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8" r:id="rId4"/>
    <p:sldMasterId id="214748369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</p:sldIdLst>
  <p:sldSz cy="5143500" cx="9144000"/>
  <p:notesSz cx="6858000" cy="9144000"/>
  <p:embeddedFontLst>
    <p:embeddedFont>
      <p:font typeface="Bebas Neue"/>
      <p:regular r:id="rId82"/>
    </p:embeddedFont>
    <p:embeddedFont>
      <p:font typeface="Fira Sans Extra Condensed Medium"/>
      <p:regular r:id="rId83"/>
      <p:bold r:id="rId84"/>
      <p:italic r:id="rId85"/>
      <p:boldItalic r:id="rId86"/>
    </p:embeddedFont>
    <p:embeddedFont>
      <p:font typeface="Fira Sans Condensed Medium"/>
      <p:regular r:id="rId87"/>
      <p:bold r:id="rId88"/>
      <p:italic r:id="rId89"/>
      <p:boldItalic r:id="rId90"/>
    </p:embeddedFont>
    <p:embeddedFont>
      <p:font typeface="Elsie"/>
      <p:regular r:id="rId91"/>
    </p:embeddedFont>
    <p:embeddedFont>
      <p:font typeface="Lexend"/>
      <p:regular r:id="rId92"/>
      <p:bold r:id="rId93"/>
    </p:embeddedFont>
    <p:embeddedFont>
      <p:font typeface="Barlow Semi Condensed"/>
      <p:regular r:id="rId94"/>
      <p:bold r:id="rId95"/>
      <p:italic r:id="rId96"/>
      <p:boldItalic r:id="rId9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BarlowSemiCondensed-bold.fntdata"/><Relationship Id="rId94" Type="http://schemas.openxmlformats.org/officeDocument/2006/relationships/font" Target="fonts/BarlowSemiCondensed-regular.fntdata"/><Relationship Id="rId97" Type="http://schemas.openxmlformats.org/officeDocument/2006/relationships/font" Target="fonts/BarlowSemiCondensed-boldItalic.fntdata"/><Relationship Id="rId96" Type="http://schemas.openxmlformats.org/officeDocument/2006/relationships/font" Target="fonts/BarlowSemiCondensed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Elsie-regular.fntdata"/><Relationship Id="rId90" Type="http://schemas.openxmlformats.org/officeDocument/2006/relationships/font" Target="fonts/FiraSansCondensedMedium-boldItalic.fntdata"/><Relationship Id="rId93" Type="http://schemas.openxmlformats.org/officeDocument/2006/relationships/font" Target="fonts/Lexend-bold.fntdata"/><Relationship Id="rId92" Type="http://schemas.openxmlformats.org/officeDocument/2006/relationships/font" Target="fonts/Lexend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font" Target="fonts/FiraSansExtraCondensedMedium-bold.fntdata"/><Relationship Id="rId83" Type="http://schemas.openxmlformats.org/officeDocument/2006/relationships/font" Target="fonts/FiraSansExtraCondensedMedium-regular.fntdata"/><Relationship Id="rId86" Type="http://schemas.openxmlformats.org/officeDocument/2006/relationships/font" Target="fonts/FiraSansExtraCondensedMedium-boldItalic.fntdata"/><Relationship Id="rId85" Type="http://schemas.openxmlformats.org/officeDocument/2006/relationships/font" Target="fonts/FiraSansExtraCondensedMedium-italic.fntdata"/><Relationship Id="rId88" Type="http://schemas.openxmlformats.org/officeDocument/2006/relationships/font" Target="fonts/FiraSansCondensedMedium-bold.fntdata"/><Relationship Id="rId87" Type="http://schemas.openxmlformats.org/officeDocument/2006/relationships/font" Target="fonts/FiraSansCondensedMedium-regular.fntdata"/><Relationship Id="rId89" Type="http://schemas.openxmlformats.org/officeDocument/2006/relationships/font" Target="fonts/FiraSansCondensedMedium-italic.fntdata"/><Relationship Id="rId80" Type="http://schemas.openxmlformats.org/officeDocument/2006/relationships/slide" Target="slides/slide74.xml"/><Relationship Id="rId82" Type="http://schemas.openxmlformats.org/officeDocument/2006/relationships/font" Target="fonts/BebasNeue-regular.fntdata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forms/d/e/1FAIpQLSdLpZ3M1udizCluZNhTjsC_53zPPdUaEtcZDtrKnpzAmjoS-A/viewform" TargetMode="External"/><Relationship Id="rId3" Type="http://schemas.openxmlformats.org/officeDocument/2006/relationships/hyperlink" Target="https://docs.google.com/forms/d/e/1FAIpQLSfixf_KR6xmFsY65yeCm71ChsNhLUYocFPMpE-fV75WOcOlbw/viewform" TargetMode="External"/><Relationship Id="rId4" Type="http://schemas.openxmlformats.org/officeDocument/2006/relationships/hyperlink" Target="https://docs.google.com/forms/d/e/1FAIpQLSeHSGP9anoilNduC0zjRtuUocSOCXJyDNndWmSPws3kD6xHAw/viewform" TargetMode="External"/><Relationship Id="rId11" Type="http://schemas.openxmlformats.org/officeDocument/2006/relationships/hyperlink" Target="https://docs.google.com/forms/d/e/1FAIpQLSfVnKN1s8YM2VF3bBsPPMmNZ5jcFqHOOie_8XsGU5TJfY3plg/viewform" TargetMode="External"/><Relationship Id="rId10" Type="http://schemas.openxmlformats.org/officeDocument/2006/relationships/hyperlink" Target="https://docs.google.com/forms/d/e/1FAIpQLSew63xp5CsDuNBtgwyJJLRZHQa8-LzsvN7EuPxCj22yoK00zg/viewform" TargetMode="External"/><Relationship Id="rId9" Type="http://schemas.openxmlformats.org/officeDocument/2006/relationships/hyperlink" Target="https://docs.google.com/forms/d/e/1FAIpQLSeLla1TBDVmTBg6-fV5nF8JXN5h9hLsEA2oaezcq9jql7tFow/viewform" TargetMode="External"/><Relationship Id="rId5" Type="http://schemas.openxmlformats.org/officeDocument/2006/relationships/hyperlink" Target="https://docs.google.com/forms/d/e/1FAIpQLSfCdYYol4LZItYBHhxjJNjVP4UafsCKna_-1NKGmRoBrJTmPA/viewform" TargetMode="External"/><Relationship Id="rId6" Type="http://schemas.openxmlformats.org/officeDocument/2006/relationships/hyperlink" Target="https://forms.gle/iPF9stGjSodG7KvG8" TargetMode="External"/><Relationship Id="rId7" Type="http://schemas.openxmlformats.org/officeDocument/2006/relationships/hyperlink" Target="https://docs.google.com/forms/d/e/1FAIpQLSc7cEcfZIlti7aENLUhK593wNViHkToIeWKljxX10skvWzFdw/viewform" TargetMode="External"/><Relationship Id="rId8" Type="http://schemas.openxmlformats.org/officeDocument/2006/relationships/hyperlink" Target="https://docs.google.com/forms/d/e/1FAIpQLSfevNtSDJUnRODXHb0cAbNBR6NVbtlxQdgMlqM8wOtVRFr63w/viewform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5" name="Shape 4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6" name="Google Shape;4886;g12bfd44a91e_36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7" name="Google Shape;4887;g12bfd44a91e_36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2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2bfd44a91e_36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2bfd44a91e_36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7" name="Shape 4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8" name="Google Shape;4958;g12bfd44a91e_36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9" name="Google Shape;4959;g12bfd44a91e_36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2" name="Shape 4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3" name="Google Shape;4963;g12bfd44a91e_36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4" name="Google Shape;4964;g12bfd44a91e_36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7" name="Shape 4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8" name="Google Shape;4968;g12bfd44a91e_36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9" name="Google Shape;4969;g12bfd44a91e_36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2" name="Shape 4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3" name="Google Shape;4973;g12bfd44a91e_36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4" name="Google Shape;4974;g12bfd44a91e_36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7" name="Shape 4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8" name="Google Shape;4978;g12bfd44a91e_36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9" name="Google Shape;4979;g12bfd44a91e_36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2" name="Shape 4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3" name="Google Shape;4983;g12bfd44a91e_36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4" name="Google Shape;4984;g12bfd44a91e_36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7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2bfd44a91e_36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2bfd44a91e_36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2" name="Shape 4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3" name="Google Shape;4993;g11ddd118c90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4" name="Google Shape;4994;g11ddd118c90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6" name="Shape 5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7" name="Google Shape;5107;g122c0b1832b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8" name="Google Shape;5108;g122c0b1832b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AVHS-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https://docs.google.com/forms/d/e/1FAIpQLSdLpZ3M1udizCluZNhTjsC_53zPPdUaEtcZDtrKnpzAmjoS-A/viewform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DWHS-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https://docs.google.com/forms/d/e/1FAIpQLSfixf_KR6xmFsY65yeCm71ChsNhLUYocFPMpE-fV75WOcOlbw/viewform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EHS-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https://docs.google.com/forms/d/e/1FAIpQLSeHSGP9anoilNduC0zjRtuUocSOCXJyDNndWmSPws3kD6xHAw/viewform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HHS-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https://docs.google.com/forms/d/e/1FAIpQLSfCdYYol4LZItYBHhxjJNjVP4UafsCKna_-1NKGmRoBrJTmPA/viewform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KHS -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https://forms.gle/iPF9stGjSodG7KvG8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LHS - </a:t>
            </a:r>
            <a:r>
              <a:rPr lang="en" u="sng">
                <a:solidFill>
                  <a:srgbClr val="1155CC"/>
                </a:solidFill>
                <a:highlight>
                  <a:srgbClr val="FFFFFF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https://docs.google.com/forms/d/e/1FAIpQLSc7cEcfZIlti7aENLUhK593wNViHkToIeWKljxX10skvWzFdw/viewform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LnHS -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https://docs.google.com/forms/d/e/1FAIpQLSfevNtSDJUnRODXHb0cAbNBR6NVbtlxQdgMlqM8wOtVRFr63w/viewform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PHS- </a:t>
            </a:r>
            <a:r>
              <a:rPr lang="en" u="sng">
                <a:solidFill>
                  <a:schemeClr val="hlink"/>
                </a:solidFill>
                <a:hlinkClick r:id="rId9"/>
              </a:rPr>
              <a:t>https://docs.google.com/forms/d/e/1FAIpQLSeLla1TBDVmTBg6-fV5nF8JXN5h9hLsEA2oaezcq9jql7tFow/viewform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QHHS- </a:t>
            </a:r>
            <a:r>
              <a:rPr lang="en" u="sng">
                <a:solidFill>
                  <a:schemeClr val="hlink"/>
                </a:solidFill>
                <a:hlinkClick r:id="rId10"/>
              </a:rPr>
              <a:t>https://docs.google.com/forms/d/e/-LzsvN7EuPxCj22yoK00zg/viewform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RRex- </a:t>
            </a:r>
            <a:r>
              <a:rPr lang="en" u="sng">
                <a:solidFill>
                  <a:schemeClr val="hlink"/>
                </a:solidFill>
                <a:hlinkClick r:id="rId11"/>
              </a:rPr>
              <a:t>https://docs.google.com/forms/d/e/1FAIpQLSfVnKN1s8YM2VF3bBsPPMmNZ5jcFqHOOie_8XsGU5TJfY3plg/viewform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0" name="Shape 4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" name="Google Shape;4891;g12bfd44a91e_36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2" name="Google Shape;4892;g12bfd44a91e_36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5" name="Shape 5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6" name="Google Shape;5116;g11ddd118c90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7" name="Google Shape;5117;g11ddd118c90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Crotty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5" name="Shape 5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6" name="Google Shape;5236;g12495adb671_0_1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7" name="Google Shape;5237;g12495adb671_0_1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Crotty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3" name="Shape 5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4" name="Google Shape;5244;g11b95e153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5" name="Google Shape;5245;g11b95e153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Salvador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1" name="Shape 5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2" name="Google Shape;5252;g129700f3e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3" name="Google Shape;5253;g129700f3e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7" name="Shape 5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8" name="Google Shape;5258;g122c0b1832b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9" name="Google Shape;5259;g122c0b1832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Salvador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9" name="Shape 5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0" name="Google Shape;5390;g122c0b1832b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1" name="Google Shape;5391;g122c0b1832b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Salvador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Lorena can you add any additional notes you want to add to this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6" name="Shape 5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7" name="Google Shape;5397;g12bfd44a91e_36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8" name="Google Shape;5398;g12bfd44a91e_36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1" name="Shape 5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2" name="Google Shape;5402;g12bfd44a91e_36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3" name="Google Shape;5403;g12bfd44a91e_36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6" name="Shape 5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" name="Google Shape;5407;g12bfd44a91e_36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8" name="Google Shape;5408;g12bfd44a91e_36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1" name="Shape 5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2" name="Google Shape;5412;g12bfd44a91e_36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3" name="Google Shape;5413;g12bfd44a91e_36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5" name="Shape 4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6" name="Google Shape;4896;g12bfd44a91e_3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7" name="Google Shape;4897;g12bfd44a91e_3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6" name="Shape 5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" name="Google Shape;5417;g12bfd44a91e_36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8" name="Google Shape;5418;g12bfd44a91e_36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1" name="Shape 5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2" name="Google Shape;5422;g12bfd44a91e_36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3" name="Google Shape;5423;g12bfd44a91e_36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6" name="Shape 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" name="Google Shape;5427;g12bfd44a91e_36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8" name="Google Shape;5428;g12bfd44a91e_36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1" name="Shape 5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2" name="Google Shape;5432;g12bfd44a91e_36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3" name="Google Shape;5433;g12bfd44a91e_36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6" name="Shape 5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" name="Google Shape;5437;g12bfd44a91e_36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8" name="Google Shape;5438;g12bfd44a91e_36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1" name="Shape 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2" name="Google Shape;5442;g12bfd44a91e_36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3" name="Google Shape;5443;g12bfd44a91e_36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6" name="Shape 5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" name="Google Shape;5447;g12bfd44a91e_36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8" name="Google Shape;5448;g12bfd44a91e_36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1" name="Shape 5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2" name="Google Shape;5452;g12bfd44a91e_36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3" name="Google Shape;5453;g12bfd44a91e_36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6" name="Shape 5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" name="Google Shape;5457;g12bfd44a91e_36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8" name="Google Shape;5458;g12bfd44a91e_36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1" name="Shape 5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2" name="Google Shape;5462;g12bfd44a91e_36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3" name="Google Shape;5463;g12bfd44a91e_36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0" name="Shape 4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1" name="Google Shape;4901;g12bfd44a91e_36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2" name="Google Shape;4902;g12bfd44a91e_36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6" name="Shape 5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7" name="Google Shape;5467;g12bfd44a91e_36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8" name="Google Shape;5468;g12bfd44a91e_36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1" name="Shape 5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2" name="Google Shape;5472;g12bfd44a91e_36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3" name="Google Shape;5473;g12bfd44a91e_36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6" name="Shape 5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" name="Google Shape;5477;g12bfd44a91e_36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8" name="Google Shape;5478;g12bfd44a91e_36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2bfd44a91e_36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2bfd44a91e_36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6" name="Shape 5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7" name="Google Shape;5487;g12bfd44a91e_36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8" name="Google Shape;5488;g12bfd44a91e_36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1" name="Shape 5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2" name="Google Shape;5492;g12bfd44a91e_36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3" name="Google Shape;5493;g12bfd44a91e_36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6" name="Shape 5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7" name="Google Shape;5497;g12bfd44a91e_36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8" name="Google Shape;5498;g12bfd44a91e_36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1" name="Shape 5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2" name="Google Shape;5502;g12bfd44a91e_36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3" name="Google Shape;5503;g12bfd44a91e_36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6" name="Shape 5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7" name="Google Shape;5507;g12bfd44a91e_36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8" name="Google Shape;5508;g12bfd44a91e_36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1" name="Shape 5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2" name="Google Shape;5512;g12bfd44a91e_36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3" name="Google Shape;5513;g12bfd44a91e_36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5" name="Shape 4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6" name="Google Shape;4906;g119a89178d6_0_27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7" name="Google Shape;4907;g119a89178d6_0_27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Gio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6" name="Shape 5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7" name="Google Shape;5517;g12bfd44a91e_36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8" name="Google Shape;5518;g12bfd44a91e_36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1" name="Shape 5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2" name="Google Shape;5522;g12bfd44a91e_36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3" name="Google Shape;5523;g12bfd44a91e_36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6" name="Shape 5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7" name="Google Shape;5527;g12bfd44a91e_36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8" name="Google Shape;5528;g12bfd44a91e_36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1" name="Shape 5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2" name="Google Shape;5532;g12bfd44a91e_36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3" name="Google Shape;5533;g12bfd44a91e_36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6" name="Shape 5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7" name="Google Shape;5537;g12bfd44a91e_36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8" name="Google Shape;5538;g12bfd44a91e_36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1" name="Shape 5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2" name="Google Shape;5542;g12bfd44a91e_36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3" name="Google Shape;5543;g12bfd44a91e_36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6" name="Shape 5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7" name="Google Shape;5547;g12bfd44a91e_36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8" name="Google Shape;5548;g12bfd44a91e_36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1" name="Shape 5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2" name="Google Shape;5552;g12bfd44a91e_36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3" name="Google Shape;5553;g12bfd44a91e_36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6" name="Shape 5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7" name="Google Shape;5557;g12bfd44a91e_36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8" name="Google Shape;5558;g12bfd44a91e_36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1" name="Shape 5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2" name="Google Shape;5562;g12bfd44a91e_36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3" name="Google Shape;5563;g12bfd44a91e_36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2" name="Shape 4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3" name="Google Shape;4933;g12bfd44a91e_36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4" name="Google Shape;4934;g12bfd44a91e_36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6" name="Shape 5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7" name="Google Shape;5567;g12bfd44a91e_36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8" name="Google Shape;5568;g12bfd44a91e_36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1" name="Shape 5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2" name="Google Shape;5572;g12bfd44a91e_36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3" name="Google Shape;5573;g12bfd44a91e_36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6" name="Shape 5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7" name="Google Shape;5577;g12bfd44a91e_36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8" name="Google Shape;5578;g12bfd44a91e_36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1" name="Shape 5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2" name="Google Shape;5582;g12bfd44a91e_36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3" name="Google Shape;5583;g12bfd44a91e_36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6" name="Shape 5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7" name="Google Shape;5587;g12bfd44a91e_36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8" name="Google Shape;5588;g12bfd44a91e_36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1" name="Shape 5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2" name="Google Shape;5592;g12bfd44a91e_36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3" name="Google Shape;5593;g12bfd44a91e_36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6" name="Shape 5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7" name="Google Shape;5597;g12bfd44a91e_36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8" name="Google Shape;5598;g12bfd44a91e_36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1" name="Shape 5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2" name="Google Shape;5602;g12bfd44a91e_36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3" name="Google Shape;5603;g12bfd44a91e_36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6" name="Shape 5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7" name="Google Shape;5607;g12bfd44a91e_36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8" name="Google Shape;5608;g12bfd44a91e_36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1" name="Shape 5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2" name="Google Shape;5612;g12bfd44a91e_36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3" name="Google Shape;5613;g12bfd44a91e_36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7" name="Shape 4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8" name="Google Shape;4938;g12bfd44a91e_36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9" name="Google Shape;4939;g12bfd44a91e_36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6" name="Shape 5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7" name="Google Shape;5617;g12bfd44a91e_36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8" name="Google Shape;5618;g12bfd44a91e_36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1" name="Shape 5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2" name="Google Shape;5622;g12bfd44a91e_36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3" name="Google Shape;5623;g12bfd44a91e_36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6" name="Shape 5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7" name="Google Shape;5627;g129700f3f2c_1_7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28" name="Google Shape;5628;g129700f3f2c_1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12bfd44a91e_36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12bfd44a91e_36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7" name="Shape 5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8" name="Google Shape;5638;g12bfd44a91e_36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9" name="Google Shape;5639;g12bfd44a91e_36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3" name="Shape 5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4" name="Google Shape;5644;g12bfd44a91e_36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5" name="Google Shape;5645;g12bfd44a91e_36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2" name="Shape 4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3" name="Google Shape;4943;g12bfd44a91e_36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4" name="Google Shape;4944;g12bfd44a91e_36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7" name="Shape 4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8" name="Google Shape;4948;g12bfd44a91e_36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9" name="Google Shape;4949;g12bfd44a91e_36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713225" y="544325"/>
            <a:ext cx="7717500" cy="936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Elsie"/>
              <a:buNone/>
              <a:defRPr sz="6800"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128600" y="1486938"/>
            <a:ext cx="6886800" cy="4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175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8027790" y="3692089"/>
            <a:ext cx="1558841" cy="1627941"/>
            <a:chOff x="8027790" y="3692089"/>
            <a:chExt cx="1558841" cy="1627941"/>
          </a:xfrm>
        </p:grpSpPr>
        <p:sp>
          <p:nvSpPr>
            <p:cNvPr id="13" name="Google Shape;13;p2"/>
            <p:cNvSpPr/>
            <p:nvPr/>
          </p:nvSpPr>
          <p:spPr>
            <a:xfrm>
              <a:off x="8371437" y="3770109"/>
              <a:ext cx="3576" cy="3091"/>
            </a:xfrm>
            <a:custGeom>
              <a:rect b="b" l="l" r="r" t="t"/>
              <a:pathLst>
                <a:path extrusionOk="0" h="51" w="59">
                  <a:moveTo>
                    <a:pt x="0" y="1"/>
                  </a:moveTo>
                  <a:cubicBezTo>
                    <a:pt x="0" y="9"/>
                    <a:pt x="8" y="26"/>
                    <a:pt x="17" y="34"/>
                  </a:cubicBezTo>
                  <a:lnTo>
                    <a:pt x="17" y="26"/>
                  </a:lnTo>
                  <a:lnTo>
                    <a:pt x="59" y="51"/>
                  </a:lnTo>
                  <a:lnTo>
                    <a:pt x="59" y="51"/>
                  </a:lnTo>
                  <a:lnTo>
                    <a:pt x="33" y="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182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 rot="1515489">
              <a:off x="8212885" y="4109292"/>
              <a:ext cx="1219014" cy="998389"/>
              <a:chOff x="431982" y="2910018"/>
              <a:chExt cx="1219007" cy="99838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5" name="Google Shape;25;p2"/>
            <p:cNvGrpSpPr/>
            <p:nvPr/>
          </p:nvGrpSpPr>
          <p:grpSpPr>
            <a:xfrm>
              <a:off x="8027790" y="4690977"/>
              <a:ext cx="386060" cy="360087"/>
              <a:chOff x="9460636" y="2071442"/>
              <a:chExt cx="1221710" cy="1139515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8062583" y="4303201"/>
              <a:ext cx="139466" cy="159114"/>
              <a:chOff x="11250843" y="1932532"/>
              <a:chExt cx="402616" cy="459335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" name="Google Shape;41;p2"/>
            <p:cNvGrpSpPr/>
            <p:nvPr/>
          </p:nvGrpSpPr>
          <p:grpSpPr>
            <a:xfrm>
              <a:off x="8698971" y="3692089"/>
              <a:ext cx="139466" cy="159114"/>
              <a:chOff x="11250843" y="1932532"/>
              <a:chExt cx="402616" cy="459335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" name="Google Shape;45;p2"/>
          <p:cNvGrpSpPr/>
          <p:nvPr/>
        </p:nvGrpSpPr>
        <p:grpSpPr>
          <a:xfrm>
            <a:off x="-126194" y="-227961"/>
            <a:ext cx="1407206" cy="1877824"/>
            <a:chOff x="-126194" y="-227961"/>
            <a:chExt cx="1407206" cy="1877824"/>
          </a:xfrm>
        </p:grpSpPr>
        <p:grpSp>
          <p:nvGrpSpPr>
            <p:cNvPr id="46" name="Google Shape;46;p2"/>
            <p:cNvGrpSpPr/>
            <p:nvPr/>
          </p:nvGrpSpPr>
          <p:grpSpPr>
            <a:xfrm flipH="1" rot="5400000">
              <a:off x="-236506" y="-117649"/>
              <a:ext cx="1219007" cy="998383"/>
              <a:chOff x="431982" y="2910018"/>
              <a:chExt cx="1219007" cy="99838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1" name="Google Shape;51;p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52" name="Google Shape;52;p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7" name="Google Shape;57;p2"/>
            <p:cNvGrpSpPr/>
            <p:nvPr/>
          </p:nvGrpSpPr>
          <p:grpSpPr>
            <a:xfrm>
              <a:off x="1141546" y="363414"/>
              <a:ext cx="139466" cy="159114"/>
              <a:chOff x="11250843" y="1932532"/>
              <a:chExt cx="402616" cy="45933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89240" y="1289776"/>
              <a:ext cx="386060" cy="360087"/>
              <a:chOff x="9460636" y="2071442"/>
              <a:chExt cx="1221710" cy="1139515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1002083" y="1009263"/>
              <a:ext cx="139466" cy="159114"/>
              <a:chOff x="11250843" y="1932532"/>
              <a:chExt cx="402616" cy="459335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2"/>
          <p:cNvGrpSpPr/>
          <p:nvPr/>
        </p:nvGrpSpPr>
        <p:grpSpPr>
          <a:xfrm>
            <a:off x="7630696" y="605402"/>
            <a:ext cx="1723997" cy="2171219"/>
            <a:chOff x="7630696" y="605402"/>
            <a:chExt cx="1723997" cy="2171219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8487178" y="824251"/>
              <a:ext cx="386060" cy="360087"/>
              <a:chOff x="9460636" y="2071442"/>
              <a:chExt cx="1221710" cy="1139515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0" name="Google Shape;90;p2"/>
            <p:cNvGrpSpPr/>
            <p:nvPr/>
          </p:nvGrpSpPr>
          <p:grpSpPr>
            <a:xfrm>
              <a:off x="8661033" y="2461326"/>
              <a:ext cx="139466" cy="159114"/>
              <a:chOff x="11250843" y="1932532"/>
              <a:chExt cx="402616" cy="459335"/>
            </a:xfrm>
          </p:grpSpPr>
          <p:sp>
            <p:nvSpPr>
              <p:cNvPr id="91" name="Google Shape;91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" name="Google Shape;94;p2"/>
            <p:cNvGrpSpPr/>
            <p:nvPr/>
          </p:nvGrpSpPr>
          <p:grpSpPr>
            <a:xfrm rot="-4273543">
              <a:off x="7718337" y="1187950"/>
              <a:ext cx="1548715" cy="1294429"/>
              <a:chOff x="457474" y="3580802"/>
              <a:chExt cx="1408022" cy="1176837"/>
            </a:xfrm>
          </p:grpSpPr>
          <p:sp>
            <p:nvSpPr>
              <p:cNvPr id="95" name="Google Shape;95;p2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3" name="Google Shape;113;p2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114" name="Google Shape;114;p2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8" name="Google Shape;118;p2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19" name="Google Shape;119;p2"/>
            <p:cNvGrpSpPr/>
            <p:nvPr/>
          </p:nvGrpSpPr>
          <p:grpSpPr>
            <a:xfrm>
              <a:off x="8157796" y="605402"/>
              <a:ext cx="139466" cy="159114"/>
              <a:chOff x="11250843" y="1932532"/>
              <a:chExt cx="402616" cy="459335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3" name="Google Shape;123;p2"/>
          <p:cNvGrpSpPr/>
          <p:nvPr/>
        </p:nvGrpSpPr>
        <p:grpSpPr>
          <a:xfrm>
            <a:off x="-1231031" y="1802325"/>
            <a:ext cx="2826216" cy="2348340"/>
            <a:chOff x="-1231031" y="1802325"/>
            <a:chExt cx="2826216" cy="2348340"/>
          </a:xfrm>
        </p:grpSpPr>
        <p:grpSp>
          <p:nvGrpSpPr>
            <p:cNvPr id="124" name="Google Shape;124;p2"/>
            <p:cNvGrpSpPr/>
            <p:nvPr/>
          </p:nvGrpSpPr>
          <p:grpSpPr>
            <a:xfrm>
              <a:off x="573771" y="2511814"/>
              <a:ext cx="139466" cy="159114"/>
              <a:chOff x="11250843" y="1932532"/>
              <a:chExt cx="402616" cy="459335"/>
            </a:xfrm>
          </p:grpSpPr>
          <p:sp>
            <p:nvSpPr>
              <p:cNvPr id="125" name="Google Shape;125;p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8" name="Google Shape;128;p2"/>
            <p:cNvGrpSpPr/>
            <p:nvPr/>
          </p:nvGrpSpPr>
          <p:grpSpPr>
            <a:xfrm flipH="1" rot="7003547">
              <a:off x="-511838" y="1743762"/>
              <a:ext cx="1387831" cy="2465468"/>
              <a:chOff x="593002" y="2042708"/>
              <a:chExt cx="1261647" cy="2241302"/>
            </a:xfrm>
          </p:grpSpPr>
          <p:grpSp>
            <p:nvGrpSpPr>
              <p:cNvPr id="129" name="Google Shape;129;p2"/>
              <p:cNvGrpSpPr/>
              <p:nvPr/>
            </p:nvGrpSpPr>
            <p:grpSpPr>
              <a:xfrm>
                <a:off x="903827" y="2042708"/>
                <a:ext cx="823828" cy="968444"/>
                <a:chOff x="903827" y="2042708"/>
                <a:chExt cx="823828" cy="968444"/>
              </a:xfrm>
            </p:grpSpPr>
            <p:sp>
              <p:nvSpPr>
                <p:cNvPr id="130" name="Google Shape;130;p2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5" name="Google Shape;135;p2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6" name="Google Shape;136;p2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7" name="Google Shape;137;p2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38" name="Google Shape;138;p2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0" name="Google Shape;140;p2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" name="Google Shape;141;p2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142" name="Google Shape;142;p2"/>
          <p:cNvGrpSpPr/>
          <p:nvPr/>
        </p:nvGrpSpPr>
        <p:grpSpPr>
          <a:xfrm>
            <a:off x="520190" y="3701827"/>
            <a:ext cx="386060" cy="360087"/>
            <a:chOff x="9460636" y="2071442"/>
            <a:chExt cx="1221710" cy="1139515"/>
          </a:xfrm>
        </p:grpSpPr>
        <p:sp>
          <p:nvSpPr>
            <p:cNvPr id="143" name="Google Shape;143;p2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380733" y="4186338"/>
            <a:ext cx="139466" cy="159114"/>
            <a:chOff x="11250843" y="1932532"/>
            <a:chExt cx="402616" cy="459335"/>
          </a:xfrm>
        </p:grpSpPr>
        <p:sp>
          <p:nvSpPr>
            <p:cNvPr id="155" name="Google Shape;155;p2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1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11"/>
          <p:cNvSpPr txBox="1"/>
          <p:nvPr>
            <p:ph hasCustomPrompt="1" type="title"/>
          </p:nvPr>
        </p:nvSpPr>
        <p:spPr>
          <a:xfrm>
            <a:off x="1438050" y="1106125"/>
            <a:ext cx="6267900" cy="1882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9" name="Google Shape;1179;p11"/>
          <p:cNvSpPr txBox="1"/>
          <p:nvPr>
            <p:ph idx="1" type="subTitle"/>
          </p:nvPr>
        </p:nvSpPr>
        <p:spPr>
          <a:xfrm>
            <a:off x="1365600" y="3080350"/>
            <a:ext cx="6412800" cy="4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80" name="Google Shape;1180;p11"/>
          <p:cNvGrpSpPr/>
          <p:nvPr/>
        </p:nvGrpSpPr>
        <p:grpSpPr>
          <a:xfrm>
            <a:off x="7536144" y="-815515"/>
            <a:ext cx="1892638" cy="2369201"/>
            <a:chOff x="7536144" y="-815515"/>
            <a:chExt cx="1892638" cy="2369201"/>
          </a:xfrm>
        </p:grpSpPr>
        <p:grpSp>
          <p:nvGrpSpPr>
            <p:cNvPr id="1181" name="Google Shape;1181;p11"/>
            <p:cNvGrpSpPr/>
            <p:nvPr/>
          </p:nvGrpSpPr>
          <p:grpSpPr>
            <a:xfrm rot="-6148474">
              <a:off x="7855159" y="10529"/>
              <a:ext cx="1548779" cy="1294483"/>
              <a:chOff x="457474" y="3580802"/>
              <a:chExt cx="1408022" cy="1176837"/>
            </a:xfrm>
          </p:grpSpPr>
          <p:sp>
            <p:nvSpPr>
              <p:cNvPr id="1182" name="Google Shape;1182;p11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11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11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11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11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7" name="Google Shape;1187;p11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8" name="Google Shape;1188;p11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9" name="Google Shape;1189;p11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0" name="Google Shape;1190;p11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1" name="Google Shape;1191;p11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2" name="Google Shape;1192;p11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3" name="Google Shape;1193;p11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4" name="Google Shape;1194;p11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5" name="Google Shape;1195;p11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6" name="Google Shape;1196;p11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7" name="Google Shape;1197;p11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8" name="Google Shape;1198;p11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9" name="Google Shape;1199;p11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00" name="Google Shape;1200;p11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1201" name="Google Shape;1201;p11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2" name="Google Shape;1202;p11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3" name="Google Shape;1203;p11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4" name="Google Shape;1204;p11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05" name="Google Shape;1205;p11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06" name="Google Shape;1206;p11"/>
            <p:cNvGrpSpPr/>
            <p:nvPr/>
          </p:nvGrpSpPr>
          <p:grpSpPr>
            <a:xfrm rot="-4664230">
              <a:off x="7543899" y="-613079"/>
              <a:ext cx="1219027" cy="998399"/>
              <a:chOff x="431982" y="2910018"/>
              <a:chExt cx="1219007" cy="998383"/>
            </a:xfrm>
          </p:grpSpPr>
          <p:sp>
            <p:nvSpPr>
              <p:cNvPr id="1207" name="Google Shape;1207;p11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8" name="Google Shape;1208;p11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9" name="Google Shape;1209;p11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0" name="Google Shape;1210;p11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11" name="Google Shape;1211;p11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212" name="Google Shape;1212;p11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3" name="Google Shape;1213;p11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4" name="Google Shape;1214;p11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5" name="Google Shape;1215;p11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16" name="Google Shape;1216;p11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17" name="Google Shape;1217;p11"/>
            <p:cNvGrpSpPr/>
            <p:nvPr/>
          </p:nvGrpSpPr>
          <p:grpSpPr>
            <a:xfrm>
              <a:off x="7986471" y="689889"/>
              <a:ext cx="139466" cy="159114"/>
              <a:chOff x="11250843" y="1932532"/>
              <a:chExt cx="402616" cy="459335"/>
            </a:xfrm>
          </p:grpSpPr>
          <p:sp>
            <p:nvSpPr>
              <p:cNvPr id="1218" name="Google Shape;1218;p1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9" name="Google Shape;1219;p1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0" name="Google Shape;1220;p1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21" name="Google Shape;1221;p11"/>
          <p:cNvGrpSpPr/>
          <p:nvPr/>
        </p:nvGrpSpPr>
        <p:grpSpPr>
          <a:xfrm>
            <a:off x="7444240" y="2628677"/>
            <a:ext cx="1952358" cy="3220679"/>
            <a:chOff x="7444240" y="2628677"/>
            <a:chExt cx="1952358" cy="3220679"/>
          </a:xfrm>
        </p:grpSpPr>
        <p:grpSp>
          <p:nvGrpSpPr>
            <p:cNvPr id="1222" name="Google Shape;1222;p11"/>
            <p:cNvGrpSpPr/>
            <p:nvPr/>
          </p:nvGrpSpPr>
          <p:grpSpPr>
            <a:xfrm>
              <a:off x="7444240" y="4454764"/>
              <a:ext cx="386060" cy="360087"/>
              <a:chOff x="9460636" y="2071442"/>
              <a:chExt cx="1221710" cy="1139515"/>
            </a:xfrm>
          </p:grpSpPr>
          <p:sp>
            <p:nvSpPr>
              <p:cNvPr id="1223" name="Google Shape;1223;p1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4" name="Google Shape;1224;p1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5" name="Google Shape;1225;p1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6" name="Google Shape;1226;p1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7" name="Google Shape;1227;p1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8" name="Google Shape;1228;p1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9" name="Google Shape;1229;p1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0" name="Google Shape;1230;p1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1" name="Google Shape;1231;p1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2" name="Google Shape;1232;p1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3" name="Google Shape;1233;p1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4" name="Google Shape;1234;p11"/>
            <p:cNvGrpSpPr/>
            <p:nvPr/>
          </p:nvGrpSpPr>
          <p:grpSpPr>
            <a:xfrm>
              <a:off x="8436515" y="2628677"/>
              <a:ext cx="386060" cy="360087"/>
              <a:chOff x="9460636" y="2071442"/>
              <a:chExt cx="1221710" cy="1139515"/>
            </a:xfrm>
          </p:grpSpPr>
          <p:sp>
            <p:nvSpPr>
              <p:cNvPr id="1235" name="Google Shape;1235;p1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6" name="Google Shape;1236;p1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1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1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1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1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1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1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1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1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1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46" name="Google Shape;1246;p11"/>
            <p:cNvGrpSpPr/>
            <p:nvPr/>
          </p:nvGrpSpPr>
          <p:grpSpPr>
            <a:xfrm rot="-649236">
              <a:off x="7789764" y="3275671"/>
              <a:ext cx="1387758" cy="2465337"/>
              <a:chOff x="593002" y="2042708"/>
              <a:chExt cx="1261647" cy="2241302"/>
            </a:xfrm>
          </p:grpSpPr>
          <p:grpSp>
            <p:nvGrpSpPr>
              <p:cNvPr id="1247" name="Google Shape;1247;p11"/>
              <p:cNvGrpSpPr/>
              <p:nvPr/>
            </p:nvGrpSpPr>
            <p:grpSpPr>
              <a:xfrm>
                <a:off x="895855" y="2042708"/>
                <a:ext cx="831800" cy="1277138"/>
                <a:chOff x="895855" y="2042708"/>
                <a:chExt cx="831800" cy="1277138"/>
              </a:xfrm>
            </p:grpSpPr>
            <p:sp>
              <p:nvSpPr>
                <p:cNvPr id="1248" name="Google Shape;1248;p11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49" name="Google Shape;1249;p11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0" name="Google Shape;1250;p11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1" name="Google Shape;1251;p11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2" name="Google Shape;1252;p11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3" name="Google Shape;1253;p11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4" name="Google Shape;1254;p11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5" name="Google Shape;1255;p11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6" name="Google Shape;1256;p11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257" name="Google Shape;1257;p11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258" name="Google Shape;1258;p11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59" name="Google Shape;1259;p11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0" name="Google Shape;1260;p11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1" name="Google Shape;1261;p11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62" name="Google Shape;1262;p11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63" name="Google Shape;1263;p11"/>
            <p:cNvGrpSpPr/>
            <p:nvPr/>
          </p:nvGrpSpPr>
          <p:grpSpPr>
            <a:xfrm>
              <a:off x="7883383" y="4239888"/>
              <a:ext cx="139466" cy="159114"/>
              <a:chOff x="11250843" y="1932532"/>
              <a:chExt cx="402616" cy="459335"/>
            </a:xfrm>
          </p:grpSpPr>
          <p:sp>
            <p:nvSpPr>
              <p:cNvPr id="1264" name="Google Shape;1264;p1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5" name="Google Shape;1265;p1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6" name="Google Shape;1266;p1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67" name="Google Shape;1267;p11"/>
          <p:cNvGrpSpPr/>
          <p:nvPr/>
        </p:nvGrpSpPr>
        <p:grpSpPr>
          <a:xfrm>
            <a:off x="-634663" y="3553375"/>
            <a:ext cx="2621789" cy="1915999"/>
            <a:chOff x="-634663" y="3553375"/>
            <a:chExt cx="2621789" cy="1915999"/>
          </a:xfrm>
        </p:grpSpPr>
        <p:grpSp>
          <p:nvGrpSpPr>
            <p:cNvPr id="1268" name="Google Shape;1268;p11"/>
            <p:cNvGrpSpPr/>
            <p:nvPr/>
          </p:nvGrpSpPr>
          <p:grpSpPr>
            <a:xfrm flipH="1">
              <a:off x="42713" y="4371054"/>
              <a:ext cx="1341029" cy="1098321"/>
              <a:chOff x="431982" y="2910018"/>
              <a:chExt cx="1219007" cy="998383"/>
            </a:xfrm>
          </p:grpSpPr>
          <p:sp>
            <p:nvSpPr>
              <p:cNvPr id="1269" name="Google Shape;1269;p11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11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11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11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73" name="Google Shape;1273;p11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274" name="Google Shape;1274;p11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5" name="Google Shape;1275;p11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6" name="Google Shape;1276;p11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7" name="Google Shape;1277;p11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278" name="Google Shape;1278;p11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279" name="Google Shape;1279;p11"/>
            <p:cNvGrpSpPr/>
            <p:nvPr/>
          </p:nvGrpSpPr>
          <p:grpSpPr>
            <a:xfrm flipH="1" rot="-709424">
              <a:off x="-518465" y="3698326"/>
              <a:ext cx="1548880" cy="1294567"/>
              <a:chOff x="457474" y="3580802"/>
              <a:chExt cx="1408022" cy="1176837"/>
            </a:xfrm>
          </p:grpSpPr>
          <p:sp>
            <p:nvSpPr>
              <p:cNvPr id="1280" name="Google Shape;1280;p11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11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11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11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11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11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11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11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11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298" name="Google Shape;1298;p11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1299" name="Google Shape;1299;p11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0" name="Google Shape;1300;p11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1" name="Google Shape;1301;p11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2" name="Google Shape;1302;p11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03" name="Google Shape;1303;p11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304" name="Google Shape;1304;p11"/>
            <p:cNvGrpSpPr/>
            <p:nvPr/>
          </p:nvGrpSpPr>
          <p:grpSpPr>
            <a:xfrm>
              <a:off x="1107996" y="4006314"/>
              <a:ext cx="139466" cy="159114"/>
              <a:chOff x="11250843" y="1932532"/>
              <a:chExt cx="402616" cy="459335"/>
            </a:xfrm>
          </p:grpSpPr>
          <p:sp>
            <p:nvSpPr>
              <p:cNvPr id="1305" name="Google Shape;1305;p1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08" name="Google Shape;1308;p11"/>
            <p:cNvGrpSpPr/>
            <p:nvPr/>
          </p:nvGrpSpPr>
          <p:grpSpPr>
            <a:xfrm>
              <a:off x="1601065" y="4514627"/>
              <a:ext cx="386060" cy="360087"/>
              <a:chOff x="9460636" y="2071442"/>
              <a:chExt cx="1221710" cy="1139515"/>
            </a:xfrm>
          </p:grpSpPr>
          <p:sp>
            <p:nvSpPr>
              <p:cNvPr id="1309" name="Google Shape;1309;p1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20" name="Google Shape;1320;p11"/>
          <p:cNvGrpSpPr/>
          <p:nvPr/>
        </p:nvGrpSpPr>
        <p:grpSpPr>
          <a:xfrm>
            <a:off x="-999775" y="-1165482"/>
            <a:ext cx="3110651" cy="2724594"/>
            <a:chOff x="-999775" y="-1165482"/>
            <a:chExt cx="3110651" cy="2724594"/>
          </a:xfrm>
        </p:grpSpPr>
        <p:grpSp>
          <p:nvGrpSpPr>
            <p:cNvPr id="1321" name="Google Shape;1321;p11"/>
            <p:cNvGrpSpPr/>
            <p:nvPr/>
          </p:nvGrpSpPr>
          <p:grpSpPr>
            <a:xfrm flipH="1" rot="5400000">
              <a:off x="-353531" y="310963"/>
              <a:ext cx="1219007" cy="998383"/>
              <a:chOff x="431982" y="2910018"/>
              <a:chExt cx="1219007" cy="998383"/>
            </a:xfrm>
          </p:grpSpPr>
          <p:sp>
            <p:nvSpPr>
              <p:cNvPr id="1322" name="Google Shape;1322;p11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26" name="Google Shape;1326;p11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327" name="Google Shape;1327;p11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8" name="Google Shape;1328;p11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29" name="Google Shape;1329;p11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0" name="Google Shape;1330;p11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1" name="Google Shape;1331;p11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332" name="Google Shape;1332;p11"/>
            <p:cNvGrpSpPr/>
            <p:nvPr/>
          </p:nvGrpSpPr>
          <p:grpSpPr>
            <a:xfrm>
              <a:off x="941833" y="1220688"/>
              <a:ext cx="139466" cy="159114"/>
              <a:chOff x="11250843" y="1932532"/>
              <a:chExt cx="402616" cy="459335"/>
            </a:xfrm>
          </p:grpSpPr>
          <p:sp>
            <p:nvSpPr>
              <p:cNvPr id="1333" name="Google Shape;1333;p1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6" name="Google Shape;1336;p11"/>
            <p:cNvGrpSpPr/>
            <p:nvPr/>
          </p:nvGrpSpPr>
          <p:grpSpPr>
            <a:xfrm flipH="1" rot="8100000">
              <a:off x="-331369" y="-1035874"/>
              <a:ext cx="1387781" cy="2465377"/>
              <a:chOff x="593002" y="2042708"/>
              <a:chExt cx="1261647" cy="2241302"/>
            </a:xfrm>
          </p:grpSpPr>
          <p:grpSp>
            <p:nvGrpSpPr>
              <p:cNvPr id="1337" name="Google Shape;1337;p11"/>
              <p:cNvGrpSpPr/>
              <p:nvPr/>
            </p:nvGrpSpPr>
            <p:grpSpPr>
              <a:xfrm>
                <a:off x="903827" y="2042708"/>
                <a:ext cx="823828" cy="968444"/>
                <a:chOff x="903827" y="2042708"/>
                <a:chExt cx="823828" cy="968444"/>
              </a:xfrm>
            </p:grpSpPr>
            <p:sp>
              <p:nvSpPr>
                <p:cNvPr id="1338" name="Google Shape;1338;p11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39" name="Google Shape;1339;p11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0" name="Google Shape;1340;p11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1" name="Google Shape;1341;p11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2" name="Google Shape;1342;p11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3" name="Google Shape;1343;p11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4" name="Google Shape;1344;p11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345" name="Google Shape;1345;p11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346" name="Google Shape;1346;p11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7" name="Google Shape;1347;p11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8" name="Google Shape;1348;p11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49" name="Google Shape;1349;p11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350" name="Google Shape;1350;p11"/>
            <p:cNvGrpSpPr/>
            <p:nvPr/>
          </p:nvGrpSpPr>
          <p:grpSpPr>
            <a:xfrm>
              <a:off x="1724815" y="329801"/>
              <a:ext cx="386060" cy="360087"/>
              <a:chOff x="9460636" y="2071442"/>
              <a:chExt cx="1221710" cy="1139515"/>
            </a:xfrm>
          </p:grpSpPr>
          <p:sp>
            <p:nvSpPr>
              <p:cNvPr id="1351" name="Google Shape;1351;p1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2" name="Google Shape;1352;p1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6"/>
        </a:solidFill>
      </p:bgPr>
    </p:bg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_1"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3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13"/>
          <p:cNvSpPr txBox="1"/>
          <p:nvPr>
            <p:ph type="ctrTitle"/>
          </p:nvPr>
        </p:nvSpPr>
        <p:spPr>
          <a:xfrm flipH="1">
            <a:off x="2436319" y="1597900"/>
            <a:ext cx="1796400" cy="42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66" name="Google Shape;1366;p13"/>
          <p:cNvSpPr txBox="1"/>
          <p:nvPr>
            <p:ph idx="1" type="subTitle"/>
          </p:nvPr>
        </p:nvSpPr>
        <p:spPr>
          <a:xfrm flipH="1">
            <a:off x="2436207" y="1940200"/>
            <a:ext cx="1796400" cy="9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67" name="Google Shape;1367;p13"/>
          <p:cNvSpPr txBox="1"/>
          <p:nvPr>
            <p:ph hasCustomPrompt="1" idx="2" type="title"/>
          </p:nvPr>
        </p:nvSpPr>
        <p:spPr>
          <a:xfrm flipH="1">
            <a:off x="1236600" y="1760825"/>
            <a:ext cx="1257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8" name="Google Shape;1368;p13"/>
          <p:cNvSpPr txBox="1"/>
          <p:nvPr>
            <p:ph idx="3" type="ctrTitle"/>
          </p:nvPr>
        </p:nvSpPr>
        <p:spPr>
          <a:xfrm>
            <a:off x="5958595" y="1597900"/>
            <a:ext cx="1796400" cy="42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69" name="Google Shape;1369;p13"/>
          <p:cNvSpPr txBox="1"/>
          <p:nvPr>
            <p:ph idx="4" type="subTitle"/>
          </p:nvPr>
        </p:nvSpPr>
        <p:spPr>
          <a:xfrm>
            <a:off x="5958607" y="1940200"/>
            <a:ext cx="1796400" cy="934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70" name="Google Shape;1370;p13"/>
          <p:cNvSpPr txBox="1"/>
          <p:nvPr>
            <p:ph hasCustomPrompt="1" idx="5" type="title"/>
          </p:nvPr>
        </p:nvSpPr>
        <p:spPr>
          <a:xfrm>
            <a:off x="4759000" y="1760825"/>
            <a:ext cx="1257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71" name="Google Shape;1371;p13"/>
          <p:cNvSpPr txBox="1"/>
          <p:nvPr>
            <p:ph idx="6" type="ctrTitle"/>
          </p:nvPr>
        </p:nvSpPr>
        <p:spPr>
          <a:xfrm flipH="1">
            <a:off x="2436319" y="3091117"/>
            <a:ext cx="1796400" cy="42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72" name="Google Shape;1372;p13"/>
          <p:cNvSpPr txBox="1"/>
          <p:nvPr>
            <p:ph idx="7" type="subTitle"/>
          </p:nvPr>
        </p:nvSpPr>
        <p:spPr>
          <a:xfrm flipH="1">
            <a:off x="2436207" y="3439349"/>
            <a:ext cx="1796400" cy="93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73" name="Google Shape;1373;p13"/>
          <p:cNvSpPr txBox="1"/>
          <p:nvPr>
            <p:ph hasCustomPrompt="1" idx="8" type="title"/>
          </p:nvPr>
        </p:nvSpPr>
        <p:spPr>
          <a:xfrm flipH="1">
            <a:off x="1236597" y="3251694"/>
            <a:ext cx="1257300" cy="6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74" name="Google Shape;1374;p13"/>
          <p:cNvSpPr txBox="1"/>
          <p:nvPr>
            <p:ph idx="9" type="ctrTitle"/>
          </p:nvPr>
        </p:nvSpPr>
        <p:spPr>
          <a:xfrm>
            <a:off x="5958595" y="3091116"/>
            <a:ext cx="1796400" cy="425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75" name="Google Shape;1375;p13"/>
          <p:cNvSpPr txBox="1"/>
          <p:nvPr>
            <p:ph idx="13" type="subTitle"/>
          </p:nvPr>
        </p:nvSpPr>
        <p:spPr>
          <a:xfrm>
            <a:off x="5958607" y="3439349"/>
            <a:ext cx="1796400" cy="931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376" name="Google Shape;1376;p13"/>
          <p:cNvSpPr txBox="1"/>
          <p:nvPr>
            <p:ph hasCustomPrompt="1" idx="14" type="title"/>
          </p:nvPr>
        </p:nvSpPr>
        <p:spPr>
          <a:xfrm>
            <a:off x="4756753" y="3251038"/>
            <a:ext cx="12618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77" name="Google Shape;1377;p13"/>
          <p:cNvSpPr txBox="1"/>
          <p:nvPr>
            <p:ph idx="15" type="ctrTitle"/>
          </p:nvPr>
        </p:nvSpPr>
        <p:spPr>
          <a:xfrm>
            <a:off x="713225" y="492945"/>
            <a:ext cx="7717500" cy="5811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378" name="Google Shape;1378;p13"/>
          <p:cNvGrpSpPr/>
          <p:nvPr/>
        </p:nvGrpSpPr>
        <p:grpSpPr>
          <a:xfrm>
            <a:off x="-243219" y="276851"/>
            <a:ext cx="998383" cy="1583049"/>
            <a:chOff x="-243219" y="276851"/>
            <a:chExt cx="998383" cy="1583049"/>
          </a:xfrm>
        </p:grpSpPr>
        <p:grpSp>
          <p:nvGrpSpPr>
            <p:cNvPr id="1379" name="Google Shape;1379;p13"/>
            <p:cNvGrpSpPr/>
            <p:nvPr/>
          </p:nvGrpSpPr>
          <p:grpSpPr>
            <a:xfrm flipH="1" rot="5400000">
              <a:off x="-353531" y="387163"/>
              <a:ext cx="1219007" cy="998383"/>
              <a:chOff x="431982" y="2910018"/>
              <a:chExt cx="1219007" cy="998383"/>
            </a:xfrm>
          </p:grpSpPr>
          <p:sp>
            <p:nvSpPr>
              <p:cNvPr id="1380" name="Google Shape;1380;p1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1" name="Google Shape;1381;p1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2" name="Google Shape;1382;p1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3" name="Google Shape;1383;p1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384" name="Google Shape;1384;p1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385" name="Google Shape;1385;p1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6" name="Google Shape;1386;p1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7" name="Google Shape;1387;p1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8" name="Google Shape;1388;p1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389" name="Google Shape;1389;p1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390" name="Google Shape;1390;p13"/>
            <p:cNvGrpSpPr/>
            <p:nvPr/>
          </p:nvGrpSpPr>
          <p:grpSpPr>
            <a:xfrm>
              <a:off x="119815" y="1499814"/>
              <a:ext cx="386060" cy="360087"/>
              <a:chOff x="9460636" y="2071442"/>
              <a:chExt cx="1221710" cy="1139515"/>
            </a:xfrm>
          </p:grpSpPr>
          <p:sp>
            <p:nvSpPr>
              <p:cNvPr id="1391" name="Google Shape;1391;p13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2" name="Google Shape;1392;p13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3" name="Google Shape;1393;p13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4" name="Google Shape;1394;p13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5" name="Google Shape;1395;p13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6" name="Google Shape;1396;p13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7" name="Google Shape;1397;p13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8" name="Google Shape;1398;p13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9" name="Google Shape;1399;p13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13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1" name="Google Shape;1401;p13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02" name="Google Shape;1402;p13"/>
          <p:cNvGrpSpPr/>
          <p:nvPr/>
        </p:nvGrpSpPr>
        <p:grpSpPr>
          <a:xfrm>
            <a:off x="-634663" y="3470464"/>
            <a:ext cx="2018404" cy="2075110"/>
            <a:chOff x="-634663" y="3470464"/>
            <a:chExt cx="2018404" cy="2075110"/>
          </a:xfrm>
        </p:grpSpPr>
        <p:grpSp>
          <p:nvGrpSpPr>
            <p:cNvPr id="1403" name="Google Shape;1403;p13"/>
            <p:cNvGrpSpPr/>
            <p:nvPr/>
          </p:nvGrpSpPr>
          <p:grpSpPr>
            <a:xfrm flipH="1">
              <a:off x="42713" y="4447254"/>
              <a:ext cx="1341029" cy="1098321"/>
              <a:chOff x="431982" y="2910018"/>
              <a:chExt cx="1219007" cy="998383"/>
            </a:xfrm>
          </p:grpSpPr>
          <p:sp>
            <p:nvSpPr>
              <p:cNvPr id="1404" name="Google Shape;1404;p1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5" name="Google Shape;1405;p1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6" name="Google Shape;1406;p1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7" name="Google Shape;1407;p1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08" name="Google Shape;1408;p1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409" name="Google Shape;1409;p1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0" name="Google Shape;1410;p1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1" name="Google Shape;1411;p1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2" name="Google Shape;1412;p1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13" name="Google Shape;1413;p1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414" name="Google Shape;1414;p13"/>
            <p:cNvGrpSpPr/>
            <p:nvPr/>
          </p:nvGrpSpPr>
          <p:grpSpPr>
            <a:xfrm flipH="1" rot="-709424">
              <a:off x="-518465" y="3774526"/>
              <a:ext cx="1548880" cy="1294567"/>
              <a:chOff x="457474" y="3580802"/>
              <a:chExt cx="1408022" cy="1176837"/>
            </a:xfrm>
          </p:grpSpPr>
          <p:sp>
            <p:nvSpPr>
              <p:cNvPr id="1415" name="Google Shape;1415;p13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6" name="Google Shape;1416;p13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7" name="Google Shape;1417;p13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8" name="Google Shape;1418;p13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9" name="Google Shape;1419;p13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0" name="Google Shape;1420;p13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1" name="Google Shape;1421;p13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2" name="Google Shape;1422;p13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3" name="Google Shape;1423;p13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4" name="Google Shape;1424;p13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5" name="Google Shape;1425;p13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6" name="Google Shape;1426;p13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7" name="Google Shape;1427;p13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8" name="Google Shape;1428;p13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9" name="Google Shape;1429;p13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0" name="Google Shape;1430;p13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1" name="Google Shape;1431;p13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2" name="Google Shape;1432;p13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33" name="Google Shape;1433;p13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1434" name="Google Shape;1434;p13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5" name="Google Shape;1435;p13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6" name="Google Shape;1436;p13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7" name="Google Shape;1437;p13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38" name="Google Shape;1438;p13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439" name="Google Shape;1439;p13"/>
            <p:cNvGrpSpPr/>
            <p:nvPr/>
          </p:nvGrpSpPr>
          <p:grpSpPr>
            <a:xfrm>
              <a:off x="414596" y="3470464"/>
              <a:ext cx="139466" cy="159114"/>
              <a:chOff x="11250843" y="1932532"/>
              <a:chExt cx="402616" cy="459335"/>
            </a:xfrm>
          </p:grpSpPr>
          <p:sp>
            <p:nvSpPr>
              <p:cNvPr id="1440" name="Google Shape;1440;p1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1" name="Google Shape;1441;p1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2" name="Google Shape;1442;p1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43" name="Google Shape;1443;p13"/>
          <p:cNvGrpSpPr/>
          <p:nvPr/>
        </p:nvGrpSpPr>
        <p:grpSpPr>
          <a:xfrm>
            <a:off x="7416283" y="2954677"/>
            <a:ext cx="2192465" cy="3042129"/>
            <a:chOff x="7416283" y="2954677"/>
            <a:chExt cx="2192465" cy="3042129"/>
          </a:xfrm>
        </p:grpSpPr>
        <p:grpSp>
          <p:nvGrpSpPr>
            <p:cNvPr id="1444" name="Google Shape;1444;p13"/>
            <p:cNvGrpSpPr/>
            <p:nvPr/>
          </p:nvGrpSpPr>
          <p:grpSpPr>
            <a:xfrm rot="-1917209">
              <a:off x="7682001" y="4411609"/>
              <a:ext cx="1341014" cy="1098308"/>
              <a:chOff x="431982" y="2910018"/>
              <a:chExt cx="1219007" cy="998383"/>
            </a:xfrm>
          </p:grpSpPr>
          <p:sp>
            <p:nvSpPr>
              <p:cNvPr id="1445" name="Google Shape;1445;p1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6" name="Google Shape;1446;p1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7" name="Google Shape;1447;p1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8" name="Google Shape;1448;p1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449" name="Google Shape;1449;p1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450" name="Google Shape;1450;p1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1" name="Google Shape;1451;p1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2" name="Google Shape;1452;p1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3" name="Google Shape;1453;p1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54" name="Google Shape;1454;p1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455" name="Google Shape;1455;p13"/>
            <p:cNvGrpSpPr/>
            <p:nvPr/>
          </p:nvGrpSpPr>
          <p:grpSpPr>
            <a:xfrm>
              <a:off x="8436515" y="2954677"/>
              <a:ext cx="386060" cy="360087"/>
              <a:chOff x="9460636" y="2071442"/>
              <a:chExt cx="1221710" cy="1139515"/>
            </a:xfrm>
          </p:grpSpPr>
          <p:sp>
            <p:nvSpPr>
              <p:cNvPr id="1456" name="Google Shape;1456;p13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7" name="Google Shape;1457;p13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8" name="Google Shape;1458;p13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9" name="Google Shape;1459;p13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0" name="Google Shape;1460;p13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1" name="Google Shape;1461;p13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2" name="Google Shape;1462;p13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3" name="Google Shape;1463;p13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4" name="Google Shape;1464;p13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5" name="Google Shape;1465;p13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6" name="Google Shape;1466;p13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67" name="Google Shape;1467;p13"/>
            <p:cNvGrpSpPr/>
            <p:nvPr/>
          </p:nvGrpSpPr>
          <p:grpSpPr>
            <a:xfrm rot="-649236">
              <a:off x="8001914" y="3423121"/>
              <a:ext cx="1387758" cy="2465337"/>
              <a:chOff x="593002" y="2042708"/>
              <a:chExt cx="1261647" cy="2241302"/>
            </a:xfrm>
          </p:grpSpPr>
          <p:grpSp>
            <p:nvGrpSpPr>
              <p:cNvPr id="1468" name="Google Shape;1468;p13"/>
              <p:cNvGrpSpPr/>
              <p:nvPr/>
            </p:nvGrpSpPr>
            <p:grpSpPr>
              <a:xfrm>
                <a:off x="895855" y="2042708"/>
                <a:ext cx="831800" cy="1277138"/>
                <a:chOff x="895855" y="2042708"/>
                <a:chExt cx="831800" cy="1277138"/>
              </a:xfrm>
            </p:grpSpPr>
            <p:sp>
              <p:nvSpPr>
                <p:cNvPr id="1469" name="Google Shape;1469;p13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0" name="Google Shape;1470;p13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1" name="Google Shape;1471;p13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2" name="Google Shape;1472;p13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3" name="Google Shape;1473;p13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4" name="Google Shape;1474;p13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5" name="Google Shape;1475;p13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6" name="Google Shape;1476;p13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77" name="Google Shape;1477;p13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478" name="Google Shape;1478;p13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479" name="Google Shape;1479;p13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0" name="Google Shape;1480;p13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1" name="Google Shape;1481;p13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2" name="Google Shape;1482;p13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83" name="Google Shape;1483;p13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484" name="Google Shape;1484;p13"/>
            <p:cNvGrpSpPr/>
            <p:nvPr/>
          </p:nvGrpSpPr>
          <p:grpSpPr>
            <a:xfrm>
              <a:off x="7416283" y="4673938"/>
              <a:ext cx="139466" cy="159114"/>
              <a:chOff x="11250843" y="1932532"/>
              <a:chExt cx="402616" cy="459335"/>
            </a:xfrm>
          </p:grpSpPr>
          <p:sp>
            <p:nvSpPr>
              <p:cNvPr id="1485" name="Google Shape;1485;p1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6" name="Google Shape;1486;p1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7" name="Google Shape;1487;p1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488" name="Google Shape;1488;p13"/>
          <p:cNvGrpSpPr/>
          <p:nvPr/>
        </p:nvGrpSpPr>
        <p:grpSpPr>
          <a:xfrm>
            <a:off x="7830314" y="-725615"/>
            <a:ext cx="1598468" cy="2355501"/>
            <a:chOff x="7830314" y="-725615"/>
            <a:chExt cx="1598468" cy="2355501"/>
          </a:xfrm>
        </p:grpSpPr>
        <p:grpSp>
          <p:nvGrpSpPr>
            <p:cNvPr id="1489" name="Google Shape;1489;p13"/>
            <p:cNvGrpSpPr/>
            <p:nvPr/>
          </p:nvGrpSpPr>
          <p:grpSpPr>
            <a:xfrm>
              <a:off x="7830314" y="-725615"/>
              <a:ext cx="1598468" cy="2355501"/>
              <a:chOff x="7830314" y="-725615"/>
              <a:chExt cx="1598468" cy="2355501"/>
            </a:xfrm>
          </p:grpSpPr>
          <p:grpSp>
            <p:nvGrpSpPr>
              <p:cNvPr id="1490" name="Google Shape;1490;p13"/>
              <p:cNvGrpSpPr/>
              <p:nvPr/>
            </p:nvGrpSpPr>
            <p:grpSpPr>
              <a:xfrm rot="-6148474">
                <a:off x="7855159" y="86729"/>
                <a:ext cx="1548779" cy="1294483"/>
                <a:chOff x="457474" y="3580802"/>
                <a:chExt cx="1408022" cy="1176837"/>
              </a:xfrm>
            </p:grpSpPr>
            <p:sp>
              <p:nvSpPr>
                <p:cNvPr id="1491" name="Google Shape;1491;p13"/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rect b="b" l="l" r="r" t="t"/>
                  <a:pathLst>
                    <a:path extrusionOk="0" h="3969" w="4355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2" name="Google Shape;1492;p13"/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rect b="b" l="l" r="r" t="t"/>
                  <a:pathLst>
                    <a:path extrusionOk="0" h="3969" w="2107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3" name="Google Shape;1493;p13"/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rect b="b" l="l" r="r" t="t"/>
                  <a:pathLst>
                    <a:path extrusionOk="0" h="2030" w="3612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4" name="Google Shape;1494;p13"/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rect b="b" l="l" r="r" t="t"/>
                  <a:pathLst>
                    <a:path extrusionOk="0" h="2024" w="2925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5" name="Google Shape;1495;p13"/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rect b="b" l="l" r="r" t="t"/>
                  <a:pathLst>
                    <a:path extrusionOk="0" h="3266" w="3624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6" name="Google Shape;1496;p13"/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rect b="b" l="l" r="r" t="t"/>
                  <a:pathLst>
                    <a:path extrusionOk="0" h="3266" w="1962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7" name="Google Shape;1497;p13"/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rect b="b" l="l" r="r" t="t"/>
                  <a:pathLst>
                    <a:path extrusionOk="0" h="1883" w="3554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8" name="Google Shape;1498;p13"/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rect b="b" l="l" r="r" t="t"/>
                  <a:pathLst>
                    <a:path extrusionOk="0" h="1655" w="330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499" name="Google Shape;1499;p13"/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rect b="b" l="l" r="r" t="t"/>
                  <a:pathLst>
                    <a:path extrusionOk="0" h="3409" w="3791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0" name="Google Shape;1500;p13"/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rect b="b" l="l" r="r" t="t"/>
                  <a:pathLst>
                    <a:path extrusionOk="0" h="3401" w="2457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1" name="Google Shape;1501;p13"/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rect b="b" l="l" r="r" t="t"/>
                  <a:pathLst>
                    <a:path extrusionOk="0" h="1849" w="3518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2" name="Google Shape;1502;p13"/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rect b="b" l="l" r="r" t="t"/>
                  <a:pathLst>
                    <a:path extrusionOk="0" h="1081" w="3518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3" name="Google Shape;1503;p13"/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rect b="b" l="l" r="r" t="t"/>
                  <a:pathLst>
                    <a:path extrusionOk="0" h="3359" w="3652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4" name="Google Shape;1504;p13"/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rect b="b" l="l" r="r" t="t"/>
                  <a:pathLst>
                    <a:path extrusionOk="0" h="3268" w="3276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5" name="Google Shape;1505;p13"/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rect b="b" l="l" r="r" t="t"/>
                  <a:pathLst>
                    <a:path extrusionOk="0" h="1952" w="368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6" name="Google Shape;1506;p13"/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rect b="b" l="l" r="r" t="t"/>
                  <a:pathLst>
                    <a:path extrusionOk="0" h="1279" w="368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7" name="Google Shape;1507;p13"/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rect b="b" l="l" r="r" t="t"/>
                  <a:pathLst>
                    <a:path extrusionOk="0" h="2960" w="3852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08" name="Google Shape;1508;p13"/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rect b="b" l="l" r="r" t="t"/>
                  <a:pathLst>
                    <a:path extrusionOk="0" h="2699" w="3844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09" name="Google Shape;1509;p13"/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1510" name="Google Shape;1510;p13"/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rect b="b" l="l" r="r" t="t"/>
                    <a:pathLst>
                      <a:path extrusionOk="0" fill="none" h="10201" w="12499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11" name="Google Shape;1511;p13"/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rect b="b" l="l" r="r" t="t"/>
                    <a:pathLst>
                      <a:path extrusionOk="0" fill="none" h="2407" w="3134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12" name="Google Shape;1512;p13"/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rect b="b" l="l" r="r" t="t"/>
                    <a:pathLst>
                      <a:path extrusionOk="0" fill="none" h="2574" w="3167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13" name="Google Shape;1513;p13"/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rect b="b" l="l" r="r" t="t"/>
                    <a:pathLst>
                      <a:path extrusionOk="0" fill="none" h="2825" w="3175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14" name="Google Shape;1514;p13"/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rect b="b" l="l" r="r" t="t"/>
                    <a:pathLst>
                      <a:path extrusionOk="0" fill="none" h="3351" w="2933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1515" name="Google Shape;1515;p13"/>
              <p:cNvGrpSpPr/>
              <p:nvPr/>
            </p:nvGrpSpPr>
            <p:grpSpPr>
              <a:xfrm rot="-4664230">
                <a:off x="8133674" y="-523179"/>
                <a:ext cx="1219027" cy="998399"/>
                <a:chOff x="431982" y="2910018"/>
                <a:chExt cx="1219007" cy="998383"/>
              </a:xfrm>
            </p:grpSpPr>
            <p:sp>
              <p:nvSpPr>
                <p:cNvPr id="1516" name="Google Shape;1516;p13"/>
                <p:cNvSpPr/>
                <p:nvPr/>
              </p:nvSpPr>
              <p:spPr>
                <a:xfrm>
                  <a:off x="474531" y="2992151"/>
                  <a:ext cx="434578" cy="320742"/>
                </a:xfrm>
                <a:custGeom>
                  <a:rect b="b" l="l" r="r" t="t"/>
                  <a:pathLst>
                    <a:path extrusionOk="0" fill="none" h="3460" w="4688">
                      <a:moveTo>
                        <a:pt x="3952" y="1"/>
                      </a:moveTo>
                      <a:cubicBezTo>
                        <a:pt x="3952" y="1"/>
                        <a:pt x="4687" y="1939"/>
                        <a:pt x="2958" y="2699"/>
                      </a:cubicBezTo>
                      <a:cubicBezTo>
                        <a:pt x="1229" y="3459"/>
                        <a:pt x="26" y="2223"/>
                        <a:pt x="1" y="47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7" name="Google Shape;1517;p13"/>
                <p:cNvSpPr/>
                <p:nvPr/>
              </p:nvSpPr>
              <p:spPr>
                <a:xfrm>
                  <a:off x="564358" y="2958871"/>
                  <a:ext cx="280418" cy="295898"/>
                </a:xfrm>
                <a:custGeom>
                  <a:rect b="b" l="l" r="r" t="t"/>
                  <a:pathLst>
                    <a:path extrusionOk="0" fill="none" h="3192" w="3025">
                      <a:moveTo>
                        <a:pt x="2098" y="1"/>
                      </a:moveTo>
                      <a:cubicBezTo>
                        <a:pt x="2098" y="1"/>
                        <a:pt x="3025" y="2507"/>
                        <a:pt x="1337" y="3192"/>
                      </a:cubicBezTo>
                      <a:cubicBezTo>
                        <a:pt x="1337" y="3192"/>
                        <a:pt x="34" y="3058"/>
                        <a:pt x="1" y="636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8" name="Google Shape;1518;p13"/>
                <p:cNvSpPr/>
                <p:nvPr/>
              </p:nvSpPr>
              <p:spPr>
                <a:xfrm>
                  <a:off x="672818" y="2964341"/>
                  <a:ext cx="41900" cy="290429"/>
                </a:xfrm>
                <a:custGeom>
                  <a:rect b="b" l="l" r="r" t="t"/>
                  <a:pathLst>
                    <a:path extrusionOk="0" fill="none" h="3133" w="452">
                      <a:moveTo>
                        <a:pt x="0" y="0"/>
                      </a:moveTo>
                      <a:cubicBezTo>
                        <a:pt x="0" y="0"/>
                        <a:pt x="451" y="2540"/>
                        <a:pt x="176" y="3133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19" name="Google Shape;1519;p13"/>
                <p:cNvSpPr/>
                <p:nvPr/>
              </p:nvSpPr>
              <p:spPr>
                <a:xfrm>
                  <a:off x="708415" y="3256998"/>
                  <a:ext cx="942574" cy="651403"/>
                </a:xfrm>
                <a:custGeom>
                  <a:rect b="b" l="l" r="r" t="t"/>
                  <a:pathLst>
                    <a:path extrusionOk="0" fill="none" h="7027" w="10168">
                      <a:moveTo>
                        <a:pt x="1" y="1"/>
                      </a:moveTo>
                      <a:cubicBezTo>
                        <a:pt x="402" y="1764"/>
                        <a:pt x="1204" y="3468"/>
                        <a:pt x="2540" y="4721"/>
                      </a:cubicBezTo>
                      <a:cubicBezTo>
                        <a:pt x="4420" y="6500"/>
                        <a:pt x="7043" y="7027"/>
                        <a:pt x="9558" y="6918"/>
                      </a:cubicBezTo>
                      <a:cubicBezTo>
                        <a:pt x="9766" y="6910"/>
                        <a:pt x="9967" y="6893"/>
                        <a:pt x="10167" y="6876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1520" name="Google Shape;1520;p13"/>
                <p:cNvGrpSpPr/>
                <p:nvPr/>
              </p:nvGrpSpPr>
              <p:grpSpPr>
                <a:xfrm>
                  <a:off x="431982" y="2910018"/>
                  <a:ext cx="442274" cy="159445"/>
                  <a:chOff x="431982" y="2910018"/>
                  <a:chExt cx="442274" cy="159445"/>
                </a:xfrm>
              </p:grpSpPr>
              <p:sp>
                <p:nvSpPr>
                  <p:cNvPr id="1521" name="Google Shape;1521;p13"/>
                  <p:cNvSpPr/>
                  <p:nvPr/>
                </p:nvSpPr>
                <p:spPr>
                  <a:xfrm>
                    <a:off x="799817" y="2955349"/>
                    <a:ext cx="74438" cy="68227"/>
                  </a:xfrm>
                  <a:custGeom>
                    <a:rect b="b" l="l" r="r" t="t"/>
                    <a:pathLst>
                      <a:path extrusionOk="0" h="736" w="803">
                        <a:moveTo>
                          <a:pt x="412" y="0"/>
                        </a:moveTo>
                        <a:cubicBezTo>
                          <a:pt x="370" y="0"/>
                          <a:pt x="330" y="6"/>
                          <a:pt x="293" y="22"/>
                        </a:cubicBezTo>
                        <a:cubicBezTo>
                          <a:pt x="101" y="72"/>
                          <a:pt x="0" y="281"/>
                          <a:pt x="67" y="465"/>
                        </a:cubicBezTo>
                        <a:cubicBezTo>
                          <a:pt x="101" y="565"/>
                          <a:pt x="167" y="640"/>
                          <a:pt x="251" y="690"/>
                        </a:cubicBezTo>
                        <a:cubicBezTo>
                          <a:pt x="301" y="720"/>
                          <a:pt x="360" y="735"/>
                          <a:pt x="419" y="735"/>
                        </a:cubicBezTo>
                        <a:cubicBezTo>
                          <a:pt x="459" y="735"/>
                          <a:pt x="498" y="729"/>
                          <a:pt x="535" y="715"/>
                        </a:cubicBezTo>
                        <a:cubicBezTo>
                          <a:pt x="627" y="690"/>
                          <a:pt x="710" y="615"/>
                          <a:pt x="752" y="532"/>
                        </a:cubicBezTo>
                        <a:cubicBezTo>
                          <a:pt x="794" y="440"/>
                          <a:pt x="802" y="339"/>
                          <a:pt x="769" y="247"/>
                        </a:cubicBezTo>
                        <a:cubicBezTo>
                          <a:pt x="752" y="189"/>
                          <a:pt x="719" y="131"/>
                          <a:pt x="669" y="89"/>
                        </a:cubicBezTo>
                        <a:cubicBezTo>
                          <a:pt x="610" y="47"/>
                          <a:pt x="552" y="22"/>
                          <a:pt x="485" y="5"/>
                        </a:cubicBezTo>
                        <a:cubicBezTo>
                          <a:pt x="460" y="2"/>
                          <a:pt x="436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22" name="Google Shape;1522;p13"/>
                  <p:cNvSpPr/>
                  <p:nvPr/>
                </p:nvSpPr>
                <p:spPr>
                  <a:xfrm>
                    <a:off x="431982" y="3001236"/>
                    <a:ext cx="71286" cy="68227"/>
                  </a:xfrm>
                  <a:custGeom>
                    <a:rect b="b" l="l" r="r" t="t"/>
                    <a:pathLst>
                      <a:path extrusionOk="0" h="736" w="769">
                        <a:moveTo>
                          <a:pt x="380" y="0"/>
                        </a:moveTo>
                        <a:cubicBezTo>
                          <a:pt x="339" y="0"/>
                          <a:pt x="298" y="7"/>
                          <a:pt x="259" y="20"/>
                        </a:cubicBezTo>
                        <a:cubicBezTo>
                          <a:pt x="167" y="45"/>
                          <a:pt x="92" y="103"/>
                          <a:pt x="50" y="187"/>
                        </a:cubicBezTo>
                        <a:cubicBezTo>
                          <a:pt x="0" y="279"/>
                          <a:pt x="0" y="379"/>
                          <a:pt x="34" y="463"/>
                        </a:cubicBezTo>
                        <a:cubicBezTo>
                          <a:pt x="59" y="563"/>
                          <a:pt x="125" y="646"/>
                          <a:pt x="209" y="688"/>
                        </a:cubicBezTo>
                        <a:cubicBezTo>
                          <a:pt x="268" y="720"/>
                          <a:pt x="330" y="735"/>
                          <a:pt x="392" y="735"/>
                        </a:cubicBezTo>
                        <a:cubicBezTo>
                          <a:pt x="426" y="735"/>
                          <a:pt x="460" y="731"/>
                          <a:pt x="493" y="722"/>
                        </a:cubicBezTo>
                        <a:cubicBezTo>
                          <a:pt x="593" y="688"/>
                          <a:pt x="669" y="621"/>
                          <a:pt x="710" y="529"/>
                        </a:cubicBezTo>
                        <a:cubicBezTo>
                          <a:pt x="760" y="446"/>
                          <a:pt x="769" y="337"/>
                          <a:pt x="735" y="245"/>
                        </a:cubicBezTo>
                        <a:cubicBezTo>
                          <a:pt x="719" y="187"/>
                          <a:pt x="677" y="128"/>
                          <a:pt x="627" y="95"/>
                        </a:cubicBezTo>
                        <a:cubicBezTo>
                          <a:pt x="558" y="32"/>
                          <a:pt x="469" y="0"/>
                          <a:pt x="38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23" name="Google Shape;1523;p13"/>
                  <p:cNvSpPr/>
                  <p:nvPr/>
                </p:nvSpPr>
                <p:spPr>
                  <a:xfrm>
                    <a:off x="522550" y="2983623"/>
                    <a:ext cx="74438" cy="68598"/>
                  </a:xfrm>
                  <a:custGeom>
                    <a:rect b="b" l="l" r="r" t="t"/>
                    <a:pathLst>
                      <a:path extrusionOk="0" h="740" w="803">
                        <a:moveTo>
                          <a:pt x="414" y="1"/>
                        </a:moveTo>
                        <a:cubicBezTo>
                          <a:pt x="372" y="1"/>
                          <a:pt x="331" y="10"/>
                          <a:pt x="293" y="26"/>
                        </a:cubicBezTo>
                        <a:cubicBezTo>
                          <a:pt x="101" y="76"/>
                          <a:pt x="1" y="285"/>
                          <a:pt x="67" y="469"/>
                        </a:cubicBezTo>
                        <a:cubicBezTo>
                          <a:pt x="101" y="561"/>
                          <a:pt x="168" y="644"/>
                          <a:pt x="251" y="694"/>
                        </a:cubicBezTo>
                        <a:cubicBezTo>
                          <a:pt x="301" y="724"/>
                          <a:pt x="361" y="739"/>
                          <a:pt x="420" y="739"/>
                        </a:cubicBezTo>
                        <a:cubicBezTo>
                          <a:pt x="459" y="739"/>
                          <a:pt x="499" y="733"/>
                          <a:pt x="535" y="719"/>
                        </a:cubicBezTo>
                        <a:cubicBezTo>
                          <a:pt x="627" y="686"/>
                          <a:pt x="711" y="619"/>
                          <a:pt x="744" y="527"/>
                        </a:cubicBezTo>
                        <a:cubicBezTo>
                          <a:pt x="794" y="444"/>
                          <a:pt x="803" y="343"/>
                          <a:pt x="769" y="252"/>
                        </a:cubicBezTo>
                        <a:cubicBezTo>
                          <a:pt x="752" y="185"/>
                          <a:pt x="711" y="135"/>
                          <a:pt x="661" y="93"/>
                        </a:cubicBezTo>
                        <a:cubicBezTo>
                          <a:pt x="610" y="51"/>
                          <a:pt x="552" y="18"/>
                          <a:pt x="485" y="9"/>
                        </a:cubicBezTo>
                        <a:cubicBezTo>
                          <a:pt x="461" y="3"/>
                          <a:pt x="438" y="1"/>
                          <a:pt x="41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24" name="Google Shape;1524;p13"/>
                  <p:cNvSpPr/>
                  <p:nvPr/>
                </p:nvSpPr>
                <p:spPr>
                  <a:xfrm>
                    <a:off x="638704" y="2944132"/>
                    <a:ext cx="71379" cy="68413"/>
                  </a:xfrm>
                  <a:custGeom>
                    <a:rect b="b" l="l" r="r" t="t"/>
                    <a:pathLst>
                      <a:path extrusionOk="0" h="738" w="770">
                        <a:moveTo>
                          <a:pt x="376" y="0"/>
                        </a:moveTo>
                        <a:cubicBezTo>
                          <a:pt x="335" y="0"/>
                          <a:pt x="296" y="7"/>
                          <a:pt x="260" y="18"/>
                        </a:cubicBezTo>
                        <a:cubicBezTo>
                          <a:pt x="168" y="43"/>
                          <a:pt x="93" y="110"/>
                          <a:pt x="51" y="185"/>
                        </a:cubicBezTo>
                        <a:cubicBezTo>
                          <a:pt x="1" y="277"/>
                          <a:pt x="1" y="377"/>
                          <a:pt x="34" y="469"/>
                        </a:cubicBezTo>
                        <a:cubicBezTo>
                          <a:pt x="59" y="561"/>
                          <a:pt x="126" y="644"/>
                          <a:pt x="218" y="694"/>
                        </a:cubicBezTo>
                        <a:cubicBezTo>
                          <a:pt x="271" y="721"/>
                          <a:pt x="330" y="737"/>
                          <a:pt x="390" y="737"/>
                        </a:cubicBezTo>
                        <a:cubicBezTo>
                          <a:pt x="425" y="737"/>
                          <a:pt x="460" y="732"/>
                          <a:pt x="494" y="719"/>
                        </a:cubicBezTo>
                        <a:cubicBezTo>
                          <a:pt x="594" y="686"/>
                          <a:pt x="669" y="619"/>
                          <a:pt x="719" y="527"/>
                        </a:cubicBezTo>
                        <a:cubicBezTo>
                          <a:pt x="761" y="444"/>
                          <a:pt x="769" y="343"/>
                          <a:pt x="736" y="252"/>
                        </a:cubicBezTo>
                        <a:cubicBezTo>
                          <a:pt x="719" y="185"/>
                          <a:pt x="677" y="135"/>
                          <a:pt x="636" y="93"/>
                        </a:cubicBezTo>
                        <a:cubicBezTo>
                          <a:pt x="577" y="51"/>
                          <a:pt x="519" y="18"/>
                          <a:pt x="452" y="9"/>
                        </a:cubicBezTo>
                        <a:cubicBezTo>
                          <a:pt x="426" y="3"/>
                          <a:pt x="401" y="0"/>
                          <a:pt x="37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1525" name="Google Shape;1525;p13"/>
                  <p:cNvSpPr/>
                  <p:nvPr/>
                </p:nvSpPr>
                <p:spPr>
                  <a:xfrm>
                    <a:off x="715367" y="2910018"/>
                    <a:ext cx="71379" cy="68598"/>
                  </a:xfrm>
                  <a:custGeom>
                    <a:rect b="b" l="l" r="r" t="t"/>
                    <a:pathLst>
                      <a:path extrusionOk="0" h="740" w="770">
                        <a:moveTo>
                          <a:pt x="384" y="1"/>
                        </a:moveTo>
                        <a:cubicBezTo>
                          <a:pt x="342" y="1"/>
                          <a:pt x="301" y="8"/>
                          <a:pt x="260" y="18"/>
                        </a:cubicBezTo>
                        <a:cubicBezTo>
                          <a:pt x="168" y="43"/>
                          <a:pt x="93" y="110"/>
                          <a:pt x="51" y="193"/>
                        </a:cubicBezTo>
                        <a:cubicBezTo>
                          <a:pt x="9" y="277"/>
                          <a:pt x="1" y="377"/>
                          <a:pt x="34" y="469"/>
                        </a:cubicBezTo>
                        <a:cubicBezTo>
                          <a:pt x="59" y="561"/>
                          <a:pt x="126" y="645"/>
                          <a:pt x="218" y="695"/>
                        </a:cubicBezTo>
                        <a:cubicBezTo>
                          <a:pt x="268" y="725"/>
                          <a:pt x="327" y="740"/>
                          <a:pt x="386" y="740"/>
                        </a:cubicBezTo>
                        <a:cubicBezTo>
                          <a:pt x="426" y="740"/>
                          <a:pt x="465" y="733"/>
                          <a:pt x="502" y="720"/>
                        </a:cubicBezTo>
                        <a:cubicBezTo>
                          <a:pt x="594" y="686"/>
                          <a:pt x="677" y="620"/>
                          <a:pt x="719" y="528"/>
                        </a:cubicBezTo>
                        <a:cubicBezTo>
                          <a:pt x="761" y="444"/>
                          <a:pt x="769" y="344"/>
                          <a:pt x="736" y="252"/>
                        </a:cubicBezTo>
                        <a:cubicBezTo>
                          <a:pt x="719" y="185"/>
                          <a:pt x="686" y="135"/>
                          <a:pt x="636" y="93"/>
                        </a:cubicBezTo>
                        <a:cubicBezTo>
                          <a:pt x="586" y="51"/>
                          <a:pt x="519" y="18"/>
                          <a:pt x="460" y="10"/>
                        </a:cubicBezTo>
                        <a:cubicBezTo>
                          <a:pt x="435" y="3"/>
                          <a:pt x="409" y="1"/>
                          <a:pt x="3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grpSp>
          <p:nvGrpSpPr>
            <p:cNvPr id="1526" name="Google Shape;1526;p13"/>
            <p:cNvGrpSpPr/>
            <p:nvPr/>
          </p:nvGrpSpPr>
          <p:grpSpPr>
            <a:xfrm>
              <a:off x="7938971" y="248189"/>
              <a:ext cx="139466" cy="159114"/>
              <a:chOff x="11250843" y="1932532"/>
              <a:chExt cx="402616" cy="459335"/>
            </a:xfrm>
          </p:grpSpPr>
          <p:sp>
            <p:nvSpPr>
              <p:cNvPr id="1527" name="Google Shape;1527;p1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1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1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30" name="Google Shape;1530;p13"/>
          <p:cNvGrpSpPr/>
          <p:nvPr/>
        </p:nvGrpSpPr>
        <p:grpSpPr>
          <a:xfrm flipH="1" rot="8100000">
            <a:off x="-8419" y="-834149"/>
            <a:ext cx="1387781" cy="2465377"/>
            <a:chOff x="593002" y="2042708"/>
            <a:chExt cx="1261647" cy="2241302"/>
          </a:xfrm>
        </p:grpSpPr>
        <p:grpSp>
          <p:nvGrpSpPr>
            <p:cNvPr id="1531" name="Google Shape;1531;p13"/>
            <p:cNvGrpSpPr/>
            <p:nvPr/>
          </p:nvGrpSpPr>
          <p:grpSpPr>
            <a:xfrm>
              <a:off x="903827" y="2042708"/>
              <a:ext cx="823828" cy="968444"/>
              <a:chOff x="903827" y="2042708"/>
              <a:chExt cx="823828" cy="968444"/>
            </a:xfrm>
          </p:grpSpPr>
          <p:sp>
            <p:nvSpPr>
              <p:cNvPr id="1532" name="Google Shape;1532;p13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3" name="Google Shape;1533;p13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4" name="Google Shape;1534;p13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5" name="Google Shape;1535;p13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6" name="Google Shape;1536;p13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7" name="Google Shape;1537;p13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8" name="Google Shape;1538;p13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9" name="Google Shape;1539;p13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1540" name="Google Shape;1540;p13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1" name="Google Shape;1541;p13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2" name="Google Shape;1542;p13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3" name="Google Shape;1543;p13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NE_COLUMN_TEXT_1"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4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6" name="Google Shape;1546;p14"/>
          <p:cNvSpPr txBox="1"/>
          <p:nvPr>
            <p:ph type="title"/>
          </p:nvPr>
        </p:nvSpPr>
        <p:spPr>
          <a:xfrm>
            <a:off x="1040300" y="3626485"/>
            <a:ext cx="3170700" cy="4815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47" name="Google Shape;1547;p14"/>
          <p:cNvSpPr txBox="1"/>
          <p:nvPr>
            <p:ph idx="1" type="subTitle"/>
          </p:nvPr>
        </p:nvSpPr>
        <p:spPr>
          <a:xfrm>
            <a:off x="1040300" y="1174359"/>
            <a:ext cx="5235900" cy="24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8" name="Google Shape;1548;p14"/>
          <p:cNvSpPr/>
          <p:nvPr/>
        </p:nvSpPr>
        <p:spPr>
          <a:xfrm>
            <a:off x="-74175" y="2702400"/>
            <a:ext cx="1600" cy="1600"/>
          </a:xfrm>
          <a:custGeom>
            <a:rect b="b" l="l" r="r" t="t"/>
            <a:pathLst>
              <a:path extrusionOk="0" h="64" w="64">
                <a:moveTo>
                  <a:pt x="63" y="0"/>
                </a:moveTo>
                <a:cubicBezTo>
                  <a:pt x="21" y="21"/>
                  <a:pt x="0" y="21"/>
                  <a:pt x="0" y="63"/>
                </a:cubicBezTo>
                <a:cubicBezTo>
                  <a:pt x="42" y="63"/>
                  <a:pt x="63" y="21"/>
                  <a:pt x="63" y="0"/>
                </a:cubicBez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9" name="Google Shape;1549;p14"/>
          <p:cNvSpPr/>
          <p:nvPr/>
        </p:nvSpPr>
        <p:spPr>
          <a:xfrm>
            <a:off x="-72600" y="2702400"/>
            <a:ext cx="25" cy="25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D7EA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0" name="Google Shape;1550;p14"/>
          <p:cNvGrpSpPr/>
          <p:nvPr/>
        </p:nvGrpSpPr>
        <p:grpSpPr>
          <a:xfrm>
            <a:off x="-527545" y="3187355"/>
            <a:ext cx="2011443" cy="2751867"/>
            <a:chOff x="-292495" y="2868905"/>
            <a:chExt cx="2011443" cy="2751867"/>
          </a:xfrm>
        </p:grpSpPr>
        <p:grpSp>
          <p:nvGrpSpPr>
            <p:cNvPr id="1551" name="Google Shape;1551;p14"/>
            <p:cNvGrpSpPr/>
            <p:nvPr/>
          </p:nvGrpSpPr>
          <p:grpSpPr>
            <a:xfrm flipH="1" rot="956037">
              <a:off x="19279" y="3012049"/>
              <a:ext cx="1387895" cy="2465580"/>
              <a:chOff x="593002" y="2042708"/>
              <a:chExt cx="1261647" cy="2241302"/>
            </a:xfrm>
          </p:grpSpPr>
          <p:grpSp>
            <p:nvGrpSpPr>
              <p:cNvPr id="1552" name="Google Shape;1552;p14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1553" name="Google Shape;1553;p14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4" name="Google Shape;1554;p14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5" name="Google Shape;1555;p14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6" name="Google Shape;1556;p14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7" name="Google Shape;1557;p14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8" name="Google Shape;1558;p14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59" name="Google Shape;1559;p14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0" name="Google Shape;1560;p14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1" name="Google Shape;1561;p14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2" name="Google Shape;1562;p14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3" name="Google Shape;1563;p14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564" name="Google Shape;1564;p14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565" name="Google Shape;1565;p14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6" name="Google Shape;1566;p14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7" name="Google Shape;1567;p14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8" name="Google Shape;1568;p14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69" name="Google Shape;1569;p14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70" name="Google Shape;1570;p14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571" name="Google Shape;1571;p14"/>
            <p:cNvGrpSpPr/>
            <p:nvPr/>
          </p:nvGrpSpPr>
          <p:grpSpPr>
            <a:xfrm rot="1289470">
              <a:off x="268797" y="3002136"/>
              <a:ext cx="139459" cy="159106"/>
              <a:chOff x="11250843" y="1932532"/>
              <a:chExt cx="402616" cy="459335"/>
            </a:xfrm>
          </p:grpSpPr>
          <p:sp>
            <p:nvSpPr>
              <p:cNvPr id="1572" name="Google Shape;1572;p1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1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1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5" name="Google Shape;1575;p14"/>
            <p:cNvGrpSpPr/>
            <p:nvPr/>
          </p:nvGrpSpPr>
          <p:grpSpPr>
            <a:xfrm flipH="1">
              <a:off x="1056047" y="4428526"/>
              <a:ext cx="386060" cy="360087"/>
              <a:chOff x="9460636" y="2071442"/>
              <a:chExt cx="1221710" cy="1139515"/>
            </a:xfrm>
          </p:grpSpPr>
          <p:sp>
            <p:nvSpPr>
              <p:cNvPr id="1576" name="Google Shape;1576;p1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1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1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1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1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1" name="Google Shape;1581;p1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2" name="Google Shape;1582;p1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3" name="Google Shape;1583;p1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1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5" name="Google Shape;1585;p1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6" name="Google Shape;1586;p1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587" name="Google Shape;1587;p14"/>
          <p:cNvGrpSpPr/>
          <p:nvPr/>
        </p:nvGrpSpPr>
        <p:grpSpPr>
          <a:xfrm>
            <a:off x="6829235" y="55615"/>
            <a:ext cx="2575062" cy="1805950"/>
            <a:chOff x="6813685" y="55615"/>
            <a:chExt cx="2575062" cy="1805950"/>
          </a:xfrm>
        </p:grpSpPr>
        <p:grpSp>
          <p:nvGrpSpPr>
            <p:cNvPr id="1588" name="Google Shape;1588;p14"/>
            <p:cNvGrpSpPr/>
            <p:nvPr/>
          </p:nvGrpSpPr>
          <p:grpSpPr>
            <a:xfrm rot="-5694123">
              <a:off x="7407295" y="-380404"/>
              <a:ext cx="1387842" cy="2465486"/>
              <a:chOff x="593002" y="2042708"/>
              <a:chExt cx="1261647" cy="2241302"/>
            </a:xfrm>
          </p:grpSpPr>
          <p:grpSp>
            <p:nvGrpSpPr>
              <p:cNvPr id="1589" name="Google Shape;1589;p14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1590" name="Google Shape;1590;p14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1" name="Google Shape;1591;p14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2" name="Google Shape;1592;p14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3" name="Google Shape;1593;p14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4" name="Google Shape;1594;p14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5" name="Google Shape;1595;p14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6" name="Google Shape;1596;p14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7" name="Google Shape;1597;p14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8" name="Google Shape;1598;p14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599" name="Google Shape;1599;p14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0" name="Google Shape;1600;p14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01" name="Google Shape;1601;p14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602" name="Google Shape;1602;p14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3" name="Google Shape;1603;p14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4" name="Google Shape;1604;p14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5" name="Google Shape;1605;p14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6" name="Google Shape;1606;p14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07" name="Google Shape;1607;p14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608" name="Google Shape;1608;p14"/>
            <p:cNvGrpSpPr/>
            <p:nvPr/>
          </p:nvGrpSpPr>
          <p:grpSpPr>
            <a:xfrm>
              <a:off x="8673546" y="1133927"/>
              <a:ext cx="139466" cy="159114"/>
              <a:chOff x="11250843" y="1932532"/>
              <a:chExt cx="402616" cy="459335"/>
            </a:xfrm>
          </p:grpSpPr>
          <p:sp>
            <p:nvSpPr>
              <p:cNvPr id="1609" name="Google Shape;1609;p1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0" name="Google Shape;1610;p1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1" name="Google Shape;1611;p1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12" name="Google Shape;1612;p14"/>
            <p:cNvGrpSpPr/>
            <p:nvPr/>
          </p:nvGrpSpPr>
          <p:grpSpPr>
            <a:xfrm flipH="1">
              <a:off x="7999322" y="1321051"/>
              <a:ext cx="386060" cy="360087"/>
              <a:chOff x="9460636" y="2071442"/>
              <a:chExt cx="1221710" cy="1139515"/>
            </a:xfrm>
          </p:grpSpPr>
          <p:sp>
            <p:nvSpPr>
              <p:cNvPr id="1613" name="Google Shape;1613;p1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4" name="Google Shape;1614;p1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5" name="Google Shape;1615;p1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6" name="Google Shape;1616;p1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7" name="Google Shape;1617;p1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8" name="Google Shape;1618;p1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9" name="Google Shape;1619;p1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0" name="Google Shape;1620;p1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1" name="Google Shape;1621;p1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2" name="Google Shape;1622;p1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3" name="Google Shape;1623;p1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24" name="Google Shape;1624;p14"/>
            <p:cNvGrpSpPr/>
            <p:nvPr/>
          </p:nvGrpSpPr>
          <p:grpSpPr>
            <a:xfrm flipH="1">
              <a:off x="7635679" y="272201"/>
              <a:ext cx="139466" cy="159114"/>
              <a:chOff x="11250843" y="1932532"/>
              <a:chExt cx="402616" cy="459335"/>
            </a:xfrm>
          </p:grpSpPr>
          <p:sp>
            <p:nvSpPr>
              <p:cNvPr id="1625" name="Google Shape;1625;p1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6" name="Google Shape;1626;p1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7" name="Google Shape;1627;p1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28" name="Google Shape;1628;p14"/>
            <p:cNvGrpSpPr/>
            <p:nvPr/>
          </p:nvGrpSpPr>
          <p:grpSpPr>
            <a:xfrm flipH="1">
              <a:off x="8695954" y="1702451"/>
              <a:ext cx="139466" cy="159114"/>
              <a:chOff x="11250843" y="1932532"/>
              <a:chExt cx="402616" cy="459335"/>
            </a:xfrm>
          </p:grpSpPr>
          <p:sp>
            <p:nvSpPr>
              <p:cNvPr id="1629" name="Google Shape;1629;p1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0" name="Google Shape;1630;p1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1" name="Google Shape;1631;p1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632" name="Google Shape;1632;p14"/>
          <p:cNvGrpSpPr/>
          <p:nvPr/>
        </p:nvGrpSpPr>
        <p:grpSpPr>
          <a:xfrm>
            <a:off x="-276948" y="-436278"/>
            <a:ext cx="1719042" cy="1836207"/>
            <a:chOff x="-276948" y="-207678"/>
            <a:chExt cx="1719042" cy="1836207"/>
          </a:xfrm>
        </p:grpSpPr>
        <p:grpSp>
          <p:nvGrpSpPr>
            <p:cNvPr id="1633" name="Google Shape;1633;p14"/>
            <p:cNvGrpSpPr/>
            <p:nvPr/>
          </p:nvGrpSpPr>
          <p:grpSpPr>
            <a:xfrm flipH="1" rot="4479293">
              <a:off x="-222239" y="63155"/>
              <a:ext cx="1548847" cy="1294539"/>
              <a:chOff x="457474" y="3580802"/>
              <a:chExt cx="1408022" cy="1176837"/>
            </a:xfrm>
          </p:grpSpPr>
          <p:sp>
            <p:nvSpPr>
              <p:cNvPr id="1634" name="Google Shape;1634;p14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5" name="Google Shape;1635;p14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6" name="Google Shape;1636;p14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7" name="Google Shape;1637;p14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8" name="Google Shape;1638;p14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39" name="Google Shape;1639;p14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0" name="Google Shape;1640;p14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1" name="Google Shape;1641;p14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2" name="Google Shape;1642;p14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3" name="Google Shape;1643;p14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4" name="Google Shape;1644;p14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5" name="Google Shape;1645;p14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6" name="Google Shape;1646;p14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7" name="Google Shape;1647;p14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8" name="Google Shape;1648;p14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9" name="Google Shape;1649;p14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0" name="Google Shape;1650;p14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1" name="Google Shape;1651;p14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52" name="Google Shape;1652;p14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1653" name="Google Shape;1653;p14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4" name="Google Shape;1654;p14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5" name="Google Shape;1655;p14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6" name="Google Shape;1656;p14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57" name="Google Shape;1657;p14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658" name="Google Shape;1658;p14"/>
            <p:cNvGrpSpPr/>
            <p:nvPr/>
          </p:nvGrpSpPr>
          <p:grpSpPr>
            <a:xfrm flipH="1" rot="-2406580">
              <a:off x="673638" y="220939"/>
              <a:ext cx="386091" cy="360115"/>
              <a:chOff x="9460636" y="2071442"/>
              <a:chExt cx="1221710" cy="1139515"/>
            </a:xfrm>
          </p:grpSpPr>
          <p:sp>
            <p:nvSpPr>
              <p:cNvPr id="1659" name="Google Shape;1659;p1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0" name="Google Shape;1660;p1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1" name="Google Shape;1661;p1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2" name="Google Shape;1662;p1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3" name="Google Shape;1663;p1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4" name="Google Shape;1664;p1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5" name="Google Shape;1665;p1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6" name="Google Shape;1666;p1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7" name="Google Shape;1667;p1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8" name="Google Shape;1668;p1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9" name="Google Shape;1669;p1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0" name="Google Shape;1670;p14"/>
            <p:cNvGrpSpPr/>
            <p:nvPr/>
          </p:nvGrpSpPr>
          <p:grpSpPr>
            <a:xfrm flipH="1" rot="-2407013">
              <a:off x="1267774" y="514942"/>
              <a:ext cx="139464" cy="159112"/>
              <a:chOff x="11250843" y="1932532"/>
              <a:chExt cx="402616" cy="459335"/>
            </a:xfrm>
          </p:grpSpPr>
          <p:sp>
            <p:nvSpPr>
              <p:cNvPr id="1671" name="Google Shape;1671;p1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2" name="Google Shape;1672;p1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3" name="Google Shape;1673;p1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_1"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15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6" name="Google Shape;1676;p15"/>
          <p:cNvSpPr txBox="1"/>
          <p:nvPr>
            <p:ph type="ctrTitle"/>
          </p:nvPr>
        </p:nvSpPr>
        <p:spPr>
          <a:xfrm>
            <a:off x="713225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677" name="Google Shape;1677;p15"/>
          <p:cNvGrpSpPr/>
          <p:nvPr/>
        </p:nvGrpSpPr>
        <p:grpSpPr>
          <a:xfrm>
            <a:off x="-424644" y="-571011"/>
            <a:ext cx="1407506" cy="1750012"/>
            <a:chOff x="-424644" y="-571011"/>
            <a:chExt cx="1407506" cy="1750012"/>
          </a:xfrm>
        </p:grpSpPr>
        <p:grpSp>
          <p:nvGrpSpPr>
            <p:cNvPr id="1678" name="Google Shape;1678;p15"/>
            <p:cNvGrpSpPr/>
            <p:nvPr/>
          </p:nvGrpSpPr>
          <p:grpSpPr>
            <a:xfrm flipH="1" rot="5400000">
              <a:off x="-534956" y="-460699"/>
              <a:ext cx="1219007" cy="998383"/>
              <a:chOff x="431982" y="2910018"/>
              <a:chExt cx="1219007" cy="998383"/>
            </a:xfrm>
          </p:grpSpPr>
          <p:sp>
            <p:nvSpPr>
              <p:cNvPr id="1679" name="Google Shape;1679;p1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0" name="Google Shape;1680;p1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1" name="Google Shape;1681;p1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2" name="Google Shape;1682;p1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83" name="Google Shape;1683;p1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684" name="Google Shape;1684;p1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5" name="Google Shape;1685;p1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6" name="Google Shape;1686;p1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7" name="Google Shape;1687;p1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8" name="Google Shape;1688;p1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689" name="Google Shape;1689;p15"/>
            <p:cNvGrpSpPr/>
            <p:nvPr/>
          </p:nvGrpSpPr>
          <p:grpSpPr>
            <a:xfrm>
              <a:off x="843396" y="90139"/>
              <a:ext cx="139466" cy="159114"/>
              <a:chOff x="11250843" y="1932532"/>
              <a:chExt cx="402616" cy="459335"/>
            </a:xfrm>
          </p:grpSpPr>
          <p:sp>
            <p:nvSpPr>
              <p:cNvPr id="1690" name="Google Shape;1690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1" name="Google Shape;1691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2" name="Google Shape;1692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3" name="Google Shape;1693;p15"/>
            <p:cNvGrpSpPr/>
            <p:nvPr/>
          </p:nvGrpSpPr>
          <p:grpSpPr>
            <a:xfrm>
              <a:off x="53215" y="818914"/>
              <a:ext cx="386060" cy="360087"/>
              <a:chOff x="9460636" y="2071442"/>
              <a:chExt cx="1221710" cy="1139515"/>
            </a:xfrm>
          </p:grpSpPr>
          <p:sp>
            <p:nvSpPr>
              <p:cNvPr id="1694" name="Google Shape;1694;p15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5" name="Google Shape;1695;p15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6" name="Google Shape;1696;p15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7" name="Google Shape;1697;p15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8" name="Google Shape;1698;p15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9" name="Google Shape;1699;p15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0" name="Google Shape;1700;p15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1" name="Google Shape;1701;p15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2" name="Google Shape;1702;p15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3" name="Google Shape;1703;p15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4" name="Google Shape;1704;p15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05" name="Google Shape;1705;p15"/>
            <p:cNvGrpSpPr/>
            <p:nvPr/>
          </p:nvGrpSpPr>
          <p:grpSpPr>
            <a:xfrm>
              <a:off x="573758" y="697263"/>
              <a:ext cx="139466" cy="159114"/>
              <a:chOff x="11250843" y="1932532"/>
              <a:chExt cx="402616" cy="459335"/>
            </a:xfrm>
          </p:grpSpPr>
          <p:sp>
            <p:nvSpPr>
              <p:cNvPr id="1706" name="Google Shape;1706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7" name="Google Shape;1707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8" name="Google Shape;1708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09" name="Google Shape;1709;p15"/>
          <p:cNvGrpSpPr/>
          <p:nvPr/>
        </p:nvGrpSpPr>
        <p:grpSpPr>
          <a:xfrm>
            <a:off x="7629140" y="4165691"/>
            <a:ext cx="2061032" cy="1039839"/>
            <a:chOff x="7629140" y="4165691"/>
            <a:chExt cx="2061032" cy="1039839"/>
          </a:xfrm>
        </p:grpSpPr>
        <p:grpSp>
          <p:nvGrpSpPr>
            <p:cNvPr id="1710" name="Google Shape;1710;p15"/>
            <p:cNvGrpSpPr/>
            <p:nvPr/>
          </p:nvGrpSpPr>
          <p:grpSpPr>
            <a:xfrm rot="-118626">
              <a:off x="8454312" y="4186421"/>
              <a:ext cx="1219001" cy="998378"/>
              <a:chOff x="431982" y="2910018"/>
              <a:chExt cx="1219007" cy="998383"/>
            </a:xfrm>
          </p:grpSpPr>
          <p:sp>
            <p:nvSpPr>
              <p:cNvPr id="1711" name="Google Shape;1711;p1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2" name="Google Shape;1712;p1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3" name="Google Shape;1713;p1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4" name="Google Shape;1714;p1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15" name="Google Shape;1715;p1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716" name="Google Shape;1716;p1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7" name="Google Shape;1717;p1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8" name="Google Shape;1718;p1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9" name="Google Shape;1719;p1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0" name="Google Shape;1720;p1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21" name="Google Shape;1721;p15"/>
            <p:cNvGrpSpPr/>
            <p:nvPr/>
          </p:nvGrpSpPr>
          <p:grpSpPr>
            <a:xfrm rot="-1633796">
              <a:off x="7990357" y="4672585"/>
              <a:ext cx="386088" cy="360112"/>
              <a:chOff x="9460636" y="2071442"/>
              <a:chExt cx="1221710" cy="1139515"/>
            </a:xfrm>
          </p:grpSpPr>
          <p:sp>
            <p:nvSpPr>
              <p:cNvPr id="1722" name="Google Shape;1722;p15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3" name="Google Shape;1723;p15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4" name="Google Shape;1724;p15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5" name="Google Shape;1725;p15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6" name="Google Shape;1726;p15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7" name="Google Shape;1727;p15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8" name="Google Shape;1728;p15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9" name="Google Shape;1729;p15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0" name="Google Shape;1730;p15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1" name="Google Shape;1731;p15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2" name="Google Shape;1732;p15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33" name="Google Shape;1733;p15"/>
            <p:cNvGrpSpPr/>
            <p:nvPr/>
          </p:nvGrpSpPr>
          <p:grpSpPr>
            <a:xfrm rot="-1633849">
              <a:off x="7657814" y="4727009"/>
              <a:ext cx="139462" cy="159109"/>
              <a:chOff x="11250843" y="1932532"/>
              <a:chExt cx="402616" cy="459335"/>
            </a:xfrm>
          </p:grpSpPr>
          <p:sp>
            <p:nvSpPr>
              <p:cNvPr id="1734" name="Google Shape;1734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5" name="Google Shape;1735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6" name="Google Shape;1736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37" name="Google Shape;1737;p15"/>
          <p:cNvGrpSpPr/>
          <p:nvPr/>
        </p:nvGrpSpPr>
        <p:grpSpPr>
          <a:xfrm>
            <a:off x="-556654" y="3617788"/>
            <a:ext cx="2120536" cy="2887970"/>
            <a:chOff x="-556654" y="3617788"/>
            <a:chExt cx="2120536" cy="2887970"/>
          </a:xfrm>
        </p:grpSpPr>
        <p:grpSp>
          <p:nvGrpSpPr>
            <p:cNvPr id="1738" name="Google Shape;1738;p15"/>
            <p:cNvGrpSpPr/>
            <p:nvPr/>
          </p:nvGrpSpPr>
          <p:grpSpPr>
            <a:xfrm rot="-1150073">
              <a:off x="-190348" y="3880621"/>
              <a:ext cx="1387923" cy="2465630"/>
              <a:chOff x="593002" y="2042708"/>
              <a:chExt cx="1261647" cy="2241302"/>
            </a:xfrm>
          </p:grpSpPr>
          <p:grpSp>
            <p:nvGrpSpPr>
              <p:cNvPr id="1739" name="Google Shape;1739;p15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1740" name="Google Shape;1740;p15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1" name="Google Shape;1741;p15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2" name="Google Shape;1742;p15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3" name="Google Shape;1743;p15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4" name="Google Shape;1744;p15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5" name="Google Shape;1745;p15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6" name="Google Shape;1746;p15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7" name="Google Shape;1747;p15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8" name="Google Shape;1748;p15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9" name="Google Shape;1749;p15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0" name="Google Shape;1750;p15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51" name="Google Shape;1751;p15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752" name="Google Shape;1752;p15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3" name="Google Shape;1753;p15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4" name="Google Shape;1754;p15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5" name="Google Shape;1755;p15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6" name="Google Shape;1756;p15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57" name="Google Shape;1757;p15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58" name="Google Shape;1758;p15"/>
            <p:cNvGrpSpPr/>
            <p:nvPr/>
          </p:nvGrpSpPr>
          <p:grpSpPr>
            <a:xfrm>
              <a:off x="266958" y="3617788"/>
              <a:ext cx="139466" cy="159114"/>
              <a:chOff x="11250843" y="1932532"/>
              <a:chExt cx="402616" cy="459335"/>
            </a:xfrm>
          </p:grpSpPr>
          <p:sp>
            <p:nvSpPr>
              <p:cNvPr id="1759" name="Google Shape;1759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0" name="Google Shape;1760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1" name="Google Shape;1761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62" name="Google Shape;1762;p15"/>
            <p:cNvGrpSpPr/>
            <p:nvPr/>
          </p:nvGrpSpPr>
          <p:grpSpPr>
            <a:xfrm>
              <a:off x="1011408" y="4727001"/>
              <a:ext cx="139466" cy="159114"/>
              <a:chOff x="11250843" y="1932532"/>
              <a:chExt cx="402616" cy="459335"/>
            </a:xfrm>
          </p:grpSpPr>
          <p:sp>
            <p:nvSpPr>
              <p:cNvPr id="1763" name="Google Shape;1763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4" name="Google Shape;1764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5" name="Google Shape;1765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766" name="Google Shape;1766;p15"/>
          <p:cNvGrpSpPr/>
          <p:nvPr/>
        </p:nvGrpSpPr>
        <p:grpSpPr>
          <a:xfrm>
            <a:off x="7782175" y="-392504"/>
            <a:ext cx="1971923" cy="1864006"/>
            <a:chOff x="7782175" y="-392504"/>
            <a:chExt cx="1971923" cy="1864006"/>
          </a:xfrm>
        </p:grpSpPr>
        <p:grpSp>
          <p:nvGrpSpPr>
            <p:cNvPr id="1767" name="Google Shape;1767;p15"/>
            <p:cNvGrpSpPr/>
            <p:nvPr/>
          </p:nvGrpSpPr>
          <p:grpSpPr>
            <a:xfrm flipH="1" rot="-9147675">
              <a:off x="7993699" y="-107782"/>
              <a:ext cx="1548874" cy="1294563"/>
              <a:chOff x="457474" y="3580802"/>
              <a:chExt cx="1408022" cy="1176837"/>
            </a:xfrm>
          </p:grpSpPr>
          <p:sp>
            <p:nvSpPr>
              <p:cNvPr id="1768" name="Google Shape;1768;p15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9" name="Google Shape;1769;p15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0" name="Google Shape;1770;p15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1" name="Google Shape;1771;p15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2" name="Google Shape;1772;p15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3" name="Google Shape;1773;p15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4" name="Google Shape;1774;p15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5" name="Google Shape;1775;p15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6" name="Google Shape;1776;p15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7" name="Google Shape;1777;p15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8" name="Google Shape;1778;p15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9" name="Google Shape;1779;p15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0" name="Google Shape;1780;p15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1" name="Google Shape;1781;p15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2" name="Google Shape;1782;p15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3" name="Google Shape;1783;p15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4" name="Google Shape;1784;p15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5" name="Google Shape;1785;p15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86" name="Google Shape;1786;p15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1787" name="Google Shape;1787;p15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8" name="Google Shape;1788;p15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9" name="Google Shape;1789;p15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0" name="Google Shape;1790;p15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91" name="Google Shape;1791;p15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92" name="Google Shape;1792;p15"/>
            <p:cNvGrpSpPr/>
            <p:nvPr/>
          </p:nvGrpSpPr>
          <p:grpSpPr>
            <a:xfrm>
              <a:off x="8573746" y="818914"/>
              <a:ext cx="139466" cy="159114"/>
              <a:chOff x="11250843" y="1932532"/>
              <a:chExt cx="402616" cy="459335"/>
            </a:xfrm>
          </p:grpSpPr>
          <p:sp>
            <p:nvSpPr>
              <p:cNvPr id="1793" name="Google Shape;1793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4" name="Google Shape;1794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5" name="Google Shape;1795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96" name="Google Shape;1796;p15"/>
            <p:cNvGrpSpPr/>
            <p:nvPr/>
          </p:nvGrpSpPr>
          <p:grpSpPr>
            <a:xfrm>
              <a:off x="7876933" y="231189"/>
              <a:ext cx="139466" cy="159114"/>
              <a:chOff x="11250843" y="1932532"/>
              <a:chExt cx="402616" cy="459335"/>
            </a:xfrm>
          </p:grpSpPr>
          <p:sp>
            <p:nvSpPr>
              <p:cNvPr id="1797" name="Google Shape;1797;p1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8" name="Google Shape;1798;p1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9" name="Google Shape;1799;p1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14_1_1"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6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2" name="Google Shape;1802;p16"/>
          <p:cNvSpPr txBox="1"/>
          <p:nvPr>
            <p:ph type="ctrTitle"/>
          </p:nvPr>
        </p:nvSpPr>
        <p:spPr>
          <a:xfrm>
            <a:off x="713225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803" name="Google Shape;1803;p16"/>
          <p:cNvGrpSpPr/>
          <p:nvPr/>
        </p:nvGrpSpPr>
        <p:grpSpPr>
          <a:xfrm>
            <a:off x="7451796" y="-92938"/>
            <a:ext cx="2107381" cy="1421980"/>
            <a:chOff x="7451796" y="-92938"/>
            <a:chExt cx="2107381" cy="1421980"/>
          </a:xfrm>
        </p:grpSpPr>
        <p:grpSp>
          <p:nvGrpSpPr>
            <p:cNvPr id="1804" name="Google Shape;1804;p16"/>
            <p:cNvGrpSpPr/>
            <p:nvPr/>
          </p:nvGrpSpPr>
          <p:grpSpPr>
            <a:xfrm flipH="1" rot="8560609">
              <a:off x="8714388" y="419715"/>
              <a:ext cx="386073" cy="360098"/>
              <a:chOff x="9460636" y="2071442"/>
              <a:chExt cx="1221710" cy="1139515"/>
            </a:xfrm>
          </p:grpSpPr>
          <p:sp>
            <p:nvSpPr>
              <p:cNvPr id="1805" name="Google Shape;1805;p1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6" name="Google Shape;1806;p1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7" name="Google Shape;1807;p1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8" name="Google Shape;1808;p1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9" name="Google Shape;1809;p1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0" name="Google Shape;1810;p1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1" name="Google Shape;1811;p1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2" name="Google Shape;1812;p1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3" name="Google Shape;1813;p1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4" name="Google Shape;1814;p1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5" name="Google Shape;1815;p1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6" name="Google Shape;1816;p16"/>
            <p:cNvGrpSpPr/>
            <p:nvPr/>
          </p:nvGrpSpPr>
          <p:grpSpPr>
            <a:xfrm flipH="1" rot="9289744">
              <a:off x="8185796" y="118884"/>
              <a:ext cx="1218949" cy="998335"/>
              <a:chOff x="431982" y="2910018"/>
              <a:chExt cx="1219007" cy="998383"/>
            </a:xfrm>
          </p:grpSpPr>
          <p:sp>
            <p:nvSpPr>
              <p:cNvPr id="1817" name="Google Shape;1817;p1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8" name="Google Shape;1818;p1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9" name="Google Shape;1819;p1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0" name="Google Shape;1820;p1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21" name="Google Shape;1821;p1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822" name="Google Shape;1822;p1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23" name="Google Shape;1823;p1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24" name="Google Shape;1824;p1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25" name="Google Shape;1825;p1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26" name="Google Shape;1826;p1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827" name="Google Shape;1827;p16"/>
            <p:cNvGrpSpPr/>
            <p:nvPr/>
          </p:nvGrpSpPr>
          <p:grpSpPr>
            <a:xfrm flipH="1" rot="3161011">
              <a:off x="7487609" y="267916"/>
              <a:ext cx="139470" cy="159119"/>
              <a:chOff x="11250843" y="1932532"/>
              <a:chExt cx="402616" cy="459335"/>
            </a:xfrm>
          </p:grpSpPr>
          <p:sp>
            <p:nvSpPr>
              <p:cNvPr id="1828" name="Google Shape;1828;p1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9" name="Google Shape;1829;p1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0" name="Google Shape;1830;p1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31" name="Google Shape;1831;p16"/>
          <p:cNvGrpSpPr/>
          <p:nvPr/>
        </p:nvGrpSpPr>
        <p:grpSpPr>
          <a:xfrm>
            <a:off x="201076" y="212467"/>
            <a:ext cx="778823" cy="1531474"/>
            <a:chOff x="201076" y="212467"/>
            <a:chExt cx="778823" cy="1531474"/>
          </a:xfrm>
        </p:grpSpPr>
        <p:grpSp>
          <p:nvGrpSpPr>
            <p:cNvPr id="1832" name="Google Shape;1832;p16"/>
            <p:cNvGrpSpPr/>
            <p:nvPr/>
          </p:nvGrpSpPr>
          <p:grpSpPr>
            <a:xfrm flipH="1" rot="3161011">
              <a:off x="304971" y="1560691"/>
              <a:ext cx="139470" cy="159119"/>
              <a:chOff x="11250843" y="1932532"/>
              <a:chExt cx="402616" cy="459335"/>
            </a:xfrm>
          </p:grpSpPr>
          <p:sp>
            <p:nvSpPr>
              <p:cNvPr id="1833" name="Google Shape;1833;p1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4" name="Google Shape;1834;p1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5" name="Google Shape;1835;p1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6" name="Google Shape;1836;p16"/>
            <p:cNvGrpSpPr/>
            <p:nvPr/>
          </p:nvGrpSpPr>
          <p:grpSpPr>
            <a:xfrm>
              <a:off x="201076" y="212467"/>
              <a:ext cx="778823" cy="504065"/>
              <a:chOff x="201076" y="212467"/>
              <a:chExt cx="778823" cy="504065"/>
            </a:xfrm>
          </p:grpSpPr>
          <p:grpSp>
            <p:nvGrpSpPr>
              <p:cNvPr id="1837" name="Google Shape;1837;p16"/>
              <p:cNvGrpSpPr/>
              <p:nvPr/>
            </p:nvGrpSpPr>
            <p:grpSpPr>
              <a:xfrm rot="-6939911">
                <a:off x="253944" y="284408"/>
                <a:ext cx="386164" cy="360183"/>
                <a:chOff x="9460636" y="2071442"/>
                <a:chExt cx="1221710" cy="1139515"/>
              </a:xfrm>
            </p:grpSpPr>
            <p:sp>
              <p:nvSpPr>
                <p:cNvPr id="1838" name="Google Shape;1838;p16"/>
                <p:cNvSpPr/>
                <p:nvPr/>
              </p:nvSpPr>
              <p:spPr>
                <a:xfrm>
                  <a:off x="9789131" y="2071442"/>
                  <a:ext cx="467912" cy="613624"/>
                </a:xfrm>
                <a:custGeom>
                  <a:rect b="b" l="l" r="r" t="t"/>
                  <a:pathLst>
                    <a:path extrusionOk="0" h="2434" w="1856">
                      <a:moveTo>
                        <a:pt x="1084" y="0"/>
                      </a:moveTo>
                      <a:cubicBezTo>
                        <a:pt x="820" y="0"/>
                        <a:pt x="545" y="69"/>
                        <a:pt x="377" y="159"/>
                      </a:cubicBezTo>
                      <a:cubicBezTo>
                        <a:pt x="9" y="351"/>
                        <a:pt x="1" y="736"/>
                        <a:pt x="134" y="1086"/>
                      </a:cubicBezTo>
                      <a:cubicBezTo>
                        <a:pt x="268" y="1487"/>
                        <a:pt x="477" y="1872"/>
                        <a:pt x="753" y="2206"/>
                      </a:cubicBezTo>
                      <a:cubicBezTo>
                        <a:pt x="778" y="2239"/>
                        <a:pt x="811" y="2273"/>
                        <a:pt x="845" y="2298"/>
                      </a:cubicBezTo>
                      <a:cubicBezTo>
                        <a:pt x="895" y="2340"/>
                        <a:pt x="945" y="2381"/>
                        <a:pt x="1003" y="2406"/>
                      </a:cubicBezTo>
                      <a:cubicBezTo>
                        <a:pt x="1047" y="2425"/>
                        <a:pt x="1089" y="2433"/>
                        <a:pt x="1128" y="2433"/>
                      </a:cubicBezTo>
                      <a:cubicBezTo>
                        <a:pt x="1404" y="2433"/>
                        <a:pt x="1549" y="2007"/>
                        <a:pt x="1630" y="1780"/>
                      </a:cubicBezTo>
                      <a:cubicBezTo>
                        <a:pt x="1730" y="1521"/>
                        <a:pt x="1789" y="1254"/>
                        <a:pt x="1805" y="978"/>
                      </a:cubicBezTo>
                      <a:cubicBezTo>
                        <a:pt x="1814" y="752"/>
                        <a:pt x="1855" y="410"/>
                        <a:pt x="1697" y="218"/>
                      </a:cubicBezTo>
                      <a:cubicBezTo>
                        <a:pt x="1567" y="60"/>
                        <a:pt x="1331" y="0"/>
                        <a:pt x="10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39" name="Google Shape;1839;p16"/>
                <p:cNvSpPr/>
                <p:nvPr/>
              </p:nvSpPr>
              <p:spPr>
                <a:xfrm>
                  <a:off x="9593244" y="2607922"/>
                  <a:ext cx="482534" cy="603035"/>
                </a:xfrm>
                <a:custGeom>
                  <a:rect b="b" l="l" r="r" t="t"/>
                  <a:pathLst>
                    <a:path extrusionOk="0" h="2392" w="1914">
                      <a:moveTo>
                        <a:pt x="1483" y="0"/>
                      </a:moveTo>
                      <a:cubicBezTo>
                        <a:pt x="1264" y="0"/>
                        <a:pt x="1012" y="229"/>
                        <a:pt x="861" y="362"/>
                      </a:cubicBezTo>
                      <a:cubicBezTo>
                        <a:pt x="653" y="537"/>
                        <a:pt x="469" y="746"/>
                        <a:pt x="318" y="972"/>
                      </a:cubicBezTo>
                      <a:cubicBezTo>
                        <a:pt x="201" y="1172"/>
                        <a:pt x="1" y="1448"/>
                        <a:pt x="43" y="1690"/>
                      </a:cubicBezTo>
                      <a:cubicBezTo>
                        <a:pt x="118" y="2108"/>
                        <a:pt x="795" y="2392"/>
                        <a:pt x="1162" y="2392"/>
                      </a:cubicBezTo>
                      <a:cubicBezTo>
                        <a:pt x="1580" y="2392"/>
                        <a:pt x="1780" y="2066"/>
                        <a:pt x="1830" y="1699"/>
                      </a:cubicBezTo>
                      <a:cubicBezTo>
                        <a:pt x="1906" y="1281"/>
                        <a:pt x="1914" y="846"/>
                        <a:pt x="1839" y="420"/>
                      </a:cubicBezTo>
                      <a:cubicBezTo>
                        <a:pt x="1830" y="379"/>
                        <a:pt x="1814" y="337"/>
                        <a:pt x="1805" y="287"/>
                      </a:cubicBezTo>
                      <a:cubicBezTo>
                        <a:pt x="1780" y="228"/>
                        <a:pt x="1755" y="170"/>
                        <a:pt x="1713" y="120"/>
                      </a:cubicBezTo>
                      <a:cubicBezTo>
                        <a:pt x="1646" y="34"/>
                        <a:pt x="1567" y="0"/>
                        <a:pt x="14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0" name="Google Shape;1840;p16"/>
                <p:cNvSpPr/>
                <p:nvPr/>
              </p:nvSpPr>
              <p:spPr>
                <a:xfrm>
                  <a:off x="10023085" y="2279681"/>
                  <a:ext cx="659261" cy="460344"/>
                </a:xfrm>
                <a:custGeom>
                  <a:rect b="b" l="l" r="r" t="t"/>
                  <a:pathLst>
                    <a:path extrusionOk="0" h="1826" w="2615">
                      <a:moveTo>
                        <a:pt x="1666" y="0"/>
                      </a:moveTo>
                      <a:cubicBezTo>
                        <a:pt x="1495" y="0"/>
                        <a:pt x="1320" y="70"/>
                        <a:pt x="1161" y="177"/>
                      </a:cubicBezTo>
                      <a:cubicBezTo>
                        <a:pt x="794" y="402"/>
                        <a:pt x="476" y="695"/>
                        <a:pt x="209" y="1029"/>
                      </a:cubicBezTo>
                      <a:cubicBezTo>
                        <a:pt x="184" y="1071"/>
                        <a:pt x="159" y="1104"/>
                        <a:pt x="134" y="1146"/>
                      </a:cubicBezTo>
                      <a:cubicBezTo>
                        <a:pt x="109" y="1204"/>
                        <a:pt x="84" y="1263"/>
                        <a:pt x="67" y="1321"/>
                      </a:cubicBezTo>
                      <a:cubicBezTo>
                        <a:pt x="0" y="1714"/>
                        <a:pt x="543" y="1764"/>
                        <a:pt x="819" y="1798"/>
                      </a:cubicBezTo>
                      <a:cubicBezTo>
                        <a:pt x="939" y="1816"/>
                        <a:pt x="1061" y="1825"/>
                        <a:pt x="1184" y="1825"/>
                      </a:cubicBezTo>
                      <a:cubicBezTo>
                        <a:pt x="1335" y="1825"/>
                        <a:pt x="1486" y="1812"/>
                        <a:pt x="1638" y="1789"/>
                      </a:cubicBezTo>
                      <a:cubicBezTo>
                        <a:pt x="1863" y="1747"/>
                        <a:pt x="2206" y="1714"/>
                        <a:pt x="2356" y="1514"/>
                      </a:cubicBezTo>
                      <a:cubicBezTo>
                        <a:pt x="2615" y="1179"/>
                        <a:pt x="2364" y="494"/>
                        <a:pt x="2122" y="219"/>
                      </a:cubicBezTo>
                      <a:cubicBezTo>
                        <a:pt x="1987" y="64"/>
                        <a:pt x="1829" y="0"/>
                        <a:pt x="16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1" name="Google Shape;1841;p16"/>
                <p:cNvSpPr/>
                <p:nvPr/>
              </p:nvSpPr>
              <p:spPr>
                <a:xfrm>
                  <a:off x="10016783" y="2614729"/>
                  <a:ext cx="543544" cy="587405"/>
                </a:xfrm>
                <a:custGeom>
                  <a:rect b="b" l="l" r="r" t="t"/>
                  <a:pathLst>
                    <a:path extrusionOk="0" h="2330" w="2156">
                      <a:moveTo>
                        <a:pt x="401" y="1"/>
                      </a:moveTo>
                      <a:cubicBezTo>
                        <a:pt x="0" y="17"/>
                        <a:pt x="67" y="569"/>
                        <a:pt x="84" y="836"/>
                      </a:cubicBezTo>
                      <a:cubicBezTo>
                        <a:pt x="100" y="1112"/>
                        <a:pt x="167" y="1379"/>
                        <a:pt x="267" y="1638"/>
                      </a:cubicBezTo>
                      <a:cubicBezTo>
                        <a:pt x="351" y="1855"/>
                        <a:pt x="460" y="2181"/>
                        <a:pt x="685" y="2281"/>
                      </a:cubicBezTo>
                      <a:cubicBezTo>
                        <a:pt x="753" y="2315"/>
                        <a:pt x="829" y="2329"/>
                        <a:pt x="910" y="2329"/>
                      </a:cubicBezTo>
                      <a:cubicBezTo>
                        <a:pt x="1274" y="2329"/>
                        <a:pt x="1727" y="2028"/>
                        <a:pt x="1905" y="1788"/>
                      </a:cubicBezTo>
                      <a:cubicBezTo>
                        <a:pt x="2155" y="1454"/>
                        <a:pt x="2005" y="1095"/>
                        <a:pt x="1738" y="836"/>
                      </a:cubicBezTo>
                      <a:cubicBezTo>
                        <a:pt x="1445" y="527"/>
                        <a:pt x="1094" y="276"/>
                        <a:pt x="710" y="84"/>
                      </a:cubicBezTo>
                      <a:cubicBezTo>
                        <a:pt x="668" y="68"/>
                        <a:pt x="627" y="51"/>
                        <a:pt x="585" y="34"/>
                      </a:cubicBezTo>
                      <a:cubicBezTo>
                        <a:pt x="526" y="17"/>
                        <a:pt x="460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2" name="Google Shape;1842;p16"/>
                <p:cNvSpPr/>
                <p:nvPr/>
              </p:nvSpPr>
              <p:spPr>
                <a:xfrm>
                  <a:off x="9460636" y="2339682"/>
                  <a:ext cx="670102" cy="452528"/>
                </a:xfrm>
                <a:custGeom>
                  <a:rect b="b" l="l" r="r" t="t"/>
                  <a:pathLst>
                    <a:path extrusionOk="0" h="1795" w="2658">
                      <a:moveTo>
                        <a:pt x="698" y="1"/>
                      </a:moveTo>
                      <a:cubicBezTo>
                        <a:pt x="638" y="1"/>
                        <a:pt x="581" y="10"/>
                        <a:pt x="527" y="31"/>
                      </a:cubicBezTo>
                      <a:cubicBezTo>
                        <a:pt x="134" y="190"/>
                        <a:pt x="1" y="908"/>
                        <a:pt x="67" y="1267"/>
                      </a:cubicBezTo>
                      <a:cubicBezTo>
                        <a:pt x="146" y="1661"/>
                        <a:pt x="470" y="1795"/>
                        <a:pt x="822" y="1795"/>
                      </a:cubicBezTo>
                      <a:cubicBezTo>
                        <a:pt x="843" y="1795"/>
                        <a:pt x="865" y="1794"/>
                        <a:pt x="886" y="1793"/>
                      </a:cubicBezTo>
                      <a:cubicBezTo>
                        <a:pt x="1312" y="1785"/>
                        <a:pt x="1738" y="1693"/>
                        <a:pt x="2139" y="1534"/>
                      </a:cubicBezTo>
                      <a:cubicBezTo>
                        <a:pt x="2181" y="1518"/>
                        <a:pt x="2223" y="1501"/>
                        <a:pt x="2256" y="1476"/>
                      </a:cubicBezTo>
                      <a:cubicBezTo>
                        <a:pt x="2315" y="1443"/>
                        <a:pt x="2365" y="1401"/>
                        <a:pt x="2398" y="1351"/>
                      </a:cubicBezTo>
                      <a:cubicBezTo>
                        <a:pt x="2657" y="1050"/>
                        <a:pt x="2214" y="733"/>
                        <a:pt x="1997" y="565"/>
                      </a:cubicBezTo>
                      <a:cubicBezTo>
                        <a:pt x="1780" y="390"/>
                        <a:pt x="1546" y="256"/>
                        <a:pt x="1287" y="164"/>
                      </a:cubicBezTo>
                      <a:cubicBezTo>
                        <a:pt x="1120" y="100"/>
                        <a:pt x="898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3" name="Google Shape;1843;p16"/>
                <p:cNvSpPr/>
                <p:nvPr/>
              </p:nvSpPr>
              <p:spPr>
                <a:xfrm>
                  <a:off x="9959807" y="2534307"/>
                  <a:ext cx="240258" cy="206726"/>
                </a:xfrm>
                <a:custGeom>
                  <a:rect b="b" l="l" r="r" t="t"/>
                  <a:pathLst>
                    <a:path extrusionOk="0" h="820" w="953">
                      <a:moveTo>
                        <a:pt x="488" y="0"/>
                      </a:moveTo>
                      <a:cubicBezTo>
                        <a:pt x="424" y="0"/>
                        <a:pt x="361" y="14"/>
                        <a:pt x="301" y="44"/>
                      </a:cubicBezTo>
                      <a:lnTo>
                        <a:pt x="268" y="11"/>
                      </a:lnTo>
                      <a:cubicBezTo>
                        <a:pt x="76" y="136"/>
                        <a:pt x="1" y="378"/>
                        <a:pt x="101" y="587"/>
                      </a:cubicBezTo>
                      <a:cubicBezTo>
                        <a:pt x="181" y="735"/>
                        <a:pt x="335" y="820"/>
                        <a:pt x="494" y="820"/>
                      </a:cubicBezTo>
                      <a:cubicBezTo>
                        <a:pt x="550" y="820"/>
                        <a:pt x="606" y="809"/>
                        <a:pt x="660" y="788"/>
                      </a:cubicBezTo>
                      <a:cubicBezTo>
                        <a:pt x="861" y="679"/>
                        <a:pt x="953" y="437"/>
                        <a:pt x="861" y="228"/>
                      </a:cubicBezTo>
                      <a:cubicBezTo>
                        <a:pt x="785" y="81"/>
                        <a:pt x="638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4" name="Google Shape;1844;p16"/>
                <p:cNvSpPr/>
                <p:nvPr/>
              </p:nvSpPr>
              <p:spPr>
                <a:xfrm>
                  <a:off x="10039724" y="2303127"/>
                  <a:ext cx="13110" cy="166641"/>
                </a:xfrm>
                <a:custGeom>
                  <a:rect b="b" l="l" r="r" t="t"/>
                  <a:pathLst>
                    <a:path extrusionOk="0" fill="none" h="661" w="52">
                      <a:moveTo>
                        <a:pt x="51" y="66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5" name="Google Shape;1845;p16"/>
                <p:cNvSpPr/>
                <p:nvPr/>
              </p:nvSpPr>
              <p:spPr>
                <a:xfrm>
                  <a:off x="9686019" y="2572627"/>
                  <a:ext cx="200425" cy="42354"/>
                </a:xfrm>
                <a:custGeom>
                  <a:rect b="b" l="l" r="r" t="t"/>
                  <a:pathLst>
                    <a:path extrusionOk="0" fill="none" h="168" w="795">
                      <a:moveTo>
                        <a:pt x="0" y="1"/>
                      </a:moveTo>
                      <a:cubicBezTo>
                        <a:pt x="259" y="59"/>
                        <a:pt x="518" y="118"/>
                        <a:pt x="794" y="168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6" name="Google Shape;1846;p16"/>
                <p:cNvSpPr/>
                <p:nvPr/>
              </p:nvSpPr>
              <p:spPr>
                <a:xfrm>
                  <a:off x="9856695" y="2816917"/>
                  <a:ext cx="61262" cy="177230"/>
                </a:xfrm>
                <a:custGeom>
                  <a:rect b="b" l="l" r="r" t="t"/>
                  <a:pathLst>
                    <a:path extrusionOk="0" fill="none" h="703" w="243">
                      <a:moveTo>
                        <a:pt x="0" y="702"/>
                      </a:moveTo>
                      <a:cubicBezTo>
                        <a:pt x="92" y="469"/>
                        <a:pt x="167" y="235"/>
                        <a:pt x="242" y="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7" name="Google Shape;1847;p16"/>
                <p:cNvSpPr/>
                <p:nvPr/>
              </p:nvSpPr>
              <p:spPr>
                <a:xfrm>
                  <a:off x="10174601" y="2791706"/>
                  <a:ext cx="113953" cy="141431"/>
                </a:xfrm>
                <a:custGeom>
                  <a:rect b="b" l="l" r="r" t="t"/>
                  <a:pathLst>
                    <a:path extrusionOk="0" fill="none" h="561" w="452">
                      <a:moveTo>
                        <a:pt x="1" y="0"/>
                      </a:moveTo>
                      <a:lnTo>
                        <a:pt x="452" y="56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48" name="Google Shape;1848;p16"/>
                <p:cNvSpPr/>
                <p:nvPr/>
              </p:nvSpPr>
              <p:spPr>
                <a:xfrm>
                  <a:off x="10315781" y="2469516"/>
                  <a:ext cx="149752" cy="92775"/>
                </a:xfrm>
                <a:custGeom>
                  <a:rect b="b" l="l" r="r" t="t"/>
                  <a:pathLst>
                    <a:path extrusionOk="0" fill="none" h="368" w="594">
                      <a:moveTo>
                        <a:pt x="0" y="368"/>
                      </a:moveTo>
                      <a:cubicBezTo>
                        <a:pt x="209" y="276"/>
                        <a:pt x="410" y="151"/>
                        <a:pt x="593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849" name="Google Shape;1849;p16"/>
              <p:cNvGrpSpPr/>
              <p:nvPr/>
            </p:nvGrpSpPr>
            <p:grpSpPr>
              <a:xfrm flipH="1" rot="10800000">
                <a:off x="840433" y="265422"/>
                <a:ext cx="139466" cy="159114"/>
                <a:chOff x="11250843" y="1932532"/>
                <a:chExt cx="402616" cy="459335"/>
              </a:xfrm>
            </p:grpSpPr>
            <p:sp>
              <p:nvSpPr>
                <p:cNvPr id="1850" name="Google Shape;1850;p16"/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rect b="b" l="l" r="r" t="t"/>
                  <a:pathLst>
                    <a:path extrusionOk="0" fill="none" h="269" w="1597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51" name="Google Shape;1851;p16"/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rect b="b" l="l" r="r" t="t"/>
                  <a:pathLst>
                    <a:path extrusionOk="0" fill="none" h="1321" w="1171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52" name="Google Shape;1852;p16"/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rect b="b" l="l" r="r" t="t"/>
                  <a:pathLst>
                    <a:path extrusionOk="0" fill="none" h="1822" w="862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1853" name="Google Shape;1853;p16"/>
          <p:cNvGrpSpPr/>
          <p:nvPr/>
        </p:nvGrpSpPr>
        <p:grpSpPr>
          <a:xfrm>
            <a:off x="-442244" y="3688936"/>
            <a:ext cx="1733161" cy="1704458"/>
            <a:chOff x="-442244" y="3688936"/>
            <a:chExt cx="1733161" cy="1704458"/>
          </a:xfrm>
        </p:grpSpPr>
        <p:grpSp>
          <p:nvGrpSpPr>
            <p:cNvPr id="1854" name="Google Shape;1854;p16"/>
            <p:cNvGrpSpPr/>
            <p:nvPr/>
          </p:nvGrpSpPr>
          <p:grpSpPr>
            <a:xfrm rot="2412181">
              <a:off x="-246166" y="3992014"/>
              <a:ext cx="1341006" cy="1098302"/>
              <a:chOff x="431982" y="2910018"/>
              <a:chExt cx="1219007" cy="998383"/>
            </a:xfrm>
          </p:grpSpPr>
          <p:sp>
            <p:nvSpPr>
              <p:cNvPr id="1855" name="Google Shape;1855;p1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6" name="Google Shape;1856;p1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7" name="Google Shape;1857;p1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8" name="Google Shape;1858;p1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59" name="Google Shape;1859;p1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860" name="Google Shape;1860;p1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1" name="Google Shape;1861;p1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2" name="Google Shape;1862;p1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3" name="Google Shape;1863;p1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864" name="Google Shape;1864;p1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865" name="Google Shape;1865;p16"/>
            <p:cNvGrpSpPr/>
            <p:nvPr/>
          </p:nvGrpSpPr>
          <p:grpSpPr>
            <a:xfrm flipH="1" rot="4198809">
              <a:off x="304967" y="4529019"/>
              <a:ext cx="139480" cy="159129"/>
              <a:chOff x="11250843" y="1932532"/>
              <a:chExt cx="402616" cy="459335"/>
            </a:xfrm>
          </p:grpSpPr>
          <p:sp>
            <p:nvSpPr>
              <p:cNvPr id="1866" name="Google Shape;1866;p1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7" name="Google Shape;1867;p1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8" name="Google Shape;1868;p1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69" name="Google Shape;1869;p16"/>
            <p:cNvGrpSpPr/>
            <p:nvPr/>
          </p:nvGrpSpPr>
          <p:grpSpPr>
            <a:xfrm flipH="1" rot="10800000">
              <a:off x="573758" y="4215110"/>
              <a:ext cx="139466" cy="159114"/>
              <a:chOff x="11250843" y="1932532"/>
              <a:chExt cx="402616" cy="459335"/>
            </a:xfrm>
          </p:grpSpPr>
          <p:sp>
            <p:nvSpPr>
              <p:cNvPr id="1870" name="Google Shape;1870;p1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1" name="Google Shape;1871;p1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2" name="Google Shape;1872;p1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3" name="Google Shape;1873;p16"/>
            <p:cNvGrpSpPr/>
            <p:nvPr/>
          </p:nvGrpSpPr>
          <p:grpSpPr>
            <a:xfrm flipH="1" rot="10800000">
              <a:off x="520190" y="4553710"/>
              <a:ext cx="386060" cy="360087"/>
              <a:chOff x="9460636" y="2071442"/>
              <a:chExt cx="1221710" cy="1139515"/>
            </a:xfrm>
          </p:grpSpPr>
          <p:sp>
            <p:nvSpPr>
              <p:cNvPr id="1874" name="Google Shape;1874;p1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5" name="Google Shape;1875;p1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6" name="Google Shape;1876;p1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7" name="Google Shape;1877;p1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8" name="Google Shape;1878;p1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9" name="Google Shape;1879;p1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0" name="Google Shape;1880;p1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1" name="Google Shape;1881;p1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2" name="Google Shape;1882;p1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3" name="Google Shape;1883;p1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4" name="Google Shape;1884;p1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85" name="Google Shape;1885;p16"/>
          <p:cNvGrpSpPr/>
          <p:nvPr/>
        </p:nvGrpSpPr>
        <p:grpSpPr>
          <a:xfrm>
            <a:off x="8393258" y="4076335"/>
            <a:ext cx="562355" cy="837476"/>
            <a:chOff x="8393258" y="4076335"/>
            <a:chExt cx="562355" cy="837476"/>
          </a:xfrm>
        </p:grpSpPr>
        <p:grpSp>
          <p:nvGrpSpPr>
            <p:cNvPr id="1886" name="Google Shape;1886;p16"/>
            <p:cNvGrpSpPr/>
            <p:nvPr/>
          </p:nvGrpSpPr>
          <p:grpSpPr>
            <a:xfrm flipH="1" rot="10800000">
              <a:off x="8569553" y="4461598"/>
              <a:ext cx="386060" cy="360087"/>
              <a:chOff x="9460636" y="2071442"/>
              <a:chExt cx="1221710" cy="1139515"/>
            </a:xfrm>
          </p:grpSpPr>
          <p:sp>
            <p:nvSpPr>
              <p:cNvPr id="1887" name="Google Shape;1887;p1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8" name="Google Shape;1888;p1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9" name="Google Shape;1889;p1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0" name="Google Shape;1890;p1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1" name="Google Shape;1891;p1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2" name="Google Shape;1892;p1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3" name="Google Shape;1893;p1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4" name="Google Shape;1894;p1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5" name="Google Shape;1895;p1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6" name="Google Shape;1896;p1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7" name="Google Shape;1897;p1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8" name="Google Shape;1898;p16"/>
            <p:cNvGrpSpPr/>
            <p:nvPr/>
          </p:nvGrpSpPr>
          <p:grpSpPr>
            <a:xfrm flipH="1" rot="3161011">
              <a:off x="8680559" y="4100466"/>
              <a:ext cx="139470" cy="159119"/>
              <a:chOff x="11250843" y="1932532"/>
              <a:chExt cx="402616" cy="459335"/>
            </a:xfrm>
          </p:grpSpPr>
          <p:sp>
            <p:nvSpPr>
              <p:cNvPr id="1899" name="Google Shape;1899;p1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0" name="Google Shape;1900;p1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1" name="Google Shape;1901;p1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02" name="Google Shape;1902;p16"/>
            <p:cNvGrpSpPr/>
            <p:nvPr/>
          </p:nvGrpSpPr>
          <p:grpSpPr>
            <a:xfrm flipH="1" rot="10800000">
              <a:off x="8393258" y="4754697"/>
              <a:ext cx="139466" cy="159114"/>
              <a:chOff x="11250843" y="1932532"/>
              <a:chExt cx="402616" cy="459335"/>
            </a:xfrm>
          </p:grpSpPr>
          <p:sp>
            <p:nvSpPr>
              <p:cNvPr id="1903" name="Google Shape;1903;p1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4" name="Google Shape;1904;p1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5" name="Google Shape;1905;p1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14_1_2">
    <p:spTree>
      <p:nvGrpSpPr>
        <p:cNvPr id="1906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17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8" name="Google Shape;1908;p17"/>
          <p:cNvSpPr txBox="1"/>
          <p:nvPr>
            <p:ph type="ctrTitle"/>
          </p:nvPr>
        </p:nvSpPr>
        <p:spPr>
          <a:xfrm>
            <a:off x="713232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909" name="Google Shape;1909;p17"/>
          <p:cNvGrpSpPr/>
          <p:nvPr/>
        </p:nvGrpSpPr>
        <p:grpSpPr>
          <a:xfrm>
            <a:off x="199265" y="334677"/>
            <a:ext cx="901635" cy="1111174"/>
            <a:chOff x="199265" y="334677"/>
            <a:chExt cx="901635" cy="1111174"/>
          </a:xfrm>
        </p:grpSpPr>
        <p:grpSp>
          <p:nvGrpSpPr>
            <p:cNvPr id="1910" name="Google Shape;1910;p17"/>
            <p:cNvGrpSpPr/>
            <p:nvPr/>
          </p:nvGrpSpPr>
          <p:grpSpPr>
            <a:xfrm>
              <a:off x="399246" y="358389"/>
              <a:ext cx="139466" cy="159114"/>
              <a:chOff x="11250843" y="1932532"/>
              <a:chExt cx="402616" cy="459335"/>
            </a:xfrm>
          </p:grpSpPr>
          <p:sp>
            <p:nvSpPr>
              <p:cNvPr id="1911" name="Google Shape;1911;p1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2" name="Google Shape;1912;p1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3" name="Google Shape;1913;p1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14" name="Google Shape;1914;p1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1915" name="Google Shape;1915;p1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6" name="Google Shape;1916;p1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7" name="Google Shape;1917;p1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8" name="Google Shape;1918;p1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9" name="Google Shape;1919;p1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0" name="Google Shape;1920;p1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1" name="Google Shape;1921;p1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2" name="Google Shape;1922;p1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3" name="Google Shape;1923;p1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4" name="Google Shape;1924;p1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5" name="Google Shape;1925;p1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26" name="Google Shape;1926;p17"/>
            <p:cNvGrpSpPr/>
            <p:nvPr/>
          </p:nvGrpSpPr>
          <p:grpSpPr>
            <a:xfrm>
              <a:off x="280933" y="750438"/>
              <a:ext cx="139466" cy="159114"/>
              <a:chOff x="11250843" y="1932532"/>
              <a:chExt cx="402616" cy="459335"/>
            </a:xfrm>
          </p:grpSpPr>
          <p:sp>
            <p:nvSpPr>
              <p:cNvPr id="1927" name="Google Shape;1927;p1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8" name="Google Shape;1928;p1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9" name="Google Shape;1929;p1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30" name="Google Shape;1930;p17"/>
            <p:cNvGrpSpPr/>
            <p:nvPr/>
          </p:nvGrpSpPr>
          <p:grpSpPr>
            <a:xfrm>
              <a:off x="714840" y="334677"/>
              <a:ext cx="386060" cy="360087"/>
              <a:chOff x="9460636" y="2071442"/>
              <a:chExt cx="1221710" cy="1139515"/>
            </a:xfrm>
          </p:grpSpPr>
          <p:sp>
            <p:nvSpPr>
              <p:cNvPr id="1931" name="Google Shape;1931;p1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2" name="Google Shape;1932;p1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3" name="Google Shape;1933;p1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4" name="Google Shape;1934;p1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5" name="Google Shape;1935;p1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6" name="Google Shape;1936;p1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7" name="Google Shape;1937;p1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8" name="Google Shape;1938;p1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9" name="Google Shape;1939;p1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0" name="Google Shape;1940;p1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1" name="Google Shape;1941;p1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42" name="Google Shape;1942;p17"/>
          <p:cNvGrpSpPr/>
          <p:nvPr/>
        </p:nvGrpSpPr>
        <p:grpSpPr>
          <a:xfrm>
            <a:off x="7734060" y="3042326"/>
            <a:ext cx="2302420" cy="2821344"/>
            <a:chOff x="7734060" y="3042326"/>
            <a:chExt cx="2302420" cy="2821344"/>
          </a:xfrm>
        </p:grpSpPr>
        <p:grpSp>
          <p:nvGrpSpPr>
            <p:cNvPr id="1943" name="Google Shape;1943;p17"/>
            <p:cNvGrpSpPr/>
            <p:nvPr/>
          </p:nvGrpSpPr>
          <p:grpSpPr>
            <a:xfrm rot="-1505564">
              <a:off x="8191354" y="3220263"/>
              <a:ext cx="1387833" cy="2465470"/>
              <a:chOff x="593002" y="2042708"/>
              <a:chExt cx="1261647" cy="2241302"/>
            </a:xfrm>
          </p:grpSpPr>
          <p:grpSp>
            <p:nvGrpSpPr>
              <p:cNvPr id="1944" name="Google Shape;1944;p17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1945" name="Google Shape;1945;p17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6" name="Google Shape;1946;p17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7" name="Google Shape;1947;p17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8" name="Google Shape;1948;p17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9" name="Google Shape;1949;p17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0" name="Google Shape;1950;p17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1" name="Google Shape;1951;p17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2" name="Google Shape;1952;p17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3" name="Google Shape;1953;p17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4" name="Google Shape;1954;p17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5" name="Google Shape;1955;p17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56" name="Google Shape;1956;p17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1957" name="Google Shape;1957;p17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8" name="Google Shape;1958;p17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59" name="Google Shape;1959;p17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0" name="Google Shape;1960;p17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1" name="Google Shape;1961;p17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2" name="Google Shape;1962;p17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963" name="Google Shape;1963;p17"/>
            <p:cNvGrpSpPr/>
            <p:nvPr/>
          </p:nvGrpSpPr>
          <p:grpSpPr>
            <a:xfrm>
              <a:off x="8031365" y="4490276"/>
              <a:ext cx="386060" cy="360087"/>
              <a:chOff x="9460636" y="2071442"/>
              <a:chExt cx="1221710" cy="1139515"/>
            </a:xfrm>
          </p:grpSpPr>
          <p:sp>
            <p:nvSpPr>
              <p:cNvPr id="1964" name="Google Shape;1964;p1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5" name="Google Shape;1965;p1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6" name="Google Shape;1966;p1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7" name="Google Shape;1967;p1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8" name="Google Shape;1968;p1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9" name="Google Shape;1969;p1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0" name="Google Shape;1970;p1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1" name="Google Shape;1971;p1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2" name="Google Shape;1972;p1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3" name="Google Shape;1973;p1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4" name="Google Shape;1974;p1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75" name="Google Shape;1975;p17"/>
            <p:cNvGrpSpPr/>
            <p:nvPr/>
          </p:nvGrpSpPr>
          <p:grpSpPr>
            <a:xfrm>
              <a:off x="7770196" y="4712714"/>
              <a:ext cx="139466" cy="159114"/>
              <a:chOff x="11250843" y="1932532"/>
              <a:chExt cx="402616" cy="459335"/>
            </a:xfrm>
          </p:grpSpPr>
          <p:sp>
            <p:nvSpPr>
              <p:cNvPr id="1976" name="Google Shape;1976;p1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7" name="Google Shape;1977;p1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8" name="Google Shape;1978;p1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79" name="Google Shape;1979;p17"/>
          <p:cNvGrpSpPr/>
          <p:nvPr/>
        </p:nvGrpSpPr>
        <p:grpSpPr>
          <a:xfrm>
            <a:off x="-461922" y="3754842"/>
            <a:ext cx="1994621" cy="2017855"/>
            <a:chOff x="-461922" y="3754842"/>
            <a:chExt cx="1994621" cy="2017855"/>
          </a:xfrm>
        </p:grpSpPr>
        <p:grpSp>
          <p:nvGrpSpPr>
            <p:cNvPr id="1980" name="Google Shape;1980;p17"/>
            <p:cNvGrpSpPr/>
            <p:nvPr/>
          </p:nvGrpSpPr>
          <p:grpSpPr>
            <a:xfrm flipH="1" rot="10800000">
              <a:off x="250190" y="4094660"/>
              <a:ext cx="386060" cy="360087"/>
              <a:chOff x="9460636" y="2071442"/>
              <a:chExt cx="1221710" cy="1139515"/>
            </a:xfrm>
          </p:grpSpPr>
          <p:sp>
            <p:nvSpPr>
              <p:cNvPr id="1981" name="Google Shape;1981;p1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2" name="Google Shape;1982;p1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3" name="Google Shape;1983;p1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4" name="Google Shape;1984;p1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5" name="Google Shape;1985;p1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6" name="Google Shape;1986;p1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7" name="Google Shape;1987;p1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8" name="Google Shape;1988;p1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9" name="Google Shape;1989;p1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0" name="Google Shape;1990;p1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1" name="Google Shape;1991;p1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92" name="Google Shape;1992;p17"/>
            <p:cNvGrpSpPr/>
            <p:nvPr/>
          </p:nvGrpSpPr>
          <p:grpSpPr>
            <a:xfrm flipH="1" rot="2922259">
              <a:off x="-238981" y="4116545"/>
              <a:ext cx="1548739" cy="1294449"/>
              <a:chOff x="457474" y="3580802"/>
              <a:chExt cx="1408022" cy="1176837"/>
            </a:xfrm>
          </p:grpSpPr>
          <p:sp>
            <p:nvSpPr>
              <p:cNvPr id="1993" name="Google Shape;1993;p17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4" name="Google Shape;1994;p17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5" name="Google Shape;1995;p17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6" name="Google Shape;1996;p17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7" name="Google Shape;1997;p17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8" name="Google Shape;1998;p17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9" name="Google Shape;1999;p17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0" name="Google Shape;2000;p17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17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2" name="Google Shape;2002;p17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3" name="Google Shape;2003;p17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4" name="Google Shape;2004;p17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5" name="Google Shape;2005;p17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17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17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8" name="Google Shape;2008;p17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9" name="Google Shape;2009;p17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0" name="Google Shape;2010;p17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11" name="Google Shape;2011;p17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012" name="Google Shape;2012;p17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3" name="Google Shape;2013;p17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4" name="Google Shape;2014;p17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5" name="Google Shape;2015;p17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6" name="Google Shape;2016;p17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017" name="Google Shape;2017;p17"/>
            <p:cNvGrpSpPr/>
            <p:nvPr/>
          </p:nvGrpSpPr>
          <p:grpSpPr>
            <a:xfrm>
              <a:off x="894533" y="4373438"/>
              <a:ext cx="139466" cy="159114"/>
              <a:chOff x="11250843" y="1932532"/>
              <a:chExt cx="402616" cy="459335"/>
            </a:xfrm>
          </p:grpSpPr>
          <p:sp>
            <p:nvSpPr>
              <p:cNvPr id="2018" name="Google Shape;2018;p1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9" name="Google Shape;2019;p1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0" name="Google Shape;2020;p1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21" name="Google Shape;2021;p17"/>
          <p:cNvGrpSpPr/>
          <p:nvPr/>
        </p:nvGrpSpPr>
        <p:grpSpPr>
          <a:xfrm>
            <a:off x="8154671" y="-121894"/>
            <a:ext cx="1469963" cy="1494941"/>
            <a:chOff x="8154671" y="-121894"/>
            <a:chExt cx="1469963" cy="1494941"/>
          </a:xfrm>
        </p:grpSpPr>
        <p:grpSp>
          <p:nvGrpSpPr>
            <p:cNvPr id="2022" name="Google Shape;2022;p17"/>
            <p:cNvGrpSpPr/>
            <p:nvPr/>
          </p:nvGrpSpPr>
          <p:grpSpPr>
            <a:xfrm rot="-4146560">
              <a:off x="8331363" y="126366"/>
              <a:ext cx="1219055" cy="998422"/>
              <a:chOff x="431982" y="2910018"/>
              <a:chExt cx="1219007" cy="998383"/>
            </a:xfrm>
          </p:grpSpPr>
          <p:sp>
            <p:nvSpPr>
              <p:cNvPr id="2023" name="Google Shape;2023;p1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4" name="Google Shape;2024;p1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5" name="Google Shape;2025;p1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6" name="Google Shape;2026;p1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27" name="Google Shape;2027;p1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028" name="Google Shape;2028;p1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29" name="Google Shape;2029;p1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0" name="Google Shape;2030;p1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1" name="Google Shape;2031;p1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2" name="Google Shape;2032;p1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033" name="Google Shape;2033;p17"/>
            <p:cNvGrpSpPr/>
            <p:nvPr/>
          </p:nvGrpSpPr>
          <p:grpSpPr>
            <a:xfrm>
              <a:off x="8154671" y="459939"/>
              <a:ext cx="139466" cy="159114"/>
              <a:chOff x="11250843" y="1932532"/>
              <a:chExt cx="402616" cy="459335"/>
            </a:xfrm>
          </p:grpSpPr>
          <p:sp>
            <p:nvSpPr>
              <p:cNvPr id="2034" name="Google Shape;2034;p1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5" name="Google Shape;2035;p1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6" name="Google Shape;2036;p1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7" name="Google Shape;2037;p17"/>
            <p:cNvGrpSpPr/>
            <p:nvPr/>
          </p:nvGrpSpPr>
          <p:grpSpPr>
            <a:xfrm flipH="1" rot="-2700000">
              <a:off x="8544042" y="234213"/>
              <a:ext cx="385981" cy="360013"/>
              <a:chOff x="9460636" y="2071442"/>
              <a:chExt cx="1221710" cy="1139515"/>
            </a:xfrm>
          </p:grpSpPr>
          <p:sp>
            <p:nvSpPr>
              <p:cNvPr id="2038" name="Google Shape;2038;p1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39" name="Google Shape;2039;p1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0" name="Google Shape;2040;p1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1" name="Google Shape;2041;p1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2" name="Google Shape;2042;p1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3" name="Google Shape;2043;p1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4" name="Google Shape;2044;p1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5" name="Google Shape;2045;p1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6" name="Google Shape;2046;p1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7" name="Google Shape;2047;p1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8" name="Google Shape;2048;p1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49" name="Google Shape;2049;p17"/>
            <p:cNvGrpSpPr/>
            <p:nvPr/>
          </p:nvGrpSpPr>
          <p:grpSpPr>
            <a:xfrm flipH="1">
              <a:off x="8231229" y="87226"/>
              <a:ext cx="139466" cy="159114"/>
              <a:chOff x="11250843" y="1932532"/>
              <a:chExt cx="402616" cy="459335"/>
            </a:xfrm>
          </p:grpSpPr>
          <p:sp>
            <p:nvSpPr>
              <p:cNvPr id="2050" name="Google Shape;2050;p1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1" name="Google Shape;2051;p1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2" name="Google Shape;2052;p1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"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18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5" name="Google Shape;2055;p18"/>
          <p:cNvSpPr txBox="1"/>
          <p:nvPr>
            <p:ph type="ctrTitle"/>
          </p:nvPr>
        </p:nvSpPr>
        <p:spPr>
          <a:xfrm>
            <a:off x="714850" y="493220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056" name="Google Shape;2056;p18"/>
          <p:cNvGrpSpPr/>
          <p:nvPr/>
        </p:nvGrpSpPr>
        <p:grpSpPr>
          <a:xfrm>
            <a:off x="8346592" y="-571011"/>
            <a:ext cx="1407506" cy="1750012"/>
            <a:chOff x="8346592" y="-571011"/>
            <a:chExt cx="1407506" cy="1750012"/>
          </a:xfrm>
        </p:grpSpPr>
        <p:grpSp>
          <p:nvGrpSpPr>
            <p:cNvPr id="2057" name="Google Shape;2057;p18"/>
            <p:cNvGrpSpPr/>
            <p:nvPr/>
          </p:nvGrpSpPr>
          <p:grpSpPr>
            <a:xfrm rot="-5400000">
              <a:off x="8645404" y="-460699"/>
              <a:ext cx="1219007" cy="998383"/>
              <a:chOff x="431982" y="2910018"/>
              <a:chExt cx="1219007" cy="998383"/>
            </a:xfrm>
          </p:grpSpPr>
          <p:sp>
            <p:nvSpPr>
              <p:cNvPr id="2058" name="Google Shape;2058;p1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9" name="Google Shape;2059;p1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0" name="Google Shape;2060;p1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1" name="Google Shape;2061;p1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62" name="Google Shape;2062;p1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063" name="Google Shape;2063;p1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4" name="Google Shape;2064;p1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5" name="Google Shape;2065;p1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6" name="Google Shape;2066;p1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7" name="Google Shape;2067;p1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068" name="Google Shape;2068;p18"/>
            <p:cNvGrpSpPr/>
            <p:nvPr/>
          </p:nvGrpSpPr>
          <p:grpSpPr>
            <a:xfrm flipH="1">
              <a:off x="8346592" y="90139"/>
              <a:ext cx="139466" cy="159114"/>
              <a:chOff x="11250843" y="1932532"/>
              <a:chExt cx="402616" cy="459335"/>
            </a:xfrm>
          </p:grpSpPr>
          <p:sp>
            <p:nvSpPr>
              <p:cNvPr id="2069" name="Google Shape;2069;p1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0" name="Google Shape;2070;p1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1" name="Google Shape;2071;p1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72" name="Google Shape;2072;p18"/>
            <p:cNvGrpSpPr/>
            <p:nvPr/>
          </p:nvGrpSpPr>
          <p:grpSpPr>
            <a:xfrm flipH="1">
              <a:off x="8890178" y="818914"/>
              <a:ext cx="386060" cy="360087"/>
              <a:chOff x="9460636" y="2071442"/>
              <a:chExt cx="1221710" cy="1139515"/>
            </a:xfrm>
          </p:grpSpPr>
          <p:sp>
            <p:nvSpPr>
              <p:cNvPr id="2073" name="Google Shape;2073;p1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4" name="Google Shape;2074;p1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5" name="Google Shape;2075;p1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6" name="Google Shape;2076;p1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7" name="Google Shape;2077;p1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8" name="Google Shape;2078;p1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9" name="Google Shape;2079;p1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0" name="Google Shape;2080;p1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1" name="Google Shape;2081;p1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2" name="Google Shape;2082;p1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3" name="Google Shape;2083;p1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4" name="Google Shape;2084;p18"/>
            <p:cNvGrpSpPr/>
            <p:nvPr/>
          </p:nvGrpSpPr>
          <p:grpSpPr>
            <a:xfrm flipH="1">
              <a:off x="8486055" y="459938"/>
              <a:ext cx="139466" cy="159114"/>
              <a:chOff x="11250843" y="1932532"/>
              <a:chExt cx="402616" cy="459335"/>
            </a:xfrm>
          </p:grpSpPr>
          <p:sp>
            <p:nvSpPr>
              <p:cNvPr id="2085" name="Google Shape;2085;p1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6" name="Google Shape;2086;p1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87" name="Google Shape;2087;p1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088" name="Google Shape;2088;p18"/>
          <p:cNvGrpSpPr/>
          <p:nvPr/>
        </p:nvGrpSpPr>
        <p:grpSpPr>
          <a:xfrm>
            <a:off x="7414473" y="4239063"/>
            <a:ext cx="1761816" cy="1535742"/>
            <a:chOff x="7414473" y="4239063"/>
            <a:chExt cx="1761816" cy="1535742"/>
          </a:xfrm>
        </p:grpSpPr>
        <p:grpSp>
          <p:nvGrpSpPr>
            <p:cNvPr id="2089" name="Google Shape;2089;p18"/>
            <p:cNvGrpSpPr/>
            <p:nvPr/>
          </p:nvGrpSpPr>
          <p:grpSpPr>
            <a:xfrm flipH="1" rot="-1515489">
              <a:off x="7569206" y="4564067"/>
              <a:ext cx="1219014" cy="998389"/>
              <a:chOff x="431982" y="2910018"/>
              <a:chExt cx="1219007" cy="998383"/>
            </a:xfrm>
          </p:grpSpPr>
          <p:sp>
            <p:nvSpPr>
              <p:cNvPr id="2090" name="Google Shape;2090;p1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1" name="Google Shape;2091;p1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2" name="Google Shape;2092;p1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3" name="Google Shape;2093;p1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94" name="Google Shape;2094;p1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095" name="Google Shape;2095;p1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96" name="Google Shape;2096;p1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97" name="Google Shape;2097;p1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98" name="Google Shape;2098;p1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99" name="Google Shape;2099;p1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100" name="Google Shape;2100;p18"/>
            <p:cNvGrpSpPr/>
            <p:nvPr/>
          </p:nvGrpSpPr>
          <p:grpSpPr>
            <a:xfrm flipH="1">
              <a:off x="8790228" y="4583502"/>
              <a:ext cx="386060" cy="360087"/>
              <a:chOff x="9460636" y="2071442"/>
              <a:chExt cx="1221710" cy="1139515"/>
            </a:xfrm>
          </p:grpSpPr>
          <p:sp>
            <p:nvSpPr>
              <p:cNvPr id="2101" name="Google Shape;2101;p1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2" name="Google Shape;2102;p1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3" name="Google Shape;2103;p1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4" name="Google Shape;2104;p1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5" name="Google Shape;2105;p1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6" name="Google Shape;2106;p1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7" name="Google Shape;2107;p1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8" name="Google Shape;2108;p1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9" name="Google Shape;2109;p1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0" name="Google Shape;2110;p1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1" name="Google Shape;2111;p1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12" name="Google Shape;2112;p18"/>
            <p:cNvGrpSpPr/>
            <p:nvPr/>
          </p:nvGrpSpPr>
          <p:grpSpPr>
            <a:xfrm flipH="1">
              <a:off x="8720005" y="4239063"/>
              <a:ext cx="139466" cy="159114"/>
              <a:chOff x="11250843" y="1932532"/>
              <a:chExt cx="402616" cy="459335"/>
            </a:xfrm>
          </p:grpSpPr>
          <p:sp>
            <p:nvSpPr>
              <p:cNvPr id="2113" name="Google Shape;2113;p1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4" name="Google Shape;2114;p1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5" name="Google Shape;2115;p1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116" name="Google Shape;2116;p18"/>
          <p:cNvGrpSpPr/>
          <p:nvPr/>
        </p:nvGrpSpPr>
        <p:grpSpPr>
          <a:xfrm flipH="1" rot="9500725">
            <a:off x="-649133" y="-401404"/>
            <a:ext cx="1994566" cy="2017800"/>
            <a:chOff x="-461922" y="3754842"/>
            <a:chExt cx="1994621" cy="2017855"/>
          </a:xfrm>
        </p:grpSpPr>
        <p:grpSp>
          <p:nvGrpSpPr>
            <p:cNvPr id="2117" name="Google Shape;2117;p18"/>
            <p:cNvGrpSpPr/>
            <p:nvPr/>
          </p:nvGrpSpPr>
          <p:grpSpPr>
            <a:xfrm flipH="1" rot="10800000">
              <a:off x="250190" y="4094660"/>
              <a:ext cx="386060" cy="360087"/>
              <a:chOff x="9460636" y="2071442"/>
              <a:chExt cx="1221710" cy="1139515"/>
            </a:xfrm>
          </p:grpSpPr>
          <p:sp>
            <p:nvSpPr>
              <p:cNvPr id="2118" name="Google Shape;2118;p1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9" name="Google Shape;2119;p1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0" name="Google Shape;2120;p1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1" name="Google Shape;2121;p1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2" name="Google Shape;2122;p1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3" name="Google Shape;2123;p1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4" name="Google Shape;2124;p1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5" name="Google Shape;2125;p1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6" name="Google Shape;2126;p1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7" name="Google Shape;2127;p1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8" name="Google Shape;2128;p1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29" name="Google Shape;2129;p18"/>
            <p:cNvGrpSpPr/>
            <p:nvPr/>
          </p:nvGrpSpPr>
          <p:grpSpPr>
            <a:xfrm flipH="1" rot="2922259">
              <a:off x="-238981" y="4116545"/>
              <a:ext cx="1548739" cy="1294449"/>
              <a:chOff x="457474" y="3580802"/>
              <a:chExt cx="1408022" cy="1176837"/>
            </a:xfrm>
          </p:grpSpPr>
          <p:sp>
            <p:nvSpPr>
              <p:cNvPr id="2130" name="Google Shape;2130;p18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1" name="Google Shape;2131;p18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2" name="Google Shape;2132;p18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3" name="Google Shape;2133;p18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4" name="Google Shape;2134;p18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5" name="Google Shape;2135;p18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6" name="Google Shape;2136;p18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7" name="Google Shape;2137;p18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8" name="Google Shape;2138;p18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9" name="Google Shape;2139;p18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0" name="Google Shape;2140;p18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1" name="Google Shape;2141;p18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2" name="Google Shape;2142;p18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3" name="Google Shape;2143;p18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4" name="Google Shape;2144;p18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5" name="Google Shape;2145;p18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6" name="Google Shape;2146;p18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7" name="Google Shape;2147;p18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148" name="Google Shape;2148;p18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149" name="Google Shape;2149;p18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0" name="Google Shape;2150;p18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1" name="Google Shape;2151;p18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2" name="Google Shape;2152;p18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53" name="Google Shape;2153;p18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2154" name="Google Shape;2154;p18"/>
          <p:cNvGrpSpPr/>
          <p:nvPr/>
        </p:nvGrpSpPr>
        <p:grpSpPr>
          <a:xfrm rot="-2250699">
            <a:off x="255765" y="4014098"/>
            <a:ext cx="778669" cy="1104445"/>
            <a:chOff x="157628" y="334664"/>
            <a:chExt cx="778698" cy="1104486"/>
          </a:xfrm>
        </p:grpSpPr>
        <p:grpSp>
          <p:nvGrpSpPr>
            <p:cNvPr id="2155" name="Google Shape;2155;p18"/>
            <p:cNvGrpSpPr/>
            <p:nvPr/>
          </p:nvGrpSpPr>
          <p:grpSpPr>
            <a:xfrm>
              <a:off x="304271" y="334664"/>
              <a:ext cx="139466" cy="159114"/>
              <a:chOff x="11250843" y="1932532"/>
              <a:chExt cx="402616" cy="459335"/>
            </a:xfrm>
          </p:grpSpPr>
          <p:sp>
            <p:nvSpPr>
              <p:cNvPr id="2156" name="Google Shape;2156;p1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7" name="Google Shape;2157;p1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8" name="Google Shape;2158;p1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59" name="Google Shape;2159;p18"/>
            <p:cNvGrpSpPr/>
            <p:nvPr/>
          </p:nvGrpSpPr>
          <p:grpSpPr>
            <a:xfrm>
              <a:off x="157628" y="1079064"/>
              <a:ext cx="386060" cy="360087"/>
              <a:chOff x="9460636" y="2071442"/>
              <a:chExt cx="1221710" cy="1139515"/>
            </a:xfrm>
          </p:grpSpPr>
          <p:sp>
            <p:nvSpPr>
              <p:cNvPr id="2160" name="Google Shape;2160;p1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1" name="Google Shape;2161;p1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2" name="Google Shape;2162;p1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3" name="Google Shape;2163;p1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4" name="Google Shape;2164;p1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5" name="Google Shape;2165;p1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6" name="Google Shape;2166;p1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7" name="Google Shape;2167;p1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8" name="Google Shape;2168;p1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9" name="Google Shape;2169;p1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0" name="Google Shape;2170;p1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1" name="Google Shape;2171;p18"/>
            <p:cNvGrpSpPr/>
            <p:nvPr/>
          </p:nvGrpSpPr>
          <p:grpSpPr>
            <a:xfrm>
              <a:off x="280933" y="750438"/>
              <a:ext cx="139466" cy="159114"/>
              <a:chOff x="11250843" y="1932532"/>
              <a:chExt cx="402616" cy="459335"/>
            </a:xfrm>
          </p:grpSpPr>
          <p:sp>
            <p:nvSpPr>
              <p:cNvPr id="2172" name="Google Shape;2172;p1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3" name="Google Shape;2173;p1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4" name="Google Shape;2174;p1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75" name="Google Shape;2175;p18"/>
            <p:cNvGrpSpPr/>
            <p:nvPr/>
          </p:nvGrpSpPr>
          <p:grpSpPr>
            <a:xfrm>
              <a:off x="550265" y="493777"/>
              <a:ext cx="386060" cy="360087"/>
              <a:chOff x="9460636" y="2071442"/>
              <a:chExt cx="1221710" cy="1139515"/>
            </a:xfrm>
          </p:grpSpPr>
          <p:sp>
            <p:nvSpPr>
              <p:cNvPr id="2176" name="Google Shape;2176;p1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7" name="Google Shape;2177;p1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8" name="Google Shape;2178;p1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9" name="Google Shape;2179;p1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0" name="Google Shape;2180;p1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1" name="Google Shape;2181;p1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2" name="Google Shape;2182;p1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3" name="Google Shape;2183;p1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4" name="Google Shape;2184;p1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5" name="Google Shape;2185;p1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6" name="Google Shape;2186;p1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2"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19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9" name="Google Shape;2189;p19"/>
          <p:cNvSpPr txBox="1"/>
          <p:nvPr>
            <p:ph type="ctrTitle"/>
          </p:nvPr>
        </p:nvSpPr>
        <p:spPr>
          <a:xfrm>
            <a:off x="714850" y="493220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190" name="Google Shape;2190;p19"/>
          <p:cNvGrpSpPr/>
          <p:nvPr/>
        </p:nvGrpSpPr>
        <p:grpSpPr>
          <a:xfrm rot="-5400000">
            <a:off x="8249331" y="387163"/>
            <a:ext cx="1219007" cy="998383"/>
            <a:chOff x="431982" y="2910018"/>
            <a:chExt cx="1219007" cy="998383"/>
          </a:xfrm>
        </p:grpSpPr>
        <p:sp>
          <p:nvSpPr>
            <p:cNvPr id="2191" name="Google Shape;2191;p19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19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19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19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95" name="Google Shape;2195;p19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2196" name="Google Shape;2196;p19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7" name="Google Shape;2197;p19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8" name="Google Shape;2198;p19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99" name="Google Shape;2199;p19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0" name="Google Shape;2200;p19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01" name="Google Shape;2201;p19"/>
          <p:cNvGrpSpPr/>
          <p:nvPr/>
        </p:nvGrpSpPr>
        <p:grpSpPr>
          <a:xfrm>
            <a:off x="8220195" y="4001689"/>
            <a:ext cx="1366249" cy="1432735"/>
            <a:chOff x="8220195" y="4001689"/>
            <a:chExt cx="1366249" cy="1432735"/>
          </a:xfrm>
        </p:grpSpPr>
        <p:grpSp>
          <p:nvGrpSpPr>
            <p:cNvPr id="2202" name="Google Shape;2202;p19"/>
            <p:cNvGrpSpPr/>
            <p:nvPr/>
          </p:nvGrpSpPr>
          <p:grpSpPr>
            <a:xfrm>
              <a:off x="8245415" y="4336104"/>
              <a:ext cx="1341029" cy="1098321"/>
              <a:chOff x="431982" y="2910018"/>
              <a:chExt cx="1219007" cy="998383"/>
            </a:xfrm>
          </p:grpSpPr>
          <p:sp>
            <p:nvSpPr>
              <p:cNvPr id="2203" name="Google Shape;2203;p19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4" name="Google Shape;2204;p19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5" name="Google Shape;2205;p19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6" name="Google Shape;2206;p19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07" name="Google Shape;2207;p19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208" name="Google Shape;2208;p19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09" name="Google Shape;2209;p19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10" name="Google Shape;2210;p19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11" name="Google Shape;2211;p19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12" name="Google Shape;2212;p19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213" name="Google Shape;2213;p19"/>
            <p:cNvGrpSpPr/>
            <p:nvPr/>
          </p:nvGrpSpPr>
          <p:grpSpPr>
            <a:xfrm flipH="1">
              <a:off x="8634370" y="4001689"/>
              <a:ext cx="139466" cy="159114"/>
              <a:chOff x="11250843" y="1932532"/>
              <a:chExt cx="402616" cy="459335"/>
            </a:xfrm>
          </p:grpSpPr>
          <p:sp>
            <p:nvSpPr>
              <p:cNvPr id="2214" name="Google Shape;2214;p1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5" name="Google Shape;2215;p1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6" name="Google Shape;2216;p1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17" name="Google Shape;2217;p19"/>
            <p:cNvGrpSpPr/>
            <p:nvPr/>
          </p:nvGrpSpPr>
          <p:grpSpPr>
            <a:xfrm flipH="1">
              <a:off x="8220195" y="4755164"/>
              <a:ext cx="139466" cy="159114"/>
              <a:chOff x="11250843" y="1932532"/>
              <a:chExt cx="402616" cy="459335"/>
            </a:xfrm>
          </p:grpSpPr>
          <p:sp>
            <p:nvSpPr>
              <p:cNvPr id="2218" name="Google Shape;2218;p1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9" name="Google Shape;2219;p1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0" name="Google Shape;2220;p1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3">
    <p:spTree>
      <p:nvGrpSpPr>
        <p:cNvPr id="222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20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3" name="Google Shape;2223;p20"/>
          <p:cNvSpPr txBox="1"/>
          <p:nvPr>
            <p:ph type="ctrTitle"/>
          </p:nvPr>
        </p:nvSpPr>
        <p:spPr>
          <a:xfrm>
            <a:off x="714850" y="493220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224" name="Google Shape;2224;p20"/>
          <p:cNvGrpSpPr/>
          <p:nvPr/>
        </p:nvGrpSpPr>
        <p:grpSpPr>
          <a:xfrm>
            <a:off x="7959219" y="-582540"/>
            <a:ext cx="1234536" cy="1403270"/>
            <a:chOff x="8087444" y="-368840"/>
            <a:chExt cx="1234536" cy="1403270"/>
          </a:xfrm>
        </p:grpSpPr>
        <p:grpSp>
          <p:nvGrpSpPr>
            <p:cNvPr id="2225" name="Google Shape;2225;p20"/>
            <p:cNvGrpSpPr/>
            <p:nvPr/>
          </p:nvGrpSpPr>
          <p:grpSpPr>
            <a:xfrm rot="-4664230">
              <a:off x="8095199" y="-166404"/>
              <a:ext cx="1219027" cy="998399"/>
              <a:chOff x="431982" y="2910018"/>
              <a:chExt cx="1219007" cy="998383"/>
            </a:xfrm>
          </p:grpSpPr>
          <p:sp>
            <p:nvSpPr>
              <p:cNvPr id="2226" name="Google Shape;2226;p20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7" name="Google Shape;2227;p20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8" name="Google Shape;2228;p20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9" name="Google Shape;2229;p20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30" name="Google Shape;2230;p20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231" name="Google Shape;2231;p20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32" name="Google Shape;2232;p20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33" name="Google Shape;2233;p20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34" name="Google Shape;2234;p20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35" name="Google Shape;2235;p20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236" name="Google Shape;2236;p20"/>
            <p:cNvGrpSpPr/>
            <p:nvPr/>
          </p:nvGrpSpPr>
          <p:grpSpPr>
            <a:xfrm>
              <a:off x="8721896" y="811714"/>
              <a:ext cx="139466" cy="159114"/>
              <a:chOff x="11250843" y="1932532"/>
              <a:chExt cx="402616" cy="459335"/>
            </a:xfrm>
          </p:grpSpPr>
          <p:sp>
            <p:nvSpPr>
              <p:cNvPr id="2237" name="Google Shape;2237;p2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8" name="Google Shape;2238;p2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39" name="Google Shape;2239;p2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40" name="Google Shape;2240;p20"/>
          <p:cNvGrpSpPr/>
          <p:nvPr/>
        </p:nvGrpSpPr>
        <p:grpSpPr>
          <a:xfrm>
            <a:off x="-634663" y="3553375"/>
            <a:ext cx="1781289" cy="1584468"/>
            <a:chOff x="-634663" y="3553375"/>
            <a:chExt cx="1781289" cy="1584468"/>
          </a:xfrm>
        </p:grpSpPr>
        <p:grpSp>
          <p:nvGrpSpPr>
            <p:cNvPr id="2241" name="Google Shape;2241;p20"/>
            <p:cNvGrpSpPr/>
            <p:nvPr/>
          </p:nvGrpSpPr>
          <p:grpSpPr>
            <a:xfrm flipH="1" rot="-709424">
              <a:off x="-518465" y="3698326"/>
              <a:ext cx="1548880" cy="1294567"/>
              <a:chOff x="457474" y="3580802"/>
              <a:chExt cx="1408022" cy="1176837"/>
            </a:xfrm>
          </p:grpSpPr>
          <p:sp>
            <p:nvSpPr>
              <p:cNvPr id="2242" name="Google Shape;2242;p20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3" name="Google Shape;2243;p20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4" name="Google Shape;2244;p20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5" name="Google Shape;2245;p20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6" name="Google Shape;2246;p20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7" name="Google Shape;2247;p20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8" name="Google Shape;2248;p20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49" name="Google Shape;2249;p20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0" name="Google Shape;2250;p20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1" name="Google Shape;2251;p20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2" name="Google Shape;2252;p20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3" name="Google Shape;2253;p20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4" name="Google Shape;2254;p20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5" name="Google Shape;2255;p20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6" name="Google Shape;2256;p20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7" name="Google Shape;2257;p20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8" name="Google Shape;2258;p20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9" name="Google Shape;2259;p20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260" name="Google Shape;2260;p20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261" name="Google Shape;2261;p20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62" name="Google Shape;2262;p20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63" name="Google Shape;2263;p20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64" name="Google Shape;2264;p20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65" name="Google Shape;2265;p20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266" name="Google Shape;2266;p20"/>
            <p:cNvGrpSpPr/>
            <p:nvPr/>
          </p:nvGrpSpPr>
          <p:grpSpPr>
            <a:xfrm>
              <a:off x="760565" y="4554477"/>
              <a:ext cx="386060" cy="360087"/>
              <a:chOff x="9460636" y="2071442"/>
              <a:chExt cx="1221710" cy="1139515"/>
            </a:xfrm>
          </p:grpSpPr>
          <p:sp>
            <p:nvSpPr>
              <p:cNvPr id="2267" name="Google Shape;2267;p2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8" name="Google Shape;2268;p2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9" name="Google Shape;2269;p2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0" name="Google Shape;2270;p2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1" name="Google Shape;2271;p2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2" name="Google Shape;2272;p2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3" name="Google Shape;2273;p2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4" name="Google Shape;2274;p2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5" name="Google Shape;2275;p2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6" name="Google Shape;2276;p2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7" name="Google Shape;2277;p2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78" name="Google Shape;2278;p20"/>
          <p:cNvGrpSpPr/>
          <p:nvPr/>
        </p:nvGrpSpPr>
        <p:grpSpPr>
          <a:xfrm>
            <a:off x="-715483" y="-1151989"/>
            <a:ext cx="1841159" cy="2811566"/>
            <a:chOff x="-715483" y="-1151989"/>
            <a:chExt cx="1841159" cy="2811566"/>
          </a:xfrm>
        </p:grpSpPr>
        <p:grpSp>
          <p:nvGrpSpPr>
            <p:cNvPr id="2279" name="Google Shape;2279;p20"/>
            <p:cNvGrpSpPr/>
            <p:nvPr/>
          </p:nvGrpSpPr>
          <p:grpSpPr>
            <a:xfrm flipH="1" rot="10258978">
              <a:off x="-530858" y="-1058469"/>
              <a:ext cx="1387804" cy="2465419"/>
              <a:chOff x="593002" y="2042708"/>
              <a:chExt cx="1261647" cy="2241302"/>
            </a:xfrm>
          </p:grpSpPr>
          <p:grpSp>
            <p:nvGrpSpPr>
              <p:cNvPr id="2280" name="Google Shape;2280;p20"/>
              <p:cNvGrpSpPr/>
              <p:nvPr/>
            </p:nvGrpSpPr>
            <p:grpSpPr>
              <a:xfrm>
                <a:off x="903827" y="2042708"/>
                <a:ext cx="823828" cy="968444"/>
                <a:chOff x="903827" y="2042708"/>
                <a:chExt cx="823828" cy="968444"/>
              </a:xfrm>
            </p:grpSpPr>
            <p:sp>
              <p:nvSpPr>
                <p:cNvPr id="2281" name="Google Shape;2281;p20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2" name="Google Shape;2282;p20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3" name="Google Shape;2283;p20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4" name="Google Shape;2284;p20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5" name="Google Shape;2285;p20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6" name="Google Shape;2286;p20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87" name="Google Shape;2287;p20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288" name="Google Shape;2288;p20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2289" name="Google Shape;2289;p20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0" name="Google Shape;2290;p20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1" name="Google Shape;2291;p20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292" name="Google Shape;2292;p20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293" name="Google Shape;2293;p20"/>
            <p:cNvGrpSpPr/>
            <p:nvPr/>
          </p:nvGrpSpPr>
          <p:grpSpPr>
            <a:xfrm>
              <a:off x="739615" y="179401"/>
              <a:ext cx="386060" cy="360087"/>
              <a:chOff x="9460636" y="2071442"/>
              <a:chExt cx="1221710" cy="1139515"/>
            </a:xfrm>
          </p:grpSpPr>
          <p:sp>
            <p:nvSpPr>
              <p:cNvPr id="2294" name="Google Shape;2294;p2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5" name="Google Shape;2295;p2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6" name="Google Shape;2296;p2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7" name="Google Shape;2297;p2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8" name="Google Shape;2298;p2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9" name="Google Shape;2299;p2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0" name="Google Shape;2300;p2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1" name="Google Shape;2301;p2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2" name="Google Shape;2302;p2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3" name="Google Shape;2303;p2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4" name="Google Shape;2304;p2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05" name="Google Shape;2305;p20"/>
            <p:cNvGrpSpPr/>
            <p:nvPr/>
          </p:nvGrpSpPr>
          <p:grpSpPr>
            <a:xfrm>
              <a:off x="338433" y="1500463"/>
              <a:ext cx="139466" cy="159114"/>
              <a:chOff x="11250843" y="1932532"/>
              <a:chExt cx="402616" cy="459335"/>
            </a:xfrm>
          </p:grpSpPr>
          <p:sp>
            <p:nvSpPr>
              <p:cNvPr id="2306" name="Google Shape;2306;p2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7" name="Google Shape;2307;p2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8" name="Google Shape;2308;p2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09" name="Google Shape;2309;p20"/>
          <p:cNvGrpSpPr/>
          <p:nvPr/>
        </p:nvGrpSpPr>
        <p:grpSpPr>
          <a:xfrm>
            <a:off x="7692512" y="3505698"/>
            <a:ext cx="1825912" cy="2682033"/>
            <a:chOff x="7692512" y="3505698"/>
            <a:chExt cx="1825912" cy="2682033"/>
          </a:xfrm>
        </p:grpSpPr>
        <p:grpSp>
          <p:nvGrpSpPr>
            <p:cNvPr id="2310" name="Google Shape;2310;p20"/>
            <p:cNvGrpSpPr/>
            <p:nvPr/>
          </p:nvGrpSpPr>
          <p:grpSpPr>
            <a:xfrm rot="-649236">
              <a:off x="7911589" y="3614046"/>
              <a:ext cx="1387758" cy="2465337"/>
              <a:chOff x="593002" y="2042708"/>
              <a:chExt cx="1261647" cy="2241302"/>
            </a:xfrm>
          </p:grpSpPr>
          <p:grpSp>
            <p:nvGrpSpPr>
              <p:cNvPr id="2311" name="Google Shape;2311;p20"/>
              <p:cNvGrpSpPr/>
              <p:nvPr/>
            </p:nvGrpSpPr>
            <p:grpSpPr>
              <a:xfrm>
                <a:off x="895855" y="2042708"/>
                <a:ext cx="831800" cy="1277138"/>
                <a:chOff x="895855" y="2042708"/>
                <a:chExt cx="831800" cy="1277138"/>
              </a:xfrm>
            </p:grpSpPr>
            <p:sp>
              <p:nvSpPr>
                <p:cNvPr id="2312" name="Google Shape;2312;p20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3" name="Google Shape;2313;p20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4" name="Google Shape;2314;p20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5" name="Google Shape;2315;p20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6" name="Google Shape;2316;p20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7" name="Google Shape;2317;p20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8" name="Google Shape;2318;p20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19" name="Google Shape;2319;p20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0" name="Google Shape;2320;p20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321" name="Google Shape;2321;p20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2322" name="Google Shape;2322;p20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3" name="Google Shape;2323;p20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4" name="Google Shape;2324;p20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5" name="Google Shape;2325;p20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26" name="Google Shape;2326;p20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327" name="Google Shape;2327;p20"/>
            <p:cNvGrpSpPr/>
            <p:nvPr/>
          </p:nvGrpSpPr>
          <p:grpSpPr>
            <a:xfrm>
              <a:off x="7824733" y="4654963"/>
              <a:ext cx="139466" cy="159114"/>
              <a:chOff x="11250843" y="1932532"/>
              <a:chExt cx="402616" cy="459335"/>
            </a:xfrm>
          </p:grpSpPr>
          <p:sp>
            <p:nvSpPr>
              <p:cNvPr id="2328" name="Google Shape;2328;p2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9" name="Google Shape;2329;p2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0" name="Google Shape;2330;p2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"/>
          <p:cNvSpPr txBox="1"/>
          <p:nvPr>
            <p:ph type="title"/>
          </p:nvPr>
        </p:nvSpPr>
        <p:spPr>
          <a:xfrm>
            <a:off x="1175088" y="2175506"/>
            <a:ext cx="51939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1" name="Google Shape;161;p3"/>
          <p:cNvSpPr txBox="1"/>
          <p:nvPr>
            <p:ph hasCustomPrompt="1" idx="2" type="title"/>
          </p:nvPr>
        </p:nvSpPr>
        <p:spPr>
          <a:xfrm>
            <a:off x="1338893" y="539500"/>
            <a:ext cx="14505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3"/>
          <p:cNvSpPr txBox="1"/>
          <p:nvPr>
            <p:ph idx="1" type="subTitle"/>
          </p:nvPr>
        </p:nvSpPr>
        <p:spPr>
          <a:xfrm>
            <a:off x="1175088" y="3355425"/>
            <a:ext cx="2710500" cy="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63" name="Google Shape;163;p3"/>
          <p:cNvGrpSpPr/>
          <p:nvPr/>
        </p:nvGrpSpPr>
        <p:grpSpPr>
          <a:xfrm>
            <a:off x="-424644" y="-571011"/>
            <a:ext cx="1407506" cy="1750012"/>
            <a:chOff x="-424644" y="-571011"/>
            <a:chExt cx="1407506" cy="1750012"/>
          </a:xfrm>
        </p:grpSpPr>
        <p:grpSp>
          <p:nvGrpSpPr>
            <p:cNvPr id="164" name="Google Shape;164;p3"/>
            <p:cNvGrpSpPr/>
            <p:nvPr/>
          </p:nvGrpSpPr>
          <p:grpSpPr>
            <a:xfrm flipH="1" rot="5400000">
              <a:off x="-534956" y="-460699"/>
              <a:ext cx="1219007" cy="998383"/>
              <a:chOff x="431982" y="2910018"/>
              <a:chExt cx="1219007" cy="998383"/>
            </a:xfrm>
          </p:grpSpPr>
          <p:sp>
            <p:nvSpPr>
              <p:cNvPr id="165" name="Google Shape;165;p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69" name="Google Shape;169;p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70" name="Google Shape;170;p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75" name="Google Shape;175;p3"/>
            <p:cNvGrpSpPr/>
            <p:nvPr/>
          </p:nvGrpSpPr>
          <p:grpSpPr>
            <a:xfrm>
              <a:off x="843396" y="90139"/>
              <a:ext cx="139466" cy="159114"/>
              <a:chOff x="11250843" y="1932532"/>
              <a:chExt cx="402616" cy="45933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53215" y="818914"/>
              <a:ext cx="386060" cy="360087"/>
              <a:chOff x="9460636" y="2071442"/>
              <a:chExt cx="1221710" cy="1139515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573758" y="697263"/>
              <a:ext cx="139466" cy="159114"/>
              <a:chOff x="11250843" y="1932532"/>
              <a:chExt cx="402616" cy="459335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95" name="Google Shape;195;p3"/>
          <p:cNvGrpSpPr/>
          <p:nvPr/>
        </p:nvGrpSpPr>
        <p:grpSpPr>
          <a:xfrm>
            <a:off x="305565" y="4119526"/>
            <a:ext cx="1761816" cy="1579080"/>
            <a:chOff x="153165" y="4195726"/>
            <a:chExt cx="1761816" cy="1579080"/>
          </a:xfrm>
        </p:grpSpPr>
        <p:grpSp>
          <p:nvGrpSpPr>
            <p:cNvPr id="196" name="Google Shape;196;p3"/>
            <p:cNvGrpSpPr/>
            <p:nvPr/>
          </p:nvGrpSpPr>
          <p:grpSpPr>
            <a:xfrm rot="1515489">
              <a:off x="541235" y="4564067"/>
              <a:ext cx="1219014" cy="998389"/>
              <a:chOff x="431982" y="2910018"/>
              <a:chExt cx="1219007" cy="998383"/>
            </a:xfrm>
          </p:grpSpPr>
          <p:sp>
            <p:nvSpPr>
              <p:cNvPr id="197" name="Google Shape;197;p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01" name="Google Shape;201;p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" name="Google Shape;203;p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4" name="Google Shape;204;p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5" name="Google Shape;205;p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" name="Google Shape;206;p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07" name="Google Shape;207;p3"/>
            <p:cNvGrpSpPr/>
            <p:nvPr/>
          </p:nvGrpSpPr>
          <p:grpSpPr>
            <a:xfrm>
              <a:off x="153165" y="4583502"/>
              <a:ext cx="386060" cy="360087"/>
              <a:chOff x="9460636" y="2071442"/>
              <a:chExt cx="1221710" cy="1139515"/>
            </a:xfrm>
          </p:grpSpPr>
          <p:sp>
            <p:nvSpPr>
              <p:cNvPr id="208" name="Google Shape;208;p3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3"/>
            <p:cNvGrpSpPr/>
            <p:nvPr/>
          </p:nvGrpSpPr>
          <p:grpSpPr>
            <a:xfrm>
              <a:off x="187958" y="4195726"/>
              <a:ext cx="139466" cy="159114"/>
              <a:chOff x="11250843" y="1932532"/>
              <a:chExt cx="402616" cy="459335"/>
            </a:xfrm>
          </p:grpSpPr>
          <p:sp>
            <p:nvSpPr>
              <p:cNvPr id="220" name="Google Shape;220;p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23" name="Google Shape;223;p3"/>
          <p:cNvGrpSpPr/>
          <p:nvPr/>
        </p:nvGrpSpPr>
        <p:grpSpPr>
          <a:xfrm>
            <a:off x="7782175" y="-392504"/>
            <a:ext cx="1971923" cy="1864006"/>
            <a:chOff x="7782175" y="-392504"/>
            <a:chExt cx="1971923" cy="1864006"/>
          </a:xfrm>
        </p:grpSpPr>
        <p:grpSp>
          <p:nvGrpSpPr>
            <p:cNvPr id="224" name="Google Shape;224;p3"/>
            <p:cNvGrpSpPr/>
            <p:nvPr/>
          </p:nvGrpSpPr>
          <p:grpSpPr>
            <a:xfrm flipH="1" rot="-9147675">
              <a:off x="7993699" y="-107782"/>
              <a:ext cx="1548874" cy="1294563"/>
              <a:chOff x="457474" y="3580802"/>
              <a:chExt cx="1408022" cy="1176837"/>
            </a:xfrm>
          </p:grpSpPr>
          <p:sp>
            <p:nvSpPr>
              <p:cNvPr id="225" name="Google Shape;225;p3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3" name="Google Shape;243;p3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44" name="Google Shape;244;p3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5" name="Google Shape;245;p3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" name="Google Shape;246;p3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7" name="Google Shape;247;p3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" name="Google Shape;248;p3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49" name="Google Shape;249;p3"/>
            <p:cNvGrpSpPr/>
            <p:nvPr/>
          </p:nvGrpSpPr>
          <p:grpSpPr>
            <a:xfrm>
              <a:off x="8808371" y="1019889"/>
              <a:ext cx="139466" cy="159114"/>
              <a:chOff x="11250843" y="1932532"/>
              <a:chExt cx="402616" cy="459335"/>
            </a:xfrm>
          </p:grpSpPr>
          <p:sp>
            <p:nvSpPr>
              <p:cNvPr id="250" name="Google Shape;250;p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3" name="Google Shape;253;p3"/>
            <p:cNvGrpSpPr/>
            <p:nvPr/>
          </p:nvGrpSpPr>
          <p:grpSpPr>
            <a:xfrm>
              <a:off x="7782183" y="249239"/>
              <a:ext cx="139466" cy="159114"/>
              <a:chOff x="11250843" y="1932532"/>
              <a:chExt cx="402616" cy="459335"/>
            </a:xfrm>
          </p:grpSpPr>
          <p:sp>
            <p:nvSpPr>
              <p:cNvPr id="254" name="Google Shape;254;p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4">
    <p:spTree>
      <p:nvGrpSpPr>
        <p:cNvPr id="233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21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3" name="Google Shape;2333;p21"/>
          <p:cNvSpPr txBox="1"/>
          <p:nvPr>
            <p:ph type="ctrTitle"/>
          </p:nvPr>
        </p:nvSpPr>
        <p:spPr>
          <a:xfrm>
            <a:off x="714850" y="489053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334" name="Google Shape;2334;p21"/>
          <p:cNvGrpSpPr/>
          <p:nvPr/>
        </p:nvGrpSpPr>
        <p:grpSpPr>
          <a:xfrm>
            <a:off x="-456297" y="3377621"/>
            <a:ext cx="1861220" cy="1970316"/>
            <a:chOff x="-456297" y="3377621"/>
            <a:chExt cx="1861220" cy="1970316"/>
          </a:xfrm>
        </p:grpSpPr>
        <p:grpSp>
          <p:nvGrpSpPr>
            <p:cNvPr id="2335" name="Google Shape;2335;p21"/>
            <p:cNvGrpSpPr/>
            <p:nvPr/>
          </p:nvGrpSpPr>
          <p:grpSpPr>
            <a:xfrm rot="3759553">
              <a:off x="-300084" y="3715532"/>
              <a:ext cx="1548793" cy="1294494"/>
              <a:chOff x="457474" y="3580802"/>
              <a:chExt cx="1408022" cy="1176837"/>
            </a:xfrm>
          </p:grpSpPr>
          <p:sp>
            <p:nvSpPr>
              <p:cNvPr id="2336" name="Google Shape;2336;p21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7" name="Google Shape;2337;p21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8" name="Google Shape;2338;p21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9" name="Google Shape;2339;p21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0" name="Google Shape;2340;p21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1" name="Google Shape;2341;p21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2" name="Google Shape;2342;p21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3" name="Google Shape;2343;p21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4" name="Google Shape;2344;p21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5" name="Google Shape;2345;p21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6" name="Google Shape;2346;p21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7" name="Google Shape;2347;p21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8" name="Google Shape;2348;p21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49" name="Google Shape;2349;p21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0" name="Google Shape;2350;p21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1" name="Google Shape;2351;p21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2" name="Google Shape;2352;p21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53" name="Google Shape;2353;p21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54" name="Google Shape;2354;p21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355" name="Google Shape;2355;p21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56" name="Google Shape;2356;p21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57" name="Google Shape;2357;p21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58" name="Google Shape;2358;p21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59" name="Google Shape;2359;p21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360" name="Google Shape;2360;p21"/>
            <p:cNvGrpSpPr/>
            <p:nvPr/>
          </p:nvGrpSpPr>
          <p:grpSpPr>
            <a:xfrm rot="10800000">
              <a:off x="713230" y="4584210"/>
              <a:ext cx="386060" cy="360087"/>
              <a:chOff x="9460636" y="2071442"/>
              <a:chExt cx="1221710" cy="1139515"/>
            </a:xfrm>
          </p:grpSpPr>
          <p:sp>
            <p:nvSpPr>
              <p:cNvPr id="2361" name="Google Shape;2361;p2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2" name="Google Shape;2362;p2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3" name="Google Shape;2363;p2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4" name="Google Shape;2364;p2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5" name="Google Shape;2365;p2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6" name="Google Shape;2366;p2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7" name="Google Shape;2367;p2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8" name="Google Shape;2368;p2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9" name="Google Shape;2369;p2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0" name="Google Shape;2370;p2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1" name="Google Shape;2371;p2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372" name="Google Shape;2372;p21"/>
          <p:cNvGrpSpPr/>
          <p:nvPr/>
        </p:nvGrpSpPr>
        <p:grpSpPr>
          <a:xfrm>
            <a:off x="-656520" y="-1001678"/>
            <a:ext cx="2127931" cy="2865364"/>
            <a:chOff x="-656520" y="-1001678"/>
            <a:chExt cx="2127931" cy="2865364"/>
          </a:xfrm>
        </p:grpSpPr>
        <p:grpSp>
          <p:nvGrpSpPr>
            <p:cNvPr id="2373" name="Google Shape;2373;p21"/>
            <p:cNvGrpSpPr/>
            <p:nvPr/>
          </p:nvGrpSpPr>
          <p:grpSpPr>
            <a:xfrm rot="9635886">
              <a:off x="-286439" y="-841176"/>
              <a:ext cx="1387768" cy="2465355"/>
              <a:chOff x="593002" y="2042708"/>
              <a:chExt cx="1261647" cy="2241302"/>
            </a:xfrm>
          </p:grpSpPr>
          <p:grpSp>
            <p:nvGrpSpPr>
              <p:cNvPr id="2374" name="Google Shape;2374;p21"/>
              <p:cNvGrpSpPr/>
              <p:nvPr/>
            </p:nvGrpSpPr>
            <p:grpSpPr>
              <a:xfrm>
                <a:off x="895855" y="2042708"/>
                <a:ext cx="831800" cy="1277138"/>
                <a:chOff x="895855" y="2042708"/>
                <a:chExt cx="831800" cy="1277138"/>
              </a:xfrm>
            </p:grpSpPr>
            <p:sp>
              <p:nvSpPr>
                <p:cNvPr id="2375" name="Google Shape;2375;p21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76" name="Google Shape;2376;p21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77" name="Google Shape;2377;p21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78" name="Google Shape;2378;p21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79" name="Google Shape;2379;p21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0" name="Google Shape;2380;p21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1" name="Google Shape;2381;p21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2" name="Google Shape;2382;p21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3" name="Google Shape;2383;p21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384" name="Google Shape;2384;p21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2385" name="Google Shape;2385;p21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6" name="Google Shape;2386;p21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7" name="Google Shape;2387;p21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8" name="Google Shape;2388;p21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89" name="Google Shape;2389;p21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390" name="Google Shape;2390;p21"/>
            <p:cNvGrpSpPr/>
            <p:nvPr/>
          </p:nvGrpSpPr>
          <p:grpSpPr>
            <a:xfrm rot="9137893">
              <a:off x="-92635" y="-357015"/>
              <a:ext cx="1341021" cy="1098314"/>
              <a:chOff x="431982" y="2910018"/>
              <a:chExt cx="1219007" cy="998383"/>
            </a:xfrm>
          </p:grpSpPr>
          <p:sp>
            <p:nvSpPr>
              <p:cNvPr id="2391" name="Google Shape;2391;p21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2" name="Google Shape;2392;p21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3" name="Google Shape;2393;p21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94" name="Google Shape;2394;p21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395" name="Google Shape;2395;p21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396" name="Google Shape;2396;p21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97" name="Google Shape;2397;p21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98" name="Google Shape;2398;p21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399" name="Google Shape;2399;p21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00" name="Google Shape;2400;p21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401" name="Google Shape;2401;p21"/>
            <p:cNvGrpSpPr/>
            <p:nvPr/>
          </p:nvGrpSpPr>
          <p:grpSpPr>
            <a:xfrm rot="10800000">
              <a:off x="550056" y="1704572"/>
              <a:ext cx="139466" cy="159114"/>
              <a:chOff x="11250843" y="1932532"/>
              <a:chExt cx="402616" cy="459335"/>
            </a:xfrm>
          </p:grpSpPr>
          <p:sp>
            <p:nvSpPr>
              <p:cNvPr id="2402" name="Google Shape;2402;p2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3" name="Google Shape;2403;p2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4" name="Google Shape;2404;p2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05" name="Google Shape;2405;p21"/>
          <p:cNvGrpSpPr/>
          <p:nvPr/>
        </p:nvGrpSpPr>
        <p:grpSpPr>
          <a:xfrm>
            <a:off x="7552690" y="3377623"/>
            <a:ext cx="2054834" cy="3073562"/>
            <a:chOff x="7552690" y="3377623"/>
            <a:chExt cx="2054834" cy="3073562"/>
          </a:xfrm>
        </p:grpSpPr>
        <p:grpSp>
          <p:nvGrpSpPr>
            <p:cNvPr id="2406" name="Google Shape;2406;p21"/>
            <p:cNvGrpSpPr/>
            <p:nvPr/>
          </p:nvGrpSpPr>
          <p:grpSpPr>
            <a:xfrm flipH="1" rot="1032069">
              <a:off x="7886201" y="3835682"/>
              <a:ext cx="1387812" cy="2465433"/>
              <a:chOff x="593002" y="2042708"/>
              <a:chExt cx="1261647" cy="2241302"/>
            </a:xfrm>
          </p:grpSpPr>
          <p:grpSp>
            <p:nvGrpSpPr>
              <p:cNvPr id="2407" name="Google Shape;2407;p21"/>
              <p:cNvGrpSpPr/>
              <p:nvPr/>
            </p:nvGrpSpPr>
            <p:grpSpPr>
              <a:xfrm>
                <a:off x="903827" y="2042708"/>
                <a:ext cx="823828" cy="968444"/>
                <a:chOff x="903827" y="2042708"/>
                <a:chExt cx="823828" cy="968444"/>
              </a:xfrm>
            </p:grpSpPr>
            <p:sp>
              <p:nvSpPr>
                <p:cNvPr id="2408" name="Google Shape;2408;p21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09" name="Google Shape;2409;p21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0" name="Google Shape;2410;p21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1" name="Google Shape;2411;p21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2" name="Google Shape;2412;p21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3" name="Google Shape;2413;p21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4" name="Google Shape;2414;p21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415" name="Google Shape;2415;p21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2416" name="Google Shape;2416;p21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7" name="Google Shape;2417;p21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8" name="Google Shape;2418;p21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19" name="Google Shape;2419;p21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420" name="Google Shape;2420;p21"/>
            <p:cNvGrpSpPr/>
            <p:nvPr/>
          </p:nvGrpSpPr>
          <p:grpSpPr>
            <a:xfrm rot="10800000">
              <a:off x="8511992" y="3377623"/>
              <a:ext cx="386060" cy="360087"/>
              <a:chOff x="9460636" y="2071442"/>
              <a:chExt cx="1221710" cy="1139515"/>
            </a:xfrm>
          </p:grpSpPr>
          <p:sp>
            <p:nvSpPr>
              <p:cNvPr id="2421" name="Google Shape;2421;p2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2" name="Google Shape;2422;p2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2" name="Google Shape;2432;p21"/>
            <p:cNvGrpSpPr/>
            <p:nvPr/>
          </p:nvGrpSpPr>
          <p:grpSpPr>
            <a:xfrm rot="10800000">
              <a:off x="8066931" y="4705985"/>
              <a:ext cx="139466" cy="159114"/>
              <a:chOff x="11250843" y="1932532"/>
              <a:chExt cx="402616" cy="459335"/>
            </a:xfrm>
          </p:grpSpPr>
          <p:sp>
            <p:nvSpPr>
              <p:cNvPr id="2433" name="Google Shape;2433;p2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436" name="Google Shape;2436;p21"/>
          <p:cNvGrpSpPr/>
          <p:nvPr/>
        </p:nvGrpSpPr>
        <p:grpSpPr>
          <a:xfrm>
            <a:off x="8066917" y="-161219"/>
            <a:ext cx="1781276" cy="1584468"/>
            <a:chOff x="8066917" y="-161219"/>
            <a:chExt cx="1781276" cy="1584468"/>
          </a:xfrm>
        </p:grpSpPr>
        <p:grpSp>
          <p:nvGrpSpPr>
            <p:cNvPr id="2437" name="Google Shape;2437;p21"/>
            <p:cNvGrpSpPr/>
            <p:nvPr/>
          </p:nvGrpSpPr>
          <p:grpSpPr>
            <a:xfrm flipH="1" rot="10090576">
              <a:off x="8183115" y="-16269"/>
              <a:ext cx="1548880" cy="1294567"/>
              <a:chOff x="457474" y="3580802"/>
              <a:chExt cx="1408022" cy="1176837"/>
            </a:xfrm>
          </p:grpSpPr>
          <p:sp>
            <p:nvSpPr>
              <p:cNvPr id="2438" name="Google Shape;2438;p21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56" name="Google Shape;2456;p21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457" name="Google Shape;2457;p21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58" name="Google Shape;2458;p21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59" name="Google Shape;2459;p21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0" name="Google Shape;2460;p21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61" name="Google Shape;2461;p21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462" name="Google Shape;2462;p21"/>
            <p:cNvGrpSpPr/>
            <p:nvPr/>
          </p:nvGrpSpPr>
          <p:grpSpPr>
            <a:xfrm rot="10800000">
              <a:off x="8146280" y="70548"/>
              <a:ext cx="386060" cy="360087"/>
              <a:chOff x="9460636" y="2071442"/>
              <a:chExt cx="1221710" cy="1139515"/>
            </a:xfrm>
          </p:grpSpPr>
          <p:sp>
            <p:nvSpPr>
              <p:cNvPr id="2463" name="Google Shape;2463;p2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8">
  <p:cSld name="TITLE_ONLY_5">
    <p:spTree>
      <p:nvGrpSpPr>
        <p:cNvPr id="2474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475;p22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6" name="Google Shape;2476;p22"/>
          <p:cNvSpPr txBox="1"/>
          <p:nvPr>
            <p:ph type="ctrTitle"/>
          </p:nvPr>
        </p:nvSpPr>
        <p:spPr>
          <a:xfrm>
            <a:off x="714900" y="480453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477" name="Google Shape;2477;p22"/>
          <p:cNvGrpSpPr/>
          <p:nvPr/>
        </p:nvGrpSpPr>
        <p:grpSpPr>
          <a:xfrm>
            <a:off x="8205473" y="-146152"/>
            <a:ext cx="1229030" cy="1399241"/>
            <a:chOff x="8205473" y="-146152"/>
            <a:chExt cx="1229030" cy="1399241"/>
          </a:xfrm>
        </p:grpSpPr>
        <p:grpSp>
          <p:nvGrpSpPr>
            <p:cNvPr id="2478" name="Google Shape;2478;p22"/>
            <p:cNvGrpSpPr/>
            <p:nvPr/>
          </p:nvGrpSpPr>
          <p:grpSpPr>
            <a:xfrm rot="-6116418">
              <a:off x="8210462" y="54259"/>
              <a:ext cx="1219052" cy="998420"/>
              <a:chOff x="431982" y="2910018"/>
              <a:chExt cx="1219007" cy="998383"/>
            </a:xfrm>
          </p:grpSpPr>
          <p:sp>
            <p:nvSpPr>
              <p:cNvPr id="2479" name="Google Shape;2479;p2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0" name="Google Shape;2480;p2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1" name="Google Shape;2481;p2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2" name="Google Shape;2482;p2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483" name="Google Shape;2483;p2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484" name="Google Shape;2484;p2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5" name="Google Shape;2485;p2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6" name="Google Shape;2486;p2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7" name="Google Shape;2487;p2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488" name="Google Shape;2488;p2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489" name="Google Shape;2489;p22"/>
            <p:cNvGrpSpPr/>
            <p:nvPr/>
          </p:nvGrpSpPr>
          <p:grpSpPr>
            <a:xfrm rot="-1452772">
              <a:off x="8408231" y="296018"/>
              <a:ext cx="386059" cy="360086"/>
              <a:chOff x="9460636" y="2071442"/>
              <a:chExt cx="1221710" cy="1139515"/>
            </a:xfrm>
          </p:grpSpPr>
          <p:sp>
            <p:nvSpPr>
              <p:cNvPr id="2490" name="Google Shape;2490;p2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1" name="Google Shape;2491;p2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2" name="Google Shape;2492;p2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3" name="Google Shape;2493;p2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4" name="Google Shape;2494;p2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5" name="Google Shape;2495;p2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6" name="Google Shape;2496;p2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7" name="Google Shape;2497;p2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8" name="Google Shape;2498;p2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9" name="Google Shape;2499;p2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0" name="Google Shape;2500;p2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01" name="Google Shape;2501;p22"/>
          <p:cNvGrpSpPr/>
          <p:nvPr/>
        </p:nvGrpSpPr>
        <p:grpSpPr>
          <a:xfrm>
            <a:off x="-710863" y="3629575"/>
            <a:ext cx="2343025" cy="1915999"/>
            <a:chOff x="-710863" y="3629575"/>
            <a:chExt cx="2343025" cy="1915999"/>
          </a:xfrm>
        </p:grpSpPr>
        <p:grpSp>
          <p:nvGrpSpPr>
            <p:cNvPr id="2502" name="Google Shape;2502;p22"/>
            <p:cNvGrpSpPr/>
            <p:nvPr/>
          </p:nvGrpSpPr>
          <p:grpSpPr>
            <a:xfrm>
              <a:off x="-710863" y="3629575"/>
              <a:ext cx="2018404" cy="1915999"/>
              <a:chOff x="-634663" y="3629575"/>
              <a:chExt cx="2018404" cy="1915999"/>
            </a:xfrm>
          </p:grpSpPr>
          <p:grpSp>
            <p:nvGrpSpPr>
              <p:cNvPr id="2503" name="Google Shape;2503;p22"/>
              <p:cNvGrpSpPr/>
              <p:nvPr/>
            </p:nvGrpSpPr>
            <p:grpSpPr>
              <a:xfrm flipH="1">
                <a:off x="42713" y="4447254"/>
                <a:ext cx="1341029" cy="1098321"/>
                <a:chOff x="431982" y="2910018"/>
                <a:chExt cx="1219007" cy="998383"/>
              </a:xfrm>
            </p:grpSpPr>
            <p:sp>
              <p:nvSpPr>
                <p:cNvPr id="2504" name="Google Shape;2504;p22"/>
                <p:cNvSpPr/>
                <p:nvPr/>
              </p:nvSpPr>
              <p:spPr>
                <a:xfrm>
                  <a:off x="474531" y="2992151"/>
                  <a:ext cx="434578" cy="320742"/>
                </a:xfrm>
                <a:custGeom>
                  <a:rect b="b" l="l" r="r" t="t"/>
                  <a:pathLst>
                    <a:path extrusionOk="0" fill="none" h="3460" w="4688">
                      <a:moveTo>
                        <a:pt x="3952" y="1"/>
                      </a:moveTo>
                      <a:cubicBezTo>
                        <a:pt x="3952" y="1"/>
                        <a:pt x="4687" y="1939"/>
                        <a:pt x="2958" y="2699"/>
                      </a:cubicBezTo>
                      <a:cubicBezTo>
                        <a:pt x="1229" y="3459"/>
                        <a:pt x="26" y="2223"/>
                        <a:pt x="1" y="47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05" name="Google Shape;2505;p22"/>
                <p:cNvSpPr/>
                <p:nvPr/>
              </p:nvSpPr>
              <p:spPr>
                <a:xfrm>
                  <a:off x="564358" y="2958871"/>
                  <a:ext cx="280418" cy="295898"/>
                </a:xfrm>
                <a:custGeom>
                  <a:rect b="b" l="l" r="r" t="t"/>
                  <a:pathLst>
                    <a:path extrusionOk="0" fill="none" h="3192" w="3025">
                      <a:moveTo>
                        <a:pt x="2098" y="1"/>
                      </a:moveTo>
                      <a:cubicBezTo>
                        <a:pt x="2098" y="1"/>
                        <a:pt x="3025" y="2507"/>
                        <a:pt x="1337" y="3192"/>
                      </a:cubicBezTo>
                      <a:cubicBezTo>
                        <a:pt x="1337" y="3192"/>
                        <a:pt x="34" y="3058"/>
                        <a:pt x="1" y="636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06" name="Google Shape;2506;p22"/>
                <p:cNvSpPr/>
                <p:nvPr/>
              </p:nvSpPr>
              <p:spPr>
                <a:xfrm>
                  <a:off x="672818" y="2964341"/>
                  <a:ext cx="41900" cy="290429"/>
                </a:xfrm>
                <a:custGeom>
                  <a:rect b="b" l="l" r="r" t="t"/>
                  <a:pathLst>
                    <a:path extrusionOk="0" fill="none" h="3133" w="452">
                      <a:moveTo>
                        <a:pt x="0" y="0"/>
                      </a:moveTo>
                      <a:cubicBezTo>
                        <a:pt x="0" y="0"/>
                        <a:pt x="451" y="2540"/>
                        <a:pt x="176" y="3133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07" name="Google Shape;2507;p22"/>
                <p:cNvSpPr/>
                <p:nvPr/>
              </p:nvSpPr>
              <p:spPr>
                <a:xfrm>
                  <a:off x="708415" y="3256998"/>
                  <a:ext cx="942574" cy="651403"/>
                </a:xfrm>
                <a:custGeom>
                  <a:rect b="b" l="l" r="r" t="t"/>
                  <a:pathLst>
                    <a:path extrusionOk="0" fill="none" h="7027" w="10168">
                      <a:moveTo>
                        <a:pt x="1" y="1"/>
                      </a:moveTo>
                      <a:cubicBezTo>
                        <a:pt x="402" y="1764"/>
                        <a:pt x="1204" y="3468"/>
                        <a:pt x="2540" y="4721"/>
                      </a:cubicBezTo>
                      <a:cubicBezTo>
                        <a:pt x="4420" y="6500"/>
                        <a:pt x="7043" y="7027"/>
                        <a:pt x="9558" y="6918"/>
                      </a:cubicBezTo>
                      <a:cubicBezTo>
                        <a:pt x="9766" y="6910"/>
                        <a:pt x="9967" y="6893"/>
                        <a:pt x="10167" y="6876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508" name="Google Shape;2508;p22"/>
                <p:cNvGrpSpPr/>
                <p:nvPr/>
              </p:nvGrpSpPr>
              <p:grpSpPr>
                <a:xfrm>
                  <a:off x="431982" y="2910018"/>
                  <a:ext cx="442274" cy="159445"/>
                  <a:chOff x="431982" y="2910018"/>
                  <a:chExt cx="442274" cy="159445"/>
                </a:xfrm>
              </p:grpSpPr>
              <p:sp>
                <p:nvSpPr>
                  <p:cNvPr id="2509" name="Google Shape;2509;p22"/>
                  <p:cNvSpPr/>
                  <p:nvPr/>
                </p:nvSpPr>
                <p:spPr>
                  <a:xfrm>
                    <a:off x="799817" y="2955349"/>
                    <a:ext cx="74438" cy="68227"/>
                  </a:xfrm>
                  <a:custGeom>
                    <a:rect b="b" l="l" r="r" t="t"/>
                    <a:pathLst>
                      <a:path extrusionOk="0" h="736" w="803">
                        <a:moveTo>
                          <a:pt x="412" y="0"/>
                        </a:moveTo>
                        <a:cubicBezTo>
                          <a:pt x="370" y="0"/>
                          <a:pt x="330" y="6"/>
                          <a:pt x="293" y="22"/>
                        </a:cubicBezTo>
                        <a:cubicBezTo>
                          <a:pt x="101" y="72"/>
                          <a:pt x="0" y="281"/>
                          <a:pt x="67" y="465"/>
                        </a:cubicBezTo>
                        <a:cubicBezTo>
                          <a:pt x="101" y="565"/>
                          <a:pt x="167" y="640"/>
                          <a:pt x="251" y="690"/>
                        </a:cubicBezTo>
                        <a:cubicBezTo>
                          <a:pt x="301" y="720"/>
                          <a:pt x="360" y="735"/>
                          <a:pt x="419" y="735"/>
                        </a:cubicBezTo>
                        <a:cubicBezTo>
                          <a:pt x="459" y="735"/>
                          <a:pt x="498" y="729"/>
                          <a:pt x="535" y="715"/>
                        </a:cubicBezTo>
                        <a:cubicBezTo>
                          <a:pt x="627" y="690"/>
                          <a:pt x="710" y="615"/>
                          <a:pt x="752" y="532"/>
                        </a:cubicBezTo>
                        <a:cubicBezTo>
                          <a:pt x="794" y="440"/>
                          <a:pt x="802" y="339"/>
                          <a:pt x="769" y="247"/>
                        </a:cubicBezTo>
                        <a:cubicBezTo>
                          <a:pt x="752" y="189"/>
                          <a:pt x="719" y="131"/>
                          <a:pt x="669" y="89"/>
                        </a:cubicBezTo>
                        <a:cubicBezTo>
                          <a:pt x="610" y="47"/>
                          <a:pt x="552" y="22"/>
                          <a:pt x="485" y="5"/>
                        </a:cubicBezTo>
                        <a:cubicBezTo>
                          <a:pt x="460" y="2"/>
                          <a:pt x="436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10" name="Google Shape;2510;p22"/>
                  <p:cNvSpPr/>
                  <p:nvPr/>
                </p:nvSpPr>
                <p:spPr>
                  <a:xfrm>
                    <a:off x="431982" y="3001236"/>
                    <a:ext cx="71286" cy="68227"/>
                  </a:xfrm>
                  <a:custGeom>
                    <a:rect b="b" l="l" r="r" t="t"/>
                    <a:pathLst>
                      <a:path extrusionOk="0" h="736" w="769">
                        <a:moveTo>
                          <a:pt x="380" y="0"/>
                        </a:moveTo>
                        <a:cubicBezTo>
                          <a:pt x="339" y="0"/>
                          <a:pt x="298" y="7"/>
                          <a:pt x="259" y="20"/>
                        </a:cubicBezTo>
                        <a:cubicBezTo>
                          <a:pt x="167" y="45"/>
                          <a:pt x="92" y="103"/>
                          <a:pt x="50" y="187"/>
                        </a:cubicBezTo>
                        <a:cubicBezTo>
                          <a:pt x="0" y="279"/>
                          <a:pt x="0" y="379"/>
                          <a:pt x="34" y="463"/>
                        </a:cubicBezTo>
                        <a:cubicBezTo>
                          <a:pt x="59" y="563"/>
                          <a:pt x="125" y="646"/>
                          <a:pt x="209" y="688"/>
                        </a:cubicBezTo>
                        <a:cubicBezTo>
                          <a:pt x="268" y="720"/>
                          <a:pt x="330" y="735"/>
                          <a:pt x="392" y="735"/>
                        </a:cubicBezTo>
                        <a:cubicBezTo>
                          <a:pt x="426" y="735"/>
                          <a:pt x="460" y="731"/>
                          <a:pt x="493" y="722"/>
                        </a:cubicBezTo>
                        <a:cubicBezTo>
                          <a:pt x="593" y="688"/>
                          <a:pt x="669" y="621"/>
                          <a:pt x="710" y="529"/>
                        </a:cubicBezTo>
                        <a:cubicBezTo>
                          <a:pt x="760" y="446"/>
                          <a:pt x="769" y="337"/>
                          <a:pt x="735" y="245"/>
                        </a:cubicBezTo>
                        <a:cubicBezTo>
                          <a:pt x="719" y="187"/>
                          <a:pt x="677" y="128"/>
                          <a:pt x="627" y="95"/>
                        </a:cubicBezTo>
                        <a:cubicBezTo>
                          <a:pt x="558" y="32"/>
                          <a:pt x="469" y="0"/>
                          <a:pt x="38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11" name="Google Shape;2511;p22"/>
                  <p:cNvSpPr/>
                  <p:nvPr/>
                </p:nvSpPr>
                <p:spPr>
                  <a:xfrm>
                    <a:off x="522550" y="2983623"/>
                    <a:ext cx="74438" cy="68598"/>
                  </a:xfrm>
                  <a:custGeom>
                    <a:rect b="b" l="l" r="r" t="t"/>
                    <a:pathLst>
                      <a:path extrusionOk="0" h="740" w="803">
                        <a:moveTo>
                          <a:pt x="414" y="1"/>
                        </a:moveTo>
                        <a:cubicBezTo>
                          <a:pt x="372" y="1"/>
                          <a:pt x="331" y="10"/>
                          <a:pt x="293" y="26"/>
                        </a:cubicBezTo>
                        <a:cubicBezTo>
                          <a:pt x="101" y="76"/>
                          <a:pt x="1" y="285"/>
                          <a:pt x="67" y="469"/>
                        </a:cubicBezTo>
                        <a:cubicBezTo>
                          <a:pt x="101" y="561"/>
                          <a:pt x="168" y="644"/>
                          <a:pt x="251" y="694"/>
                        </a:cubicBezTo>
                        <a:cubicBezTo>
                          <a:pt x="301" y="724"/>
                          <a:pt x="361" y="739"/>
                          <a:pt x="420" y="739"/>
                        </a:cubicBezTo>
                        <a:cubicBezTo>
                          <a:pt x="459" y="739"/>
                          <a:pt x="499" y="733"/>
                          <a:pt x="535" y="719"/>
                        </a:cubicBezTo>
                        <a:cubicBezTo>
                          <a:pt x="627" y="686"/>
                          <a:pt x="711" y="619"/>
                          <a:pt x="744" y="527"/>
                        </a:cubicBezTo>
                        <a:cubicBezTo>
                          <a:pt x="794" y="444"/>
                          <a:pt x="803" y="343"/>
                          <a:pt x="769" y="252"/>
                        </a:cubicBezTo>
                        <a:cubicBezTo>
                          <a:pt x="752" y="185"/>
                          <a:pt x="711" y="135"/>
                          <a:pt x="661" y="93"/>
                        </a:cubicBezTo>
                        <a:cubicBezTo>
                          <a:pt x="610" y="51"/>
                          <a:pt x="552" y="18"/>
                          <a:pt x="485" y="9"/>
                        </a:cubicBezTo>
                        <a:cubicBezTo>
                          <a:pt x="461" y="3"/>
                          <a:pt x="438" y="1"/>
                          <a:pt x="41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12" name="Google Shape;2512;p22"/>
                  <p:cNvSpPr/>
                  <p:nvPr/>
                </p:nvSpPr>
                <p:spPr>
                  <a:xfrm>
                    <a:off x="638704" y="2944132"/>
                    <a:ext cx="71379" cy="68413"/>
                  </a:xfrm>
                  <a:custGeom>
                    <a:rect b="b" l="l" r="r" t="t"/>
                    <a:pathLst>
                      <a:path extrusionOk="0" h="738" w="770">
                        <a:moveTo>
                          <a:pt x="376" y="0"/>
                        </a:moveTo>
                        <a:cubicBezTo>
                          <a:pt x="335" y="0"/>
                          <a:pt x="296" y="7"/>
                          <a:pt x="260" y="18"/>
                        </a:cubicBezTo>
                        <a:cubicBezTo>
                          <a:pt x="168" y="43"/>
                          <a:pt x="93" y="110"/>
                          <a:pt x="51" y="185"/>
                        </a:cubicBezTo>
                        <a:cubicBezTo>
                          <a:pt x="1" y="277"/>
                          <a:pt x="1" y="377"/>
                          <a:pt x="34" y="469"/>
                        </a:cubicBezTo>
                        <a:cubicBezTo>
                          <a:pt x="59" y="561"/>
                          <a:pt x="126" y="644"/>
                          <a:pt x="218" y="694"/>
                        </a:cubicBezTo>
                        <a:cubicBezTo>
                          <a:pt x="271" y="721"/>
                          <a:pt x="330" y="737"/>
                          <a:pt x="390" y="737"/>
                        </a:cubicBezTo>
                        <a:cubicBezTo>
                          <a:pt x="425" y="737"/>
                          <a:pt x="460" y="732"/>
                          <a:pt x="494" y="719"/>
                        </a:cubicBezTo>
                        <a:cubicBezTo>
                          <a:pt x="594" y="686"/>
                          <a:pt x="669" y="619"/>
                          <a:pt x="719" y="527"/>
                        </a:cubicBezTo>
                        <a:cubicBezTo>
                          <a:pt x="761" y="444"/>
                          <a:pt x="769" y="343"/>
                          <a:pt x="736" y="252"/>
                        </a:cubicBezTo>
                        <a:cubicBezTo>
                          <a:pt x="719" y="185"/>
                          <a:pt x="677" y="135"/>
                          <a:pt x="636" y="93"/>
                        </a:cubicBezTo>
                        <a:cubicBezTo>
                          <a:pt x="577" y="51"/>
                          <a:pt x="519" y="18"/>
                          <a:pt x="452" y="9"/>
                        </a:cubicBezTo>
                        <a:cubicBezTo>
                          <a:pt x="426" y="3"/>
                          <a:pt x="401" y="0"/>
                          <a:pt x="37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13" name="Google Shape;2513;p22"/>
                  <p:cNvSpPr/>
                  <p:nvPr/>
                </p:nvSpPr>
                <p:spPr>
                  <a:xfrm>
                    <a:off x="715367" y="2910018"/>
                    <a:ext cx="71379" cy="68598"/>
                  </a:xfrm>
                  <a:custGeom>
                    <a:rect b="b" l="l" r="r" t="t"/>
                    <a:pathLst>
                      <a:path extrusionOk="0" h="740" w="770">
                        <a:moveTo>
                          <a:pt x="384" y="1"/>
                        </a:moveTo>
                        <a:cubicBezTo>
                          <a:pt x="342" y="1"/>
                          <a:pt x="301" y="8"/>
                          <a:pt x="260" y="18"/>
                        </a:cubicBezTo>
                        <a:cubicBezTo>
                          <a:pt x="168" y="43"/>
                          <a:pt x="93" y="110"/>
                          <a:pt x="51" y="193"/>
                        </a:cubicBezTo>
                        <a:cubicBezTo>
                          <a:pt x="9" y="277"/>
                          <a:pt x="1" y="377"/>
                          <a:pt x="34" y="469"/>
                        </a:cubicBezTo>
                        <a:cubicBezTo>
                          <a:pt x="59" y="561"/>
                          <a:pt x="126" y="645"/>
                          <a:pt x="218" y="695"/>
                        </a:cubicBezTo>
                        <a:cubicBezTo>
                          <a:pt x="268" y="725"/>
                          <a:pt x="327" y="740"/>
                          <a:pt x="386" y="740"/>
                        </a:cubicBezTo>
                        <a:cubicBezTo>
                          <a:pt x="426" y="740"/>
                          <a:pt x="465" y="733"/>
                          <a:pt x="502" y="720"/>
                        </a:cubicBezTo>
                        <a:cubicBezTo>
                          <a:pt x="594" y="686"/>
                          <a:pt x="677" y="620"/>
                          <a:pt x="719" y="528"/>
                        </a:cubicBezTo>
                        <a:cubicBezTo>
                          <a:pt x="761" y="444"/>
                          <a:pt x="769" y="344"/>
                          <a:pt x="736" y="252"/>
                        </a:cubicBezTo>
                        <a:cubicBezTo>
                          <a:pt x="719" y="185"/>
                          <a:pt x="686" y="135"/>
                          <a:pt x="636" y="93"/>
                        </a:cubicBezTo>
                        <a:cubicBezTo>
                          <a:pt x="586" y="51"/>
                          <a:pt x="519" y="18"/>
                          <a:pt x="460" y="10"/>
                        </a:cubicBezTo>
                        <a:cubicBezTo>
                          <a:pt x="435" y="3"/>
                          <a:pt x="409" y="1"/>
                          <a:pt x="3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2514" name="Google Shape;2514;p22"/>
              <p:cNvGrpSpPr/>
              <p:nvPr/>
            </p:nvGrpSpPr>
            <p:grpSpPr>
              <a:xfrm flipH="1" rot="-709424">
                <a:off x="-518465" y="3774526"/>
                <a:ext cx="1548880" cy="1294567"/>
                <a:chOff x="457474" y="3580802"/>
                <a:chExt cx="1408022" cy="1176837"/>
              </a:xfrm>
            </p:grpSpPr>
            <p:sp>
              <p:nvSpPr>
                <p:cNvPr id="2515" name="Google Shape;2515;p22"/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rect b="b" l="l" r="r" t="t"/>
                  <a:pathLst>
                    <a:path extrusionOk="0" h="3969" w="4355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16" name="Google Shape;2516;p22"/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rect b="b" l="l" r="r" t="t"/>
                  <a:pathLst>
                    <a:path extrusionOk="0" h="3969" w="2107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17" name="Google Shape;2517;p22"/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rect b="b" l="l" r="r" t="t"/>
                  <a:pathLst>
                    <a:path extrusionOk="0" h="2030" w="3612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18" name="Google Shape;2518;p22"/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rect b="b" l="l" r="r" t="t"/>
                  <a:pathLst>
                    <a:path extrusionOk="0" h="2024" w="2925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19" name="Google Shape;2519;p22"/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rect b="b" l="l" r="r" t="t"/>
                  <a:pathLst>
                    <a:path extrusionOk="0" h="3266" w="3624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0" name="Google Shape;2520;p22"/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rect b="b" l="l" r="r" t="t"/>
                  <a:pathLst>
                    <a:path extrusionOk="0" h="3266" w="1962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1" name="Google Shape;2521;p22"/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rect b="b" l="l" r="r" t="t"/>
                  <a:pathLst>
                    <a:path extrusionOk="0" h="1883" w="3554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2" name="Google Shape;2522;p22"/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rect b="b" l="l" r="r" t="t"/>
                  <a:pathLst>
                    <a:path extrusionOk="0" h="1655" w="330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3" name="Google Shape;2523;p22"/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rect b="b" l="l" r="r" t="t"/>
                  <a:pathLst>
                    <a:path extrusionOk="0" h="3409" w="3791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4" name="Google Shape;2524;p22"/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rect b="b" l="l" r="r" t="t"/>
                  <a:pathLst>
                    <a:path extrusionOk="0" h="3401" w="2457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5" name="Google Shape;2525;p22"/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rect b="b" l="l" r="r" t="t"/>
                  <a:pathLst>
                    <a:path extrusionOk="0" h="1849" w="3518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6" name="Google Shape;2526;p22"/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rect b="b" l="l" r="r" t="t"/>
                  <a:pathLst>
                    <a:path extrusionOk="0" h="1081" w="3518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7" name="Google Shape;2527;p22"/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rect b="b" l="l" r="r" t="t"/>
                  <a:pathLst>
                    <a:path extrusionOk="0" h="3359" w="3652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8" name="Google Shape;2528;p22"/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rect b="b" l="l" r="r" t="t"/>
                  <a:pathLst>
                    <a:path extrusionOk="0" h="3268" w="3276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29" name="Google Shape;2529;p22"/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rect b="b" l="l" r="r" t="t"/>
                  <a:pathLst>
                    <a:path extrusionOk="0" h="1952" w="368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30" name="Google Shape;2530;p22"/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rect b="b" l="l" r="r" t="t"/>
                  <a:pathLst>
                    <a:path extrusionOk="0" h="1279" w="368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31" name="Google Shape;2531;p22"/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rect b="b" l="l" r="r" t="t"/>
                  <a:pathLst>
                    <a:path extrusionOk="0" h="2960" w="3852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32" name="Google Shape;2532;p22"/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rect b="b" l="l" r="r" t="t"/>
                  <a:pathLst>
                    <a:path extrusionOk="0" h="2699" w="3844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533" name="Google Shape;2533;p22"/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2534" name="Google Shape;2534;p22"/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rect b="b" l="l" r="r" t="t"/>
                    <a:pathLst>
                      <a:path extrusionOk="0" fill="none" h="10201" w="12499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35" name="Google Shape;2535;p22"/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rect b="b" l="l" r="r" t="t"/>
                    <a:pathLst>
                      <a:path extrusionOk="0" fill="none" h="2407" w="3134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36" name="Google Shape;2536;p22"/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rect b="b" l="l" r="r" t="t"/>
                    <a:pathLst>
                      <a:path extrusionOk="0" fill="none" h="2574" w="3167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37" name="Google Shape;2537;p22"/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rect b="b" l="l" r="r" t="t"/>
                    <a:pathLst>
                      <a:path extrusionOk="0" fill="none" h="2825" w="3175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38" name="Google Shape;2538;p22"/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rect b="b" l="l" r="r" t="t"/>
                    <a:pathLst>
                      <a:path extrusionOk="0" fill="none" h="3351" w="2933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grpSp>
          <p:nvGrpSpPr>
            <p:cNvPr id="2539" name="Google Shape;2539;p22"/>
            <p:cNvGrpSpPr/>
            <p:nvPr/>
          </p:nvGrpSpPr>
          <p:grpSpPr>
            <a:xfrm>
              <a:off x="1492696" y="4628689"/>
              <a:ext cx="139466" cy="159114"/>
              <a:chOff x="11250843" y="1932532"/>
              <a:chExt cx="402616" cy="459335"/>
            </a:xfrm>
          </p:grpSpPr>
          <p:sp>
            <p:nvSpPr>
              <p:cNvPr id="2540" name="Google Shape;2540;p2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1" name="Google Shape;2541;p2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2" name="Google Shape;2542;p2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543" name="Google Shape;2543;p22"/>
          <p:cNvGrpSpPr/>
          <p:nvPr/>
        </p:nvGrpSpPr>
        <p:grpSpPr>
          <a:xfrm>
            <a:off x="-810275" y="-1441207"/>
            <a:ext cx="2724594" cy="3219684"/>
            <a:chOff x="-810275" y="-1441207"/>
            <a:chExt cx="2724594" cy="3219684"/>
          </a:xfrm>
        </p:grpSpPr>
        <p:grpSp>
          <p:nvGrpSpPr>
            <p:cNvPr id="2544" name="Google Shape;2544;p22"/>
            <p:cNvGrpSpPr/>
            <p:nvPr/>
          </p:nvGrpSpPr>
          <p:grpSpPr>
            <a:xfrm>
              <a:off x="423683" y="1619363"/>
              <a:ext cx="139466" cy="159114"/>
              <a:chOff x="11250843" y="1932532"/>
              <a:chExt cx="402616" cy="459335"/>
            </a:xfrm>
          </p:grpSpPr>
          <p:sp>
            <p:nvSpPr>
              <p:cNvPr id="2545" name="Google Shape;2545;p2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6" name="Google Shape;2546;p2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7" name="Google Shape;2547;p2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8" name="Google Shape;2548;p22"/>
            <p:cNvGrpSpPr/>
            <p:nvPr/>
          </p:nvGrpSpPr>
          <p:grpSpPr>
            <a:xfrm>
              <a:off x="-810275" y="-1441207"/>
              <a:ext cx="2724594" cy="2949183"/>
              <a:chOff x="-810275" y="-1441207"/>
              <a:chExt cx="2724594" cy="2949183"/>
            </a:xfrm>
          </p:grpSpPr>
          <p:grpSp>
            <p:nvGrpSpPr>
              <p:cNvPr id="2549" name="Google Shape;2549;p22"/>
              <p:cNvGrpSpPr/>
              <p:nvPr/>
            </p:nvGrpSpPr>
            <p:grpSpPr>
              <a:xfrm flipH="1" rot="5400000">
                <a:off x="-353531" y="-23124"/>
                <a:ext cx="1219007" cy="998383"/>
                <a:chOff x="431982" y="2910018"/>
                <a:chExt cx="1219007" cy="998383"/>
              </a:xfrm>
            </p:grpSpPr>
            <p:sp>
              <p:nvSpPr>
                <p:cNvPr id="2550" name="Google Shape;2550;p22"/>
                <p:cNvSpPr/>
                <p:nvPr/>
              </p:nvSpPr>
              <p:spPr>
                <a:xfrm>
                  <a:off x="474531" y="2992151"/>
                  <a:ext cx="434578" cy="320742"/>
                </a:xfrm>
                <a:custGeom>
                  <a:rect b="b" l="l" r="r" t="t"/>
                  <a:pathLst>
                    <a:path extrusionOk="0" fill="none" h="3460" w="4688">
                      <a:moveTo>
                        <a:pt x="3952" y="1"/>
                      </a:moveTo>
                      <a:cubicBezTo>
                        <a:pt x="3952" y="1"/>
                        <a:pt x="4687" y="1939"/>
                        <a:pt x="2958" y="2699"/>
                      </a:cubicBezTo>
                      <a:cubicBezTo>
                        <a:pt x="1229" y="3459"/>
                        <a:pt x="26" y="2223"/>
                        <a:pt x="1" y="47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1" name="Google Shape;2551;p22"/>
                <p:cNvSpPr/>
                <p:nvPr/>
              </p:nvSpPr>
              <p:spPr>
                <a:xfrm>
                  <a:off x="564358" y="2958871"/>
                  <a:ext cx="280418" cy="295898"/>
                </a:xfrm>
                <a:custGeom>
                  <a:rect b="b" l="l" r="r" t="t"/>
                  <a:pathLst>
                    <a:path extrusionOk="0" fill="none" h="3192" w="3025">
                      <a:moveTo>
                        <a:pt x="2098" y="1"/>
                      </a:moveTo>
                      <a:cubicBezTo>
                        <a:pt x="2098" y="1"/>
                        <a:pt x="3025" y="2507"/>
                        <a:pt x="1337" y="3192"/>
                      </a:cubicBezTo>
                      <a:cubicBezTo>
                        <a:pt x="1337" y="3192"/>
                        <a:pt x="34" y="3058"/>
                        <a:pt x="1" y="636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2" name="Google Shape;2552;p22"/>
                <p:cNvSpPr/>
                <p:nvPr/>
              </p:nvSpPr>
              <p:spPr>
                <a:xfrm>
                  <a:off x="672818" y="2964341"/>
                  <a:ext cx="41900" cy="290429"/>
                </a:xfrm>
                <a:custGeom>
                  <a:rect b="b" l="l" r="r" t="t"/>
                  <a:pathLst>
                    <a:path extrusionOk="0" fill="none" h="3133" w="452">
                      <a:moveTo>
                        <a:pt x="0" y="0"/>
                      </a:moveTo>
                      <a:cubicBezTo>
                        <a:pt x="0" y="0"/>
                        <a:pt x="451" y="2540"/>
                        <a:pt x="176" y="3133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3" name="Google Shape;2553;p22"/>
                <p:cNvSpPr/>
                <p:nvPr/>
              </p:nvSpPr>
              <p:spPr>
                <a:xfrm>
                  <a:off x="708415" y="3256998"/>
                  <a:ext cx="942574" cy="651403"/>
                </a:xfrm>
                <a:custGeom>
                  <a:rect b="b" l="l" r="r" t="t"/>
                  <a:pathLst>
                    <a:path extrusionOk="0" fill="none" h="7027" w="10168">
                      <a:moveTo>
                        <a:pt x="1" y="1"/>
                      </a:moveTo>
                      <a:cubicBezTo>
                        <a:pt x="402" y="1764"/>
                        <a:pt x="1204" y="3468"/>
                        <a:pt x="2540" y="4721"/>
                      </a:cubicBezTo>
                      <a:cubicBezTo>
                        <a:pt x="4420" y="6500"/>
                        <a:pt x="7043" y="7027"/>
                        <a:pt x="9558" y="6918"/>
                      </a:cubicBezTo>
                      <a:cubicBezTo>
                        <a:pt x="9766" y="6910"/>
                        <a:pt x="9967" y="6893"/>
                        <a:pt x="10167" y="6876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554" name="Google Shape;2554;p22"/>
                <p:cNvGrpSpPr/>
                <p:nvPr/>
              </p:nvGrpSpPr>
              <p:grpSpPr>
                <a:xfrm>
                  <a:off x="431982" y="2910018"/>
                  <a:ext cx="442274" cy="159445"/>
                  <a:chOff x="431982" y="2910018"/>
                  <a:chExt cx="442274" cy="159445"/>
                </a:xfrm>
              </p:grpSpPr>
              <p:sp>
                <p:nvSpPr>
                  <p:cNvPr id="2555" name="Google Shape;2555;p22"/>
                  <p:cNvSpPr/>
                  <p:nvPr/>
                </p:nvSpPr>
                <p:spPr>
                  <a:xfrm>
                    <a:off x="799817" y="2955349"/>
                    <a:ext cx="74438" cy="68227"/>
                  </a:xfrm>
                  <a:custGeom>
                    <a:rect b="b" l="l" r="r" t="t"/>
                    <a:pathLst>
                      <a:path extrusionOk="0" h="736" w="803">
                        <a:moveTo>
                          <a:pt x="412" y="0"/>
                        </a:moveTo>
                        <a:cubicBezTo>
                          <a:pt x="370" y="0"/>
                          <a:pt x="330" y="6"/>
                          <a:pt x="293" y="22"/>
                        </a:cubicBezTo>
                        <a:cubicBezTo>
                          <a:pt x="101" y="72"/>
                          <a:pt x="0" y="281"/>
                          <a:pt x="67" y="465"/>
                        </a:cubicBezTo>
                        <a:cubicBezTo>
                          <a:pt x="101" y="565"/>
                          <a:pt x="167" y="640"/>
                          <a:pt x="251" y="690"/>
                        </a:cubicBezTo>
                        <a:cubicBezTo>
                          <a:pt x="301" y="720"/>
                          <a:pt x="360" y="735"/>
                          <a:pt x="419" y="735"/>
                        </a:cubicBezTo>
                        <a:cubicBezTo>
                          <a:pt x="459" y="735"/>
                          <a:pt x="498" y="729"/>
                          <a:pt x="535" y="715"/>
                        </a:cubicBezTo>
                        <a:cubicBezTo>
                          <a:pt x="627" y="690"/>
                          <a:pt x="710" y="615"/>
                          <a:pt x="752" y="532"/>
                        </a:cubicBezTo>
                        <a:cubicBezTo>
                          <a:pt x="794" y="440"/>
                          <a:pt x="802" y="339"/>
                          <a:pt x="769" y="247"/>
                        </a:cubicBezTo>
                        <a:cubicBezTo>
                          <a:pt x="752" y="189"/>
                          <a:pt x="719" y="131"/>
                          <a:pt x="669" y="89"/>
                        </a:cubicBezTo>
                        <a:cubicBezTo>
                          <a:pt x="610" y="47"/>
                          <a:pt x="552" y="22"/>
                          <a:pt x="485" y="5"/>
                        </a:cubicBezTo>
                        <a:cubicBezTo>
                          <a:pt x="460" y="2"/>
                          <a:pt x="436" y="0"/>
                          <a:pt x="4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56" name="Google Shape;2556;p22"/>
                  <p:cNvSpPr/>
                  <p:nvPr/>
                </p:nvSpPr>
                <p:spPr>
                  <a:xfrm>
                    <a:off x="431982" y="3001236"/>
                    <a:ext cx="71286" cy="68227"/>
                  </a:xfrm>
                  <a:custGeom>
                    <a:rect b="b" l="l" r="r" t="t"/>
                    <a:pathLst>
                      <a:path extrusionOk="0" h="736" w="769">
                        <a:moveTo>
                          <a:pt x="380" y="0"/>
                        </a:moveTo>
                        <a:cubicBezTo>
                          <a:pt x="339" y="0"/>
                          <a:pt x="298" y="7"/>
                          <a:pt x="259" y="20"/>
                        </a:cubicBezTo>
                        <a:cubicBezTo>
                          <a:pt x="167" y="45"/>
                          <a:pt x="92" y="103"/>
                          <a:pt x="50" y="187"/>
                        </a:cubicBezTo>
                        <a:cubicBezTo>
                          <a:pt x="0" y="279"/>
                          <a:pt x="0" y="379"/>
                          <a:pt x="34" y="463"/>
                        </a:cubicBezTo>
                        <a:cubicBezTo>
                          <a:pt x="59" y="563"/>
                          <a:pt x="125" y="646"/>
                          <a:pt x="209" y="688"/>
                        </a:cubicBezTo>
                        <a:cubicBezTo>
                          <a:pt x="268" y="720"/>
                          <a:pt x="330" y="735"/>
                          <a:pt x="392" y="735"/>
                        </a:cubicBezTo>
                        <a:cubicBezTo>
                          <a:pt x="426" y="735"/>
                          <a:pt x="460" y="731"/>
                          <a:pt x="493" y="722"/>
                        </a:cubicBezTo>
                        <a:cubicBezTo>
                          <a:pt x="593" y="688"/>
                          <a:pt x="669" y="621"/>
                          <a:pt x="710" y="529"/>
                        </a:cubicBezTo>
                        <a:cubicBezTo>
                          <a:pt x="760" y="446"/>
                          <a:pt x="769" y="337"/>
                          <a:pt x="735" y="245"/>
                        </a:cubicBezTo>
                        <a:cubicBezTo>
                          <a:pt x="719" y="187"/>
                          <a:pt x="677" y="128"/>
                          <a:pt x="627" y="95"/>
                        </a:cubicBezTo>
                        <a:cubicBezTo>
                          <a:pt x="558" y="32"/>
                          <a:pt x="469" y="0"/>
                          <a:pt x="38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57" name="Google Shape;2557;p22"/>
                  <p:cNvSpPr/>
                  <p:nvPr/>
                </p:nvSpPr>
                <p:spPr>
                  <a:xfrm>
                    <a:off x="522550" y="2983623"/>
                    <a:ext cx="74438" cy="68598"/>
                  </a:xfrm>
                  <a:custGeom>
                    <a:rect b="b" l="l" r="r" t="t"/>
                    <a:pathLst>
                      <a:path extrusionOk="0" h="740" w="803">
                        <a:moveTo>
                          <a:pt x="414" y="1"/>
                        </a:moveTo>
                        <a:cubicBezTo>
                          <a:pt x="372" y="1"/>
                          <a:pt x="331" y="10"/>
                          <a:pt x="293" y="26"/>
                        </a:cubicBezTo>
                        <a:cubicBezTo>
                          <a:pt x="101" y="76"/>
                          <a:pt x="1" y="285"/>
                          <a:pt x="67" y="469"/>
                        </a:cubicBezTo>
                        <a:cubicBezTo>
                          <a:pt x="101" y="561"/>
                          <a:pt x="168" y="644"/>
                          <a:pt x="251" y="694"/>
                        </a:cubicBezTo>
                        <a:cubicBezTo>
                          <a:pt x="301" y="724"/>
                          <a:pt x="361" y="739"/>
                          <a:pt x="420" y="739"/>
                        </a:cubicBezTo>
                        <a:cubicBezTo>
                          <a:pt x="459" y="739"/>
                          <a:pt x="499" y="733"/>
                          <a:pt x="535" y="719"/>
                        </a:cubicBezTo>
                        <a:cubicBezTo>
                          <a:pt x="627" y="686"/>
                          <a:pt x="711" y="619"/>
                          <a:pt x="744" y="527"/>
                        </a:cubicBezTo>
                        <a:cubicBezTo>
                          <a:pt x="794" y="444"/>
                          <a:pt x="803" y="343"/>
                          <a:pt x="769" y="252"/>
                        </a:cubicBezTo>
                        <a:cubicBezTo>
                          <a:pt x="752" y="185"/>
                          <a:pt x="711" y="135"/>
                          <a:pt x="661" y="93"/>
                        </a:cubicBezTo>
                        <a:cubicBezTo>
                          <a:pt x="610" y="51"/>
                          <a:pt x="552" y="18"/>
                          <a:pt x="485" y="9"/>
                        </a:cubicBezTo>
                        <a:cubicBezTo>
                          <a:pt x="461" y="3"/>
                          <a:pt x="438" y="1"/>
                          <a:pt x="41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58" name="Google Shape;2558;p22"/>
                  <p:cNvSpPr/>
                  <p:nvPr/>
                </p:nvSpPr>
                <p:spPr>
                  <a:xfrm>
                    <a:off x="638704" y="2944132"/>
                    <a:ext cx="71379" cy="68413"/>
                  </a:xfrm>
                  <a:custGeom>
                    <a:rect b="b" l="l" r="r" t="t"/>
                    <a:pathLst>
                      <a:path extrusionOk="0" h="738" w="770">
                        <a:moveTo>
                          <a:pt x="376" y="0"/>
                        </a:moveTo>
                        <a:cubicBezTo>
                          <a:pt x="335" y="0"/>
                          <a:pt x="296" y="7"/>
                          <a:pt x="260" y="18"/>
                        </a:cubicBezTo>
                        <a:cubicBezTo>
                          <a:pt x="168" y="43"/>
                          <a:pt x="93" y="110"/>
                          <a:pt x="51" y="185"/>
                        </a:cubicBezTo>
                        <a:cubicBezTo>
                          <a:pt x="1" y="277"/>
                          <a:pt x="1" y="377"/>
                          <a:pt x="34" y="469"/>
                        </a:cubicBezTo>
                        <a:cubicBezTo>
                          <a:pt x="59" y="561"/>
                          <a:pt x="126" y="644"/>
                          <a:pt x="218" y="694"/>
                        </a:cubicBezTo>
                        <a:cubicBezTo>
                          <a:pt x="271" y="721"/>
                          <a:pt x="330" y="737"/>
                          <a:pt x="390" y="737"/>
                        </a:cubicBezTo>
                        <a:cubicBezTo>
                          <a:pt x="425" y="737"/>
                          <a:pt x="460" y="732"/>
                          <a:pt x="494" y="719"/>
                        </a:cubicBezTo>
                        <a:cubicBezTo>
                          <a:pt x="594" y="686"/>
                          <a:pt x="669" y="619"/>
                          <a:pt x="719" y="527"/>
                        </a:cubicBezTo>
                        <a:cubicBezTo>
                          <a:pt x="761" y="444"/>
                          <a:pt x="769" y="343"/>
                          <a:pt x="736" y="252"/>
                        </a:cubicBezTo>
                        <a:cubicBezTo>
                          <a:pt x="719" y="185"/>
                          <a:pt x="677" y="135"/>
                          <a:pt x="636" y="93"/>
                        </a:cubicBezTo>
                        <a:cubicBezTo>
                          <a:pt x="577" y="51"/>
                          <a:pt x="519" y="18"/>
                          <a:pt x="452" y="9"/>
                        </a:cubicBezTo>
                        <a:cubicBezTo>
                          <a:pt x="426" y="3"/>
                          <a:pt x="401" y="0"/>
                          <a:pt x="37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59" name="Google Shape;2559;p22"/>
                  <p:cNvSpPr/>
                  <p:nvPr/>
                </p:nvSpPr>
                <p:spPr>
                  <a:xfrm>
                    <a:off x="715367" y="2910018"/>
                    <a:ext cx="71379" cy="68598"/>
                  </a:xfrm>
                  <a:custGeom>
                    <a:rect b="b" l="l" r="r" t="t"/>
                    <a:pathLst>
                      <a:path extrusionOk="0" h="740" w="770">
                        <a:moveTo>
                          <a:pt x="384" y="1"/>
                        </a:moveTo>
                        <a:cubicBezTo>
                          <a:pt x="342" y="1"/>
                          <a:pt x="301" y="8"/>
                          <a:pt x="260" y="18"/>
                        </a:cubicBezTo>
                        <a:cubicBezTo>
                          <a:pt x="168" y="43"/>
                          <a:pt x="93" y="110"/>
                          <a:pt x="51" y="193"/>
                        </a:cubicBezTo>
                        <a:cubicBezTo>
                          <a:pt x="9" y="277"/>
                          <a:pt x="1" y="377"/>
                          <a:pt x="34" y="469"/>
                        </a:cubicBezTo>
                        <a:cubicBezTo>
                          <a:pt x="59" y="561"/>
                          <a:pt x="126" y="645"/>
                          <a:pt x="218" y="695"/>
                        </a:cubicBezTo>
                        <a:cubicBezTo>
                          <a:pt x="268" y="725"/>
                          <a:pt x="327" y="740"/>
                          <a:pt x="386" y="740"/>
                        </a:cubicBezTo>
                        <a:cubicBezTo>
                          <a:pt x="426" y="740"/>
                          <a:pt x="465" y="733"/>
                          <a:pt x="502" y="720"/>
                        </a:cubicBezTo>
                        <a:cubicBezTo>
                          <a:pt x="594" y="686"/>
                          <a:pt x="677" y="620"/>
                          <a:pt x="719" y="528"/>
                        </a:cubicBezTo>
                        <a:cubicBezTo>
                          <a:pt x="761" y="444"/>
                          <a:pt x="769" y="344"/>
                          <a:pt x="736" y="252"/>
                        </a:cubicBezTo>
                        <a:cubicBezTo>
                          <a:pt x="719" y="185"/>
                          <a:pt x="686" y="135"/>
                          <a:pt x="636" y="93"/>
                        </a:cubicBezTo>
                        <a:cubicBezTo>
                          <a:pt x="586" y="51"/>
                          <a:pt x="519" y="18"/>
                          <a:pt x="460" y="10"/>
                        </a:cubicBezTo>
                        <a:cubicBezTo>
                          <a:pt x="435" y="3"/>
                          <a:pt x="409" y="1"/>
                          <a:pt x="3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2560" name="Google Shape;2560;p22"/>
              <p:cNvGrpSpPr/>
              <p:nvPr/>
            </p:nvGrpSpPr>
            <p:grpSpPr>
              <a:xfrm>
                <a:off x="309315" y="1147889"/>
                <a:ext cx="386060" cy="360087"/>
                <a:chOff x="9460636" y="2071442"/>
                <a:chExt cx="1221710" cy="1139515"/>
              </a:xfrm>
            </p:grpSpPr>
            <p:sp>
              <p:nvSpPr>
                <p:cNvPr id="2561" name="Google Shape;2561;p22"/>
                <p:cNvSpPr/>
                <p:nvPr/>
              </p:nvSpPr>
              <p:spPr>
                <a:xfrm>
                  <a:off x="9789131" y="2071442"/>
                  <a:ext cx="467912" cy="613624"/>
                </a:xfrm>
                <a:custGeom>
                  <a:rect b="b" l="l" r="r" t="t"/>
                  <a:pathLst>
                    <a:path extrusionOk="0" h="2434" w="1856">
                      <a:moveTo>
                        <a:pt x="1084" y="0"/>
                      </a:moveTo>
                      <a:cubicBezTo>
                        <a:pt x="820" y="0"/>
                        <a:pt x="545" y="69"/>
                        <a:pt x="377" y="159"/>
                      </a:cubicBezTo>
                      <a:cubicBezTo>
                        <a:pt x="9" y="351"/>
                        <a:pt x="1" y="736"/>
                        <a:pt x="134" y="1086"/>
                      </a:cubicBezTo>
                      <a:cubicBezTo>
                        <a:pt x="268" y="1487"/>
                        <a:pt x="477" y="1872"/>
                        <a:pt x="753" y="2206"/>
                      </a:cubicBezTo>
                      <a:cubicBezTo>
                        <a:pt x="778" y="2239"/>
                        <a:pt x="811" y="2273"/>
                        <a:pt x="845" y="2298"/>
                      </a:cubicBezTo>
                      <a:cubicBezTo>
                        <a:pt x="895" y="2340"/>
                        <a:pt x="945" y="2381"/>
                        <a:pt x="1003" y="2406"/>
                      </a:cubicBezTo>
                      <a:cubicBezTo>
                        <a:pt x="1047" y="2425"/>
                        <a:pt x="1089" y="2433"/>
                        <a:pt x="1128" y="2433"/>
                      </a:cubicBezTo>
                      <a:cubicBezTo>
                        <a:pt x="1404" y="2433"/>
                        <a:pt x="1549" y="2007"/>
                        <a:pt x="1630" y="1780"/>
                      </a:cubicBezTo>
                      <a:cubicBezTo>
                        <a:pt x="1730" y="1521"/>
                        <a:pt x="1789" y="1254"/>
                        <a:pt x="1805" y="978"/>
                      </a:cubicBezTo>
                      <a:cubicBezTo>
                        <a:pt x="1814" y="752"/>
                        <a:pt x="1855" y="410"/>
                        <a:pt x="1697" y="218"/>
                      </a:cubicBezTo>
                      <a:cubicBezTo>
                        <a:pt x="1567" y="60"/>
                        <a:pt x="1331" y="0"/>
                        <a:pt x="10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2" name="Google Shape;2562;p22"/>
                <p:cNvSpPr/>
                <p:nvPr/>
              </p:nvSpPr>
              <p:spPr>
                <a:xfrm>
                  <a:off x="9593244" y="2607922"/>
                  <a:ext cx="482534" cy="603035"/>
                </a:xfrm>
                <a:custGeom>
                  <a:rect b="b" l="l" r="r" t="t"/>
                  <a:pathLst>
                    <a:path extrusionOk="0" h="2392" w="1914">
                      <a:moveTo>
                        <a:pt x="1483" y="0"/>
                      </a:moveTo>
                      <a:cubicBezTo>
                        <a:pt x="1264" y="0"/>
                        <a:pt x="1012" y="229"/>
                        <a:pt x="861" y="362"/>
                      </a:cubicBezTo>
                      <a:cubicBezTo>
                        <a:pt x="653" y="537"/>
                        <a:pt x="469" y="746"/>
                        <a:pt x="318" y="972"/>
                      </a:cubicBezTo>
                      <a:cubicBezTo>
                        <a:pt x="201" y="1172"/>
                        <a:pt x="1" y="1448"/>
                        <a:pt x="43" y="1690"/>
                      </a:cubicBezTo>
                      <a:cubicBezTo>
                        <a:pt x="118" y="2108"/>
                        <a:pt x="795" y="2392"/>
                        <a:pt x="1162" y="2392"/>
                      </a:cubicBezTo>
                      <a:cubicBezTo>
                        <a:pt x="1580" y="2392"/>
                        <a:pt x="1780" y="2066"/>
                        <a:pt x="1830" y="1699"/>
                      </a:cubicBezTo>
                      <a:cubicBezTo>
                        <a:pt x="1906" y="1281"/>
                        <a:pt x="1914" y="846"/>
                        <a:pt x="1839" y="420"/>
                      </a:cubicBezTo>
                      <a:cubicBezTo>
                        <a:pt x="1830" y="379"/>
                        <a:pt x="1814" y="337"/>
                        <a:pt x="1805" y="287"/>
                      </a:cubicBezTo>
                      <a:cubicBezTo>
                        <a:pt x="1780" y="228"/>
                        <a:pt x="1755" y="170"/>
                        <a:pt x="1713" y="120"/>
                      </a:cubicBezTo>
                      <a:cubicBezTo>
                        <a:pt x="1646" y="34"/>
                        <a:pt x="1567" y="0"/>
                        <a:pt x="14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3" name="Google Shape;2563;p22"/>
                <p:cNvSpPr/>
                <p:nvPr/>
              </p:nvSpPr>
              <p:spPr>
                <a:xfrm>
                  <a:off x="10023085" y="2279681"/>
                  <a:ext cx="659261" cy="460344"/>
                </a:xfrm>
                <a:custGeom>
                  <a:rect b="b" l="l" r="r" t="t"/>
                  <a:pathLst>
                    <a:path extrusionOk="0" h="1826" w="2615">
                      <a:moveTo>
                        <a:pt x="1666" y="0"/>
                      </a:moveTo>
                      <a:cubicBezTo>
                        <a:pt x="1495" y="0"/>
                        <a:pt x="1320" y="70"/>
                        <a:pt x="1161" y="177"/>
                      </a:cubicBezTo>
                      <a:cubicBezTo>
                        <a:pt x="794" y="402"/>
                        <a:pt x="476" y="695"/>
                        <a:pt x="209" y="1029"/>
                      </a:cubicBezTo>
                      <a:cubicBezTo>
                        <a:pt x="184" y="1071"/>
                        <a:pt x="159" y="1104"/>
                        <a:pt x="134" y="1146"/>
                      </a:cubicBezTo>
                      <a:cubicBezTo>
                        <a:pt x="109" y="1204"/>
                        <a:pt x="84" y="1263"/>
                        <a:pt x="67" y="1321"/>
                      </a:cubicBezTo>
                      <a:cubicBezTo>
                        <a:pt x="0" y="1714"/>
                        <a:pt x="543" y="1764"/>
                        <a:pt x="819" y="1798"/>
                      </a:cubicBezTo>
                      <a:cubicBezTo>
                        <a:pt x="939" y="1816"/>
                        <a:pt x="1061" y="1825"/>
                        <a:pt x="1184" y="1825"/>
                      </a:cubicBezTo>
                      <a:cubicBezTo>
                        <a:pt x="1335" y="1825"/>
                        <a:pt x="1486" y="1812"/>
                        <a:pt x="1638" y="1789"/>
                      </a:cubicBezTo>
                      <a:cubicBezTo>
                        <a:pt x="1863" y="1747"/>
                        <a:pt x="2206" y="1714"/>
                        <a:pt x="2356" y="1514"/>
                      </a:cubicBezTo>
                      <a:cubicBezTo>
                        <a:pt x="2615" y="1179"/>
                        <a:pt x="2364" y="494"/>
                        <a:pt x="2122" y="219"/>
                      </a:cubicBezTo>
                      <a:cubicBezTo>
                        <a:pt x="1987" y="64"/>
                        <a:pt x="1829" y="0"/>
                        <a:pt x="16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4" name="Google Shape;2564;p22"/>
                <p:cNvSpPr/>
                <p:nvPr/>
              </p:nvSpPr>
              <p:spPr>
                <a:xfrm>
                  <a:off x="10016783" y="2614729"/>
                  <a:ext cx="543544" cy="587405"/>
                </a:xfrm>
                <a:custGeom>
                  <a:rect b="b" l="l" r="r" t="t"/>
                  <a:pathLst>
                    <a:path extrusionOk="0" h="2330" w="2156">
                      <a:moveTo>
                        <a:pt x="401" y="1"/>
                      </a:moveTo>
                      <a:cubicBezTo>
                        <a:pt x="0" y="17"/>
                        <a:pt x="67" y="569"/>
                        <a:pt x="84" y="836"/>
                      </a:cubicBezTo>
                      <a:cubicBezTo>
                        <a:pt x="100" y="1112"/>
                        <a:pt x="167" y="1379"/>
                        <a:pt x="267" y="1638"/>
                      </a:cubicBezTo>
                      <a:cubicBezTo>
                        <a:pt x="351" y="1855"/>
                        <a:pt x="460" y="2181"/>
                        <a:pt x="685" y="2281"/>
                      </a:cubicBezTo>
                      <a:cubicBezTo>
                        <a:pt x="753" y="2315"/>
                        <a:pt x="829" y="2329"/>
                        <a:pt x="910" y="2329"/>
                      </a:cubicBezTo>
                      <a:cubicBezTo>
                        <a:pt x="1274" y="2329"/>
                        <a:pt x="1727" y="2028"/>
                        <a:pt x="1905" y="1788"/>
                      </a:cubicBezTo>
                      <a:cubicBezTo>
                        <a:pt x="2155" y="1454"/>
                        <a:pt x="2005" y="1095"/>
                        <a:pt x="1738" y="836"/>
                      </a:cubicBezTo>
                      <a:cubicBezTo>
                        <a:pt x="1445" y="527"/>
                        <a:pt x="1094" y="276"/>
                        <a:pt x="710" y="84"/>
                      </a:cubicBezTo>
                      <a:cubicBezTo>
                        <a:pt x="668" y="68"/>
                        <a:pt x="627" y="51"/>
                        <a:pt x="585" y="34"/>
                      </a:cubicBezTo>
                      <a:cubicBezTo>
                        <a:pt x="526" y="17"/>
                        <a:pt x="460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5" name="Google Shape;2565;p22"/>
                <p:cNvSpPr/>
                <p:nvPr/>
              </p:nvSpPr>
              <p:spPr>
                <a:xfrm>
                  <a:off x="9460636" y="2339682"/>
                  <a:ext cx="670102" cy="452528"/>
                </a:xfrm>
                <a:custGeom>
                  <a:rect b="b" l="l" r="r" t="t"/>
                  <a:pathLst>
                    <a:path extrusionOk="0" h="1795" w="2658">
                      <a:moveTo>
                        <a:pt x="698" y="1"/>
                      </a:moveTo>
                      <a:cubicBezTo>
                        <a:pt x="638" y="1"/>
                        <a:pt x="581" y="10"/>
                        <a:pt x="527" y="31"/>
                      </a:cubicBezTo>
                      <a:cubicBezTo>
                        <a:pt x="134" y="190"/>
                        <a:pt x="1" y="908"/>
                        <a:pt x="67" y="1267"/>
                      </a:cubicBezTo>
                      <a:cubicBezTo>
                        <a:pt x="146" y="1661"/>
                        <a:pt x="470" y="1795"/>
                        <a:pt x="822" y="1795"/>
                      </a:cubicBezTo>
                      <a:cubicBezTo>
                        <a:pt x="843" y="1795"/>
                        <a:pt x="865" y="1794"/>
                        <a:pt x="886" y="1793"/>
                      </a:cubicBezTo>
                      <a:cubicBezTo>
                        <a:pt x="1312" y="1785"/>
                        <a:pt x="1738" y="1693"/>
                        <a:pt x="2139" y="1534"/>
                      </a:cubicBezTo>
                      <a:cubicBezTo>
                        <a:pt x="2181" y="1518"/>
                        <a:pt x="2223" y="1501"/>
                        <a:pt x="2256" y="1476"/>
                      </a:cubicBezTo>
                      <a:cubicBezTo>
                        <a:pt x="2315" y="1443"/>
                        <a:pt x="2365" y="1401"/>
                        <a:pt x="2398" y="1351"/>
                      </a:cubicBezTo>
                      <a:cubicBezTo>
                        <a:pt x="2657" y="1050"/>
                        <a:pt x="2214" y="733"/>
                        <a:pt x="1997" y="565"/>
                      </a:cubicBezTo>
                      <a:cubicBezTo>
                        <a:pt x="1780" y="390"/>
                        <a:pt x="1546" y="256"/>
                        <a:pt x="1287" y="164"/>
                      </a:cubicBezTo>
                      <a:cubicBezTo>
                        <a:pt x="1120" y="100"/>
                        <a:pt x="898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6" name="Google Shape;2566;p22"/>
                <p:cNvSpPr/>
                <p:nvPr/>
              </p:nvSpPr>
              <p:spPr>
                <a:xfrm>
                  <a:off x="9959807" y="2534307"/>
                  <a:ext cx="240258" cy="206726"/>
                </a:xfrm>
                <a:custGeom>
                  <a:rect b="b" l="l" r="r" t="t"/>
                  <a:pathLst>
                    <a:path extrusionOk="0" h="820" w="953">
                      <a:moveTo>
                        <a:pt x="488" y="0"/>
                      </a:moveTo>
                      <a:cubicBezTo>
                        <a:pt x="424" y="0"/>
                        <a:pt x="361" y="14"/>
                        <a:pt x="301" y="44"/>
                      </a:cubicBezTo>
                      <a:lnTo>
                        <a:pt x="268" y="11"/>
                      </a:lnTo>
                      <a:cubicBezTo>
                        <a:pt x="76" y="136"/>
                        <a:pt x="1" y="378"/>
                        <a:pt x="101" y="587"/>
                      </a:cubicBezTo>
                      <a:cubicBezTo>
                        <a:pt x="181" y="735"/>
                        <a:pt x="335" y="820"/>
                        <a:pt x="494" y="820"/>
                      </a:cubicBezTo>
                      <a:cubicBezTo>
                        <a:pt x="550" y="820"/>
                        <a:pt x="606" y="809"/>
                        <a:pt x="660" y="788"/>
                      </a:cubicBezTo>
                      <a:cubicBezTo>
                        <a:pt x="861" y="679"/>
                        <a:pt x="953" y="437"/>
                        <a:pt x="861" y="228"/>
                      </a:cubicBezTo>
                      <a:cubicBezTo>
                        <a:pt x="785" y="81"/>
                        <a:pt x="638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7" name="Google Shape;2567;p22"/>
                <p:cNvSpPr/>
                <p:nvPr/>
              </p:nvSpPr>
              <p:spPr>
                <a:xfrm>
                  <a:off x="10039724" y="2303127"/>
                  <a:ext cx="13110" cy="166641"/>
                </a:xfrm>
                <a:custGeom>
                  <a:rect b="b" l="l" r="r" t="t"/>
                  <a:pathLst>
                    <a:path extrusionOk="0" fill="none" h="661" w="52">
                      <a:moveTo>
                        <a:pt x="51" y="66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8" name="Google Shape;2568;p22"/>
                <p:cNvSpPr/>
                <p:nvPr/>
              </p:nvSpPr>
              <p:spPr>
                <a:xfrm>
                  <a:off x="9686019" y="2572627"/>
                  <a:ext cx="200425" cy="42354"/>
                </a:xfrm>
                <a:custGeom>
                  <a:rect b="b" l="l" r="r" t="t"/>
                  <a:pathLst>
                    <a:path extrusionOk="0" fill="none" h="168" w="795">
                      <a:moveTo>
                        <a:pt x="0" y="1"/>
                      </a:moveTo>
                      <a:cubicBezTo>
                        <a:pt x="259" y="59"/>
                        <a:pt x="518" y="118"/>
                        <a:pt x="794" y="168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69" name="Google Shape;2569;p22"/>
                <p:cNvSpPr/>
                <p:nvPr/>
              </p:nvSpPr>
              <p:spPr>
                <a:xfrm>
                  <a:off x="9856695" y="2816917"/>
                  <a:ext cx="61262" cy="177230"/>
                </a:xfrm>
                <a:custGeom>
                  <a:rect b="b" l="l" r="r" t="t"/>
                  <a:pathLst>
                    <a:path extrusionOk="0" fill="none" h="703" w="243">
                      <a:moveTo>
                        <a:pt x="0" y="702"/>
                      </a:moveTo>
                      <a:cubicBezTo>
                        <a:pt x="92" y="469"/>
                        <a:pt x="167" y="235"/>
                        <a:pt x="242" y="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70" name="Google Shape;2570;p22"/>
                <p:cNvSpPr/>
                <p:nvPr/>
              </p:nvSpPr>
              <p:spPr>
                <a:xfrm>
                  <a:off x="10174601" y="2791706"/>
                  <a:ext cx="113953" cy="141431"/>
                </a:xfrm>
                <a:custGeom>
                  <a:rect b="b" l="l" r="r" t="t"/>
                  <a:pathLst>
                    <a:path extrusionOk="0" fill="none" h="561" w="452">
                      <a:moveTo>
                        <a:pt x="1" y="0"/>
                      </a:moveTo>
                      <a:lnTo>
                        <a:pt x="452" y="56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71" name="Google Shape;2571;p22"/>
                <p:cNvSpPr/>
                <p:nvPr/>
              </p:nvSpPr>
              <p:spPr>
                <a:xfrm>
                  <a:off x="10315781" y="2469516"/>
                  <a:ext cx="149752" cy="92775"/>
                </a:xfrm>
                <a:custGeom>
                  <a:rect b="b" l="l" r="r" t="t"/>
                  <a:pathLst>
                    <a:path extrusionOk="0" fill="none" h="368" w="594">
                      <a:moveTo>
                        <a:pt x="0" y="368"/>
                      </a:moveTo>
                      <a:cubicBezTo>
                        <a:pt x="209" y="276"/>
                        <a:pt x="410" y="151"/>
                        <a:pt x="593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572" name="Google Shape;2572;p22"/>
              <p:cNvGrpSpPr/>
              <p:nvPr/>
            </p:nvGrpSpPr>
            <p:grpSpPr>
              <a:xfrm flipH="1" rot="8100000">
                <a:off x="-141869" y="-1311599"/>
                <a:ext cx="1387781" cy="2465377"/>
                <a:chOff x="593002" y="2042708"/>
                <a:chExt cx="1261647" cy="2241302"/>
              </a:xfrm>
            </p:grpSpPr>
            <p:grpSp>
              <p:nvGrpSpPr>
                <p:cNvPr id="2573" name="Google Shape;2573;p22"/>
                <p:cNvGrpSpPr/>
                <p:nvPr/>
              </p:nvGrpSpPr>
              <p:grpSpPr>
                <a:xfrm>
                  <a:off x="903827" y="2042708"/>
                  <a:ext cx="823828" cy="968444"/>
                  <a:chOff x="903827" y="2042708"/>
                  <a:chExt cx="823828" cy="968444"/>
                </a:xfrm>
              </p:grpSpPr>
              <p:sp>
                <p:nvSpPr>
                  <p:cNvPr id="2574" name="Google Shape;2574;p22"/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rect b="b" l="l" r="r" t="t"/>
                    <a:pathLst>
                      <a:path extrusionOk="0" h="3426" w="3835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75" name="Google Shape;2575;p22"/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rect b="b" l="l" r="r" t="t"/>
                    <a:pathLst>
                      <a:path extrusionOk="0" h="3476" w="3384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76" name="Google Shape;2576;p22"/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rect b="b" l="l" r="r" t="t"/>
                    <a:pathLst>
                      <a:path extrusionOk="0" h="1573" w="3401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77" name="Google Shape;2577;p22"/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rect b="b" l="l" r="r" t="t"/>
                    <a:pathLst>
                      <a:path extrusionOk="0" h="3058" w="3123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78" name="Google Shape;2578;p22"/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rect b="b" l="l" r="r" t="t"/>
                    <a:pathLst>
                      <a:path extrusionOk="0" h="2361" w="2775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79" name="Google Shape;2579;p22"/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rect b="b" l="l" r="r" t="t"/>
                    <a:pathLst>
                      <a:path extrusionOk="0" h="3392" w="3384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80" name="Google Shape;2580;p22"/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rect b="b" l="l" r="r" t="t"/>
                    <a:pathLst>
                      <a:path extrusionOk="0" h="1945" w="3192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2581" name="Google Shape;2581;p22"/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2582" name="Google Shape;2582;p22"/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rect b="b" l="l" r="r" t="t"/>
                    <a:pathLst>
                      <a:path extrusionOk="0" fill="none" h="22348" w="1361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83" name="Google Shape;2583;p22"/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rect b="b" l="l" r="r" t="t"/>
                    <a:pathLst>
                      <a:path extrusionOk="0" fill="none" h="2666" w="290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84" name="Google Shape;2584;p22"/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rect b="b" l="l" r="r" t="t"/>
                    <a:pathLst>
                      <a:path extrusionOk="0" fill="none" h="2373" w="3459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585" name="Google Shape;2585;p22"/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rect b="b" l="l" r="r" t="t"/>
                    <a:pathLst>
                      <a:path extrusionOk="0" fill="none" h="2616" w="3351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</p:grpSp>
      <p:grpSp>
        <p:nvGrpSpPr>
          <p:cNvPr id="2586" name="Google Shape;2586;p22"/>
          <p:cNvGrpSpPr/>
          <p:nvPr/>
        </p:nvGrpSpPr>
        <p:grpSpPr>
          <a:xfrm>
            <a:off x="7492968" y="4139965"/>
            <a:ext cx="1719079" cy="1641596"/>
            <a:chOff x="7492968" y="4139965"/>
            <a:chExt cx="1719079" cy="1641596"/>
          </a:xfrm>
        </p:grpSpPr>
        <p:grpSp>
          <p:nvGrpSpPr>
            <p:cNvPr id="2587" name="Google Shape;2587;p22"/>
            <p:cNvGrpSpPr/>
            <p:nvPr/>
          </p:nvGrpSpPr>
          <p:grpSpPr>
            <a:xfrm rot="-1917209">
              <a:off x="7682001" y="4411609"/>
              <a:ext cx="1341014" cy="1098308"/>
              <a:chOff x="431982" y="2910018"/>
              <a:chExt cx="1219007" cy="998383"/>
            </a:xfrm>
          </p:grpSpPr>
          <p:sp>
            <p:nvSpPr>
              <p:cNvPr id="2588" name="Google Shape;2588;p2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9" name="Google Shape;2589;p2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0" name="Google Shape;2590;p2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1" name="Google Shape;2591;p2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592" name="Google Shape;2592;p2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593" name="Google Shape;2593;p2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4" name="Google Shape;2594;p2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5" name="Google Shape;2595;p2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6" name="Google Shape;2596;p2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97" name="Google Shape;2597;p2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598" name="Google Shape;2598;p22"/>
            <p:cNvGrpSpPr/>
            <p:nvPr/>
          </p:nvGrpSpPr>
          <p:grpSpPr>
            <a:xfrm>
              <a:off x="8472308" y="4241613"/>
              <a:ext cx="139466" cy="159114"/>
              <a:chOff x="11250843" y="1932532"/>
              <a:chExt cx="402616" cy="459335"/>
            </a:xfrm>
          </p:grpSpPr>
          <p:sp>
            <p:nvSpPr>
              <p:cNvPr id="2599" name="Google Shape;2599;p2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0" name="Google Shape;2600;p2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1" name="Google Shape;2601;p2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02" name="Google Shape;2602;p22"/>
            <p:cNvGrpSpPr/>
            <p:nvPr/>
          </p:nvGrpSpPr>
          <p:grpSpPr>
            <a:xfrm>
              <a:off x="8430815" y="4540214"/>
              <a:ext cx="386060" cy="360087"/>
              <a:chOff x="9460636" y="2071442"/>
              <a:chExt cx="1221710" cy="1139515"/>
            </a:xfrm>
          </p:grpSpPr>
          <p:sp>
            <p:nvSpPr>
              <p:cNvPr id="2603" name="Google Shape;2603;p2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4" name="Google Shape;2604;p2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5" name="Google Shape;2605;p2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6" name="Google Shape;2606;p2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7" name="Google Shape;2607;p2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8" name="Google Shape;2608;p2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9" name="Google Shape;2609;p2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0" name="Google Shape;2610;p2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1" name="Google Shape;2611;p2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2" name="Google Shape;2612;p2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3" name="Google Shape;2613;p2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614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23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6" name="Google Shape;2616;p23"/>
          <p:cNvSpPr txBox="1"/>
          <p:nvPr>
            <p:ph type="title"/>
          </p:nvPr>
        </p:nvSpPr>
        <p:spPr>
          <a:xfrm>
            <a:off x="3699700" y="2011700"/>
            <a:ext cx="47310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17" name="Google Shape;2617;p23"/>
          <p:cNvSpPr txBox="1"/>
          <p:nvPr>
            <p:ph hasCustomPrompt="1" idx="2" type="title"/>
          </p:nvPr>
        </p:nvSpPr>
        <p:spPr>
          <a:xfrm>
            <a:off x="5222564" y="372852"/>
            <a:ext cx="3208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18" name="Google Shape;2618;p23"/>
          <p:cNvSpPr txBox="1"/>
          <p:nvPr>
            <p:ph idx="1" type="subTitle"/>
          </p:nvPr>
        </p:nvSpPr>
        <p:spPr>
          <a:xfrm>
            <a:off x="5222577" y="3355425"/>
            <a:ext cx="3208200" cy="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619" name="Google Shape;2619;p23"/>
          <p:cNvGrpSpPr/>
          <p:nvPr/>
        </p:nvGrpSpPr>
        <p:grpSpPr>
          <a:xfrm>
            <a:off x="7414473" y="4239063"/>
            <a:ext cx="1761816" cy="1535742"/>
            <a:chOff x="7414473" y="4239063"/>
            <a:chExt cx="1761816" cy="1535742"/>
          </a:xfrm>
        </p:grpSpPr>
        <p:grpSp>
          <p:nvGrpSpPr>
            <p:cNvPr id="2620" name="Google Shape;2620;p23"/>
            <p:cNvGrpSpPr/>
            <p:nvPr/>
          </p:nvGrpSpPr>
          <p:grpSpPr>
            <a:xfrm flipH="1" rot="-1515489">
              <a:off x="7569206" y="4564067"/>
              <a:ext cx="1219014" cy="998389"/>
              <a:chOff x="431982" y="2910018"/>
              <a:chExt cx="1219007" cy="998383"/>
            </a:xfrm>
          </p:grpSpPr>
          <p:sp>
            <p:nvSpPr>
              <p:cNvPr id="2621" name="Google Shape;2621;p2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2" name="Google Shape;2622;p2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3" name="Google Shape;2623;p2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4" name="Google Shape;2624;p2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25" name="Google Shape;2625;p2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626" name="Google Shape;2626;p2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7" name="Google Shape;2627;p2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8" name="Google Shape;2628;p2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29" name="Google Shape;2629;p2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30" name="Google Shape;2630;p2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631" name="Google Shape;2631;p23"/>
            <p:cNvGrpSpPr/>
            <p:nvPr/>
          </p:nvGrpSpPr>
          <p:grpSpPr>
            <a:xfrm flipH="1">
              <a:off x="8790228" y="4583502"/>
              <a:ext cx="386060" cy="360087"/>
              <a:chOff x="9460636" y="2071442"/>
              <a:chExt cx="1221710" cy="1139515"/>
            </a:xfrm>
          </p:grpSpPr>
          <p:sp>
            <p:nvSpPr>
              <p:cNvPr id="2632" name="Google Shape;2632;p23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3" name="Google Shape;2633;p23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4" name="Google Shape;2634;p23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5" name="Google Shape;2635;p23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6" name="Google Shape;2636;p23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7" name="Google Shape;2637;p23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8" name="Google Shape;2638;p23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39" name="Google Shape;2639;p23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0" name="Google Shape;2640;p23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1" name="Google Shape;2641;p23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2" name="Google Shape;2642;p23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43" name="Google Shape;2643;p23"/>
            <p:cNvGrpSpPr/>
            <p:nvPr/>
          </p:nvGrpSpPr>
          <p:grpSpPr>
            <a:xfrm flipH="1">
              <a:off x="8720005" y="4239063"/>
              <a:ext cx="139466" cy="159114"/>
              <a:chOff x="11250843" y="1932532"/>
              <a:chExt cx="402616" cy="459335"/>
            </a:xfrm>
          </p:grpSpPr>
          <p:sp>
            <p:nvSpPr>
              <p:cNvPr id="2644" name="Google Shape;2644;p2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5" name="Google Shape;2645;p2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6" name="Google Shape;2646;p2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47" name="Google Shape;2647;p23"/>
          <p:cNvGrpSpPr/>
          <p:nvPr/>
        </p:nvGrpSpPr>
        <p:grpSpPr>
          <a:xfrm>
            <a:off x="8346592" y="-571011"/>
            <a:ext cx="1407506" cy="1750012"/>
            <a:chOff x="8346592" y="-571011"/>
            <a:chExt cx="1407506" cy="1750012"/>
          </a:xfrm>
        </p:grpSpPr>
        <p:grpSp>
          <p:nvGrpSpPr>
            <p:cNvPr id="2648" name="Google Shape;2648;p23"/>
            <p:cNvGrpSpPr/>
            <p:nvPr/>
          </p:nvGrpSpPr>
          <p:grpSpPr>
            <a:xfrm rot="-5400000">
              <a:off x="8645404" y="-460699"/>
              <a:ext cx="1219007" cy="998383"/>
              <a:chOff x="431982" y="2910018"/>
              <a:chExt cx="1219007" cy="998383"/>
            </a:xfrm>
          </p:grpSpPr>
          <p:sp>
            <p:nvSpPr>
              <p:cNvPr id="2649" name="Google Shape;2649;p2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0" name="Google Shape;2650;p2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2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2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653" name="Google Shape;2653;p2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654" name="Google Shape;2654;p2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5" name="Google Shape;2655;p2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6" name="Google Shape;2656;p2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7" name="Google Shape;2657;p2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658" name="Google Shape;2658;p2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659" name="Google Shape;2659;p23"/>
            <p:cNvGrpSpPr/>
            <p:nvPr/>
          </p:nvGrpSpPr>
          <p:grpSpPr>
            <a:xfrm flipH="1">
              <a:off x="8346592" y="90139"/>
              <a:ext cx="139466" cy="159114"/>
              <a:chOff x="11250843" y="1932532"/>
              <a:chExt cx="402616" cy="459335"/>
            </a:xfrm>
          </p:grpSpPr>
          <p:sp>
            <p:nvSpPr>
              <p:cNvPr id="2660" name="Google Shape;2660;p2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2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2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63" name="Google Shape;2663;p23"/>
            <p:cNvGrpSpPr/>
            <p:nvPr/>
          </p:nvGrpSpPr>
          <p:grpSpPr>
            <a:xfrm flipH="1">
              <a:off x="8890178" y="818914"/>
              <a:ext cx="386060" cy="360087"/>
              <a:chOff x="9460636" y="2071442"/>
              <a:chExt cx="1221710" cy="1139515"/>
            </a:xfrm>
          </p:grpSpPr>
          <p:sp>
            <p:nvSpPr>
              <p:cNvPr id="2664" name="Google Shape;2664;p23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23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23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23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23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23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23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23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23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23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4" name="Google Shape;2674;p23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75" name="Google Shape;2675;p23"/>
            <p:cNvGrpSpPr/>
            <p:nvPr/>
          </p:nvGrpSpPr>
          <p:grpSpPr>
            <a:xfrm flipH="1">
              <a:off x="8616230" y="697263"/>
              <a:ext cx="139466" cy="159114"/>
              <a:chOff x="11250843" y="1932532"/>
              <a:chExt cx="402616" cy="459335"/>
            </a:xfrm>
          </p:grpSpPr>
          <p:sp>
            <p:nvSpPr>
              <p:cNvPr id="2676" name="Google Shape;2676;p2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7" name="Google Shape;2677;p2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8" name="Google Shape;2678;p2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79" name="Google Shape;2679;p23"/>
          <p:cNvGrpSpPr/>
          <p:nvPr/>
        </p:nvGrpSpPr>
        <p:grpSpPr>
          <a:xfrm rot="9995096">
            <a:off x="633276" y="-181991"/>
            <a:ext cx="1218988" cy="998367"/>
            <a:chOff x="431982" y="2910018"/>
            <a:chExt cx="1219007" cy="998383"/>
          </a:xfrm>
        </p:grpSpPr>
        <p:sp>
          <p:nvSpPr>
            <p:cNvPr id="2680" name="Google Shape;2680;p23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684" name="Google Shape;2684;p23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2685" name="Google Shape;2685;p23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6" name="Google Shape;2686;p23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7" name="Google Shape;2687;p23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8" name="Google Shape;2688;p23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89" name="Google Shape;2689;p23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690" name="Google Shape;2690;p23"/>
          <p:cNvGrpSpPr/>
          <p:nvPr/>
        </p:nvGrpSpPr>
        <p:grpSpPr>
          <a:xfrm>
            <a:off x="1951457" y="237627"/>
            <a:ext cx="139466" cy="159114"/>
            <a:chOff x="11250843" y="1932532"/>
            <a:chExt cx="402616" cy="459335"/>
          </a:xfrm>
        </p:grpSpPr>
        <p:sp>
          <p:nvSpPr>
            <p:cNvPr id="2691" name="Google Shape;2691;p23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4" name="Google Shape;2694;p23"/>
          <p:cNvGrpSpPr/>
          <p:nvPr/>
        </p:nvGrpSpPr>
        <p:grpSpPr>
          <a:xfrm>
            <a:off x="787077" y="293064"/>
            <a:ext cx="386060" cy="360087"/>
            <a:chOff x="9460636" y="2071442"/>
            <a:chExt cx="1221710" cy="1139515"/>
          </a:xfrm>
        </p:grpSpPr>
        <p:sp>
          <p:nvSpPr>
            <p:cNvPr id="2695" name="Google Shape;2695;p23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23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23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6" name="Google Shape;2706;p23"/>
          <p:cNvGrpSpPr/>
          <p:nvPr/>
        </p:nvGrpSpPr>
        <p:grpSpPr>
          <a:xfrm>
            <a:off x="394645" y="293063"/>
            <a:ext cx="139466" cy="159114"/>
            <a:chOff x="11250843" y="1932532"/>
            <a:chExt cx="402616" cy="459335"/>
          </a:xfrm>
        </p:grpSpPr>
        <p:sp>
          <p:nvSpPr>
            <p:cNvPr id="2707" name="Google Shape;2707;p23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0" name="Google Shape;2710;p23"/>
          <p:cNvGrpSpPr/>
          <p:nvPr/>
        </p:nvGrpSpPr>
        <p:grpSpPr>
          <a:xfrm flipH="1" rot="8100000">
            <a:off x="4202282" y="-915499"/>
            <a:ext cx="1387781" cy="2465377"/>
            <a:chOff x="593002" y="2042708"/>
            <a:chExt cx="1261647" cy="2241302"/>
          </a:xfrm>
        </p:grpSpPr>
        <p:grpSp>
          <p:nvGrpSpPr>
            <p:cNvPr id="2711" name="Google Shape;2711;p23"/>
            <p:cNvGrpSpPr/>
            <p:nvPr/>
          </p:nvGrpSpPr>
          <p:grpSpPr>
            <a:xfrm>
              <a:off x="903827" y="2042708"/>
              <a:ext cx="823828" cy="968444"/>
              <a:chOff x="903827" y="2042708"/>
              <a:chExt cx="823828" cy="968444"/>
            </a:xfrm>
          </p:grpSpPr>
          <p:sp>
            <p:nvSpPr>
              <p:cNvPr id="2712" name="Google Shape;2712;p23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3" name="Google Shape;2713;p23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4" name="Google Shape;2714;p23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5" name="Google Shape;2715;p23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6" name="Google Shape;2716;p23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7" name="Google Shape;2717;p23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8" name="Google Shape;2718;p23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19" name="Google Shape;2719;p23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2720" name="Google Shape;2720;p23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1" name="Google Shape;2721;p23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2" name="Google Shape;2722;p23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3" name="Google Shape;2723;p23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24" name="Google Shape;2724;p23"/>
          <p:cNvGrpSpPr/>
          <p:nvPr/>
        </p:nvGrpSpPr>
        <p:grpSpPr>
          <a:xfrm>
            <a:off x="4421232" y="293064"/>
            <a:ext cx="139466" cy="159114"/>
            <a:chOff x="11250843" y="1932532"/>
            <a:chExt cx="402616" cy="459335"/>
          </a:xfrm>
        </p:grpSpPr>
        <p:sp>
          <p:nvSpPr>
            <p:cNvPr id="2725" name="Google Shape;2725;p23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6" name="Google Shape;2726;p23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7" name="Google Shape;2727;p23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28" name="Google Shape;2728;p23"/>
          <p:cNvGrpSpPr/>
          <p:nvPr/>
        </p:nvGrpSpPr>
        <p:grpSpPr>
          <a:xfrm flipH="1">
            <a:off x="5973278" y="293065"/>
            <a:ext cx="386060" cy="360087"/>
            <a:chOff x="9460636" y="2071442"/>
            <a:chExt cx="1221710" cy="1139515"/>
          </a:xfrm>
        </p:grpSpPr>
        <p:sp>
          <p:nvSpPr>
            <p:cNvPr id="2729" name="Google Shape;2729;p23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23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23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23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23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23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23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23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23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23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23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1">
    <p:spTree>
      <p:nvGrpSpPr>
        <p:cNvPr id="2740" name="Shape 2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1" name="Google Shape;2741;p24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2" name="Google Shape;2742;p24"/>
          <p:cNvSpPr txBox="1"/>
          <p:nvPr>
            <p:ph type="title"/>
          </p:nvPr>
        </p:nvSpPr>
        <p:spPr>
          <a:xfrm>
            <a:off x="4060650" y="2011700"/>
            <a:ext cx="45960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43" name="Google Shape;2743;p24"/>
          <p:cNvSpPr txBox="1"/>
          <p:nvPr>
            <p:ph hasCustomPrompt="1" idx="2" type="title"/>
          </p:nvPr>
        </p:nvSpPr>
        <p:spPr>
          <a:xfrm>
            <a:off x="5526938" y="344356"/>
            <a:ext cx="16635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44" name="Google Shape;2744;p24"/>
          <p:cNvSpPr txBox="1"/>
          <p:nvPr>
            <p:ph idx="1" type="subTitle"/>
          </p:nvPr>
        </p:nvSpPr>
        <p:spPr>
          <a:xfrm>
            <a:off x="5003438" y="3355425"/>
            <a:ext cx="2710500" cy="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745" name="Google Shape;2745;p24"/>
          <p:cNvGrpSpPr/>
          <p:nvPr/>
        </p:nvGrpSpPr>
        <p:grpSpPr>
          <a:xfrm>
            <a:off x="8003192" y="-588561"/>
            <a:ext cx="1421031" cy="1750012"/>
            <a:chOff x="8003192" y="-588561"/>
            <a:chExt cx="1421031" cy="1750012"/>
          </a:xfrm>
        </p:grpSpPr>
        <p:grpSp>
          <p:nvGrpSpPr>
            <p:cNvPr id="2746" name="Google Shape;2746;p24"/>
            <p:cNvGrpSpPr/>
            <p:nvPr/>
          </p:nvGrpSpPr>
          <p:grpSpPr>
            <a:xfrm rot="-5400000">
              <a:off x="8315529" y="-478249"/>
              <a:ext cx="1219007" cy="998383"/>
              <a:chOff x="431982" y="2910018"/>
              <a:chExt cx="1219007" cy="998383"/>
            </a:xfrm>
          </p:grpSpPr>
          <p:sp>
            <p:nvSpPr>
              <p:cNvPr id="2747" name="Google Shape;2747;p24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8" name="Google Shape;2748;p24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9" name="Google Shape;2749;p24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0" name="Google Shape;2750;p24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751" name="Google Shape;2751;p24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752" name="Google Shape;2752;p24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53" name="Google Shape;2753;p24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54" name="Google Shape;2754;p24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55" name="Google Shape;2755;p24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56" name="Google Shape;2756;p24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757" name="Google Shape;2757;p24"/>
            <p:cNvGrpSpPr/>
            <p:nvPr/>
          </p:nvGrpSpPr>
          <p:grpSpPr>
            <a:xfrm flipH="1">
              <a:off x="8003192" y="289139"/>
              <a:ext cx="139466" cy="159114"/>
              <a:chOff x="11250843" y="1932532"/>
              <a:chExt cx="402616" cy="459335"/>
            </a:xfrm>
          </p:grpSpPr>
          <p:sp>
            <p:nvSpPr>
              <p:cNvPr id="2758" name="Google Shape;2758;p2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9" name="Google Shape;2759;p2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0" name="Google Shape;2760;p2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61" name="Google Shape;2761;p24"/>
            <p:cNvGrpSpPr/>
            <p:nvPr/>
          </p:nvGrpSpPr>
          <p:grpSpPr>
            <a:xfrm flipH="1">
              <a:off x="8560303" y="801364"/>
              <a:ext cx="386060" cy="360087"/>
              <a:chOff x="9460636" y="2071442"/>
              <a:chExt cx="1221710" cy="1139515"/>
            </a:xfrm>
          </p:grpSpPr>
          <p:sp>
            <p:nvSpPr>
              <p:cNvPr id="2762" name="Google Shape;2762;p2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3" name="Google Shape;2763;p2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4" name="Google Shape;2764;p2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5" name="Google Shape;2765;p2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6" name="Google Shape;2766;p2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7" name="Google Shape;2767;p2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8" name="Google Shape;2768;p2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9" name="Google Shape;2769;p2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0" name="Google Shape;2770;p2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1" name="Google Shape;2771;p2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2" name="Google Shape;2772;p2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73" name="Google Shape;2773;p24"/>
            <p:cNvGrpSpPr/>
            <p:nvPr/>
          </p:nvGrpSpPr>
          <p:grpSpPr>
            <a:xfrm flipH="1">
              <a:off x="8286355" y="679713"/>
              <a:ext cx="139466" cy="159114"/>
              <a:chOff x="11250843" y="1932532"/>
              <a:chExt cx="402616" cy="459335"/>
            </a:xfrm>
          </p:grpSpPr>
          <p:sp>
            <p:nvSpPr>
              <p:cNvPr id="2774" name="Google Shape;2774;p2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5" name="Google Shape;2775;p2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6" name="Google Shape;2776;p2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777" name="Google Shape;2777;p24"/>
          <p:cNvGrpSpPr/>
          <p:nvPr/>
        </p:nvGrpSpPr>
        <p:grpSpPr>
          <a:xfrm>
            <a:off x="7204548" y="4132526"/>
            <a:ext cx="1676341" cy="1552030"/>
            <a:chOff x="7204548" y="4132526"/>
            <a:chExt cx="1676341" cy="1552030"/>
          </a:xfrm>
        </p:grpSpPr>
        <p:grpSp>
          <p:nvGrpSpPr>
            <p:cNvPr id="2778" name="Google Shape;2778;p24"/>
            <p:cNvGrpSpPr/>
            <p:nvPr/>
          </p:nvGrpSpPr>
          <p:grpSpPr>
            <a:xfrm flipH="1" rot="-1515489">
              <a:off x="7359281" y="4473817"/>
              <a:ext cx="1219014" cy="998389"/>
              <a:chOff x="431982" y="2910018"/>
              <a:chExt cx="1219007" cy="998383"/>
            </a:xfrm>
          </p:grpSpPr>
          <p:sp>
            <p:nvSpPr>
              <p:cNvPr id="2779" name="Google Shape;2779;p24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0" name="Google Shape;2780;p24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1" name="Google Shape;2781;p24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2" name="Google Shape;2782;p24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783" name="Google Shape;2783;p24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784" name="Google Shape;2784;p24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85" name="Google Shape;2785;p24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86" name="Google Shape;2786;p24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87" name="Google Shape;2787;p24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788" name="Google Shape;2788;p24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789" name="Google Shape;2789;p24"/>
            <p:cNvGrpSpPr/>
            <p:nvPr/>
          </p:nvGrpSpPr>
          <p:grpSpPr>
            <a:xfrm flipH="1">
              <a:off x="8494828" y="4459702"/>
              <a:ext cx="386060" cy="360087"/>
              <a:chOff x="9460636" y="2071442"/>
              <a:chExt cx="1221710" cy="1139515"/>
            </a:xfrm>
          </p:grpSpPr>
          <p:sp>
            <p:nvSpPr>
              <p:cNvPr id="2790" name="Google Shape;2790;p2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1" name="Google Shape;2791;p2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2" name="Google Shape;2792;p2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3" name="Google Shape;2793;p2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4" name="Google Shape;2794;p2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5" name="Google Shape;2795;p2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6" name="Google Shape;2796;p2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7" name="Google Shape;2797;p2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8" name="Google Shape;2798;p2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9" name="Google Shape;2799;p2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0" name="Google Shape;2800;p2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01" name="Google Shape;2801;p24"/>
            <p:cNvGrpSpPr/>
            <p:nvPr/>
          </p:nvGrpSpPr>
          <p:grpSpPr>
            <a:xfrm flipH="1">
              <a:off x="8560305" y="4132526"/>
              <a:ext cx="139466" cy="159114"/>
              <a:chOff x="11250843" y="1932532"/>
              <a:chExt cx="402616" cy="459335"/>
            </a:xfrm>
          </p:grpSpPr>
          <p:sp>
            <p:nvSpPr>
              <p:cNvPr id="2802" name="Google Shape;2802;p2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3" name="Google Shape;2803;p2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4" name="Google Shape;2804;p2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05" name="Google Shape;2805;p24"/>
          <p:cNvGrpSpPr/>
          <p:nvPr/>
        </p:nvGrpSpPr>
        <p:grpSpPr>
          <a:xfrm>
            <a:off x="-348444" y="-392504"/>
            <a:ext cx="1971923" cy="1864006"/>
            <a:chOff x="-348444" y="-392504"/>
            <a:chExt cx="1971923" cy="1864006"/>
          </a:xfrm>
        </p:grpSpPr>
        <p:grpSp>
          <p:nvGrpSpPr>
            <p:cNvPr id="2806" name="Google Shape;2806;p24"/>
            <p:cNvGrpSpPr/>
            <p:nvPr/>
          </p:nvGrpSpPr>
          <p:grpSpPr>
            <a:xfrm rot="9147675">
              <a:off x="-136920" y="-107782"/>
              <a:ext cx="1548874" cy="1294563"/>
              <a:chOff x="457474" y="3580802"/>
              <a:chExt cx="1408022" cy="1176837"/>
            </a:xfrm>
          </p:grpSpPr>
          <p:sp>
            <p:nvSpPr>
              <p:cNvPr id="2807" name="Google Shape;2807;p24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8" name="Google Shape;2808;p24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9" name="Google Shape;2809;p24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0" name="Google Shape;2810;p24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825" name="Google Shape;2825;p24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826" name="Google Shape;2826;p24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27" name="Google Shape;2827;p24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28" name="Google Shape;2828;p24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29" name="Google Shape;2829;p24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30" name="Google Shape;2830;p24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831" name="Google Shape;2831;p24"/>
            <p:cNvGrpSpPr/>
            <p:nvPr/>
          </p:nvGrpSpPr>
          <p:grpSpPr>
            <a:xfrm flipH="1">
              <a:off x="457817" y="1019889"/>
              <a:ext cx="139466" cy="159114"/>
              <a:chOff x="11250843" y="1932532"/>
              <a:chExt cx="402616" cy="459335"/>
            </a:xfrm>
          </p:grpSpPr>
          <p:sp>
            <p:nvSpPr>
              <p:cNvPr id="2832" name="Google Shape;2832;p2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3" name="Google Shape;2833;p2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4" name="Google Shape;2834;p2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35" name="Google Shape;2835;p24"/>
            <p:cNvGrpSpPr/>
            <p:nvPr/>
          </p:nvGrpSpPr>
          <p:grpSpPr>
            <a:xfrm flipH="1">
              <a:off x="1484005" y="249239"/>
              <a:ext cx="139466" cy="159114"/>
              <a:chOff x="11250843" y="1932532"/>
              <a:chExt cx="402616" cy="459335"/>
            </a:xfrm>
          </p:grpSpPr>
          <p:sp>
            <p:nvSpPr>
              <p:cNvPr id="2836" name="Google Shape;2836;p2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7" name="Google Shape;2837;p2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8" name="Google Shape;2838;p2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2">
    <p:spTree>
      <p:nvGrpSpPr>
        <p:cNvPr id="2839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25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1" name="Google Shape;2841;p25"/>
          <p:cNvSpPr txBox="1"/>
          <p:nvPr>
            <p:ph type="title"/>
          </p:nvPr>
        </p:nvSpPr>
        <p:spPr>
          <a:xfrm>
            <a:off x="690300" y="2011700"/>
            <a:ext cx="42216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842" name="Google Shape;2842;p25"/>
          <p:cNvSpPr txBox="1"/>
          <p:nvPr>
            <p:ph hasCustomPrompt="1" idx="2" type="title"/>
          </p:nvPr>
        </p:nvSpPr>
        <p:spPr>
          <a:xfrm>
            <a:off x="1877225" y="296652"/>
            <a:ext cx="18477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43" name="Google Shape;2843;p25"/>
          <p:cNvSpPr txBox="1"/>
          <p:nvPr>
            <p:ph idx="1" type="subTitle"/>
          </p:nvPr>
        </p:nvSpPr>
        <p:spPr>
          <a:xfrm>
            <a:off x="1445825" y="3355425"/>
            <a:ext cx="2710500" cy="6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844" name="Google Shape;2844;p25"/>
          <p:cNvGrpSpPr/>
          <p:nvPr/>
        </p:nvGrpSpPr>
        <p:grpSpPr>
          <a:xfrm>
            <a:off x="-424644" y="-571011"/>
            <a:ext cx="1407506" cy="1750012"/>
            <a:chOff x="-424644" y="-571011"/>
            <a:chExt cx="1407506" cy="1750012"/>
          </a:xfrm>
        </p:grpSpPr>
        <p:grpSp>
          <p:nvGrpSpPr>
            <p:cNvPr id="2845" name="Google Shape;2845;p25"/>
            <p:cNvGrpSpPr/>
            <p:nvPr/>
          </p:nvGrpSpPr>
          <p:grpSpPr>
            <a:xfrm flipH="1" rot="5400000">
              <a:off x="-534956" y="-460699"/>
              <a:ext cx="1219007" cy="998383"/>
              <a:chOff x="431982" y="2910018"/>
              <a:chExt cx="1219007" cy="998383"/>
            </a:xfrm>
          </p:grpSpPr>
          <p:sp>
            <p:nvSpPr>
              <p:cNvPr id="2846" name="Google Shape;2846;p2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7" name="Google Shape;2847;p2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8" name="Google Shape;2848;p2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9" name="Google Shape;2849;p2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850" name="Google Shape;2850;p2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851" name="Google Shape;2851;p2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52" name="Google Shape;2852;p2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53" name="Google Shape;2853;p2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54" name="Google Shape;2854;p2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55" name="Google Shape;2855;p2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856" name="Google Shape;2856;p25"/>
            <p:cNvGrpSpPr/>
            <p:nvPr/>
          </p:nvGrpSpPr>
          <p:grpSpPr>
            <a:xfrm>
              <a:off x="843396" y="90139"/>
              <a:ext cx="139466" cy="159114"/>
              <a:chOff x="11250843" y="1932532"/>
              <a:chExt cx="402616" cy="459335"/>
            </a:xfrm>
          </p:grpSpPr>
          <p:sp>
            <p:nvSpPr>
              <p:cNvPr id="2857" name="Google Shape;2857;p2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8" name="Google Shape;2858;p2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9" name="Google Shape;2859;p2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60" name="Google Shape;2860;p25"/>
            <p:cNvGrpSpPr/>
            <p:nvPr/>
          </p:nvGrpSpPr>
          <p:grpSpPr>
            <a:xfrm>
              <a:off x="53215" y="818914"/>
              <a:ext cx="386060" cy="360087"/>
              <a:chOff x="9460636" y="2071442"/>
              <a:chExt cx="1221710" cy="1139515"/>
            </a:xfrm>
          </p:grpSpPr>
          <p:sp>
            <p:nvSpPr>
              <p:cNvPr id="2861" name="Google Shape;2861;p25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2" name="Google Shape;2862;p25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3" name="Google Shape;2863;p25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4" name="Google Shape;2864;p25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5" name="Google Shape;2865;p25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6" name="Google Shape;2866;p25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7" name="Google Shape;2867;p25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8" name="Google Shape;2868;p25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9" name="Google Shape;2869;p25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0" name="Google Shape;2870;p25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1" name="Google Shape;2871;p25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72" name="Google Shape;2872;p25"/>
            <p:cNvGrpSpPr/>
            <p:nvPr/>
          </p:nvGrpSpPr>
          <p:grpSpPr>
            <a:xfrm>
              <a:off x="573758" y="697263"/>
              <a:ext cx="139466" cy="159114"/>
              <a:chOff x="11250843" y="1932532"/>
              <a:chExt cx="402616" cy="459335"/>
            </a:xfrm>
          </p:grpSpPr>
          <p:sp>
            <p:nvSpPr>
              <p:cNvPr id="2873" name="Google Shape;2873;p2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4" name="Google Shape;2874;p2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5" name="Google Shape;2875;p2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876" name="Google Shape;2876;p25"/>
          <p:cNvGrpSpPr/>
          <p:nvPr/>
        </p:nvGrpSpPr>
        <p:grpSpPr>
          <a:xfrm>
            <a:off x="187958" y="4195726"/>
            <a:ext cx="1727023" cy="1579080"/>
            <a:chOff x="187958" y="4195726"/>
            <a:chExt cx="1727023" cy="1579080"/>
          </a:xfrm>
        </p:grpSpPr>
        <p:grpSp>
          <p:nvGrpSpPr>
            <p:cNvPr id="2877" name="Google Shape;2877;p25"/>
            <p:cNvGrpSpPr/>
            <p:nvPr/>
          </p:nvGrpSpPr>
          <p:grpSpPr>
            <a:xfrm rot="1515489">
              <a:off x="541235" y="4564067"/>
              <a:ext cx="1219014" cy="998389"/>
              <a:chOff x="431982" y="2910018"/>
              <a:chExt cx="1219007" cy="998383"/>
            </a:xfrm>
          </p:grpSpPr>
          <p:sp>
            <p:nvSpPr>
              <p:cNvPr id="2878" name="Google Shape;2878;p2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9" name="Google Shape;2879;p2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0" name="Google Shape;2880;p2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1" name="Google Shape;2881;p2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882" name="Google Shape;2882;p2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883" name="Google Shape;2883;p2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84" name="Google Shape;2884;p2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85" name="Google Shape;2885;p2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86" name="Google Shape;2886;p2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887" name="Google Shape;2887;p2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888" name="Google Shape;2888;p25"/>
            <p:cNvGrpSpPr/>
            <p:nvPr/>
          </p:nvGrpSpPr>
          <p:grpSpPr>
            <a:xfrm>
              <a:off x="225365" y="4533852"/>
              <a:ext cx="386060" cy="360087"/>
              <a:chOff x="9460636" y="2071442"/>
              <a:chExt cx="1221710" cy="1139515"/>
            </a:xfrm>
          </p:grpSpPr>
          <p:sp>
            <p:nvSpPr>
              <p:cNvPr id="2889" name="Google Shape;2889;p25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0" name="Google Shape;2890;p25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1" name="Google Shape;2891;p25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2" name="Google Shape;2892;p25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3" name="Google Shape;2893;p25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4" name="Google Shape;2894;p25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5" name="Google Shape;2895;p25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6" name="Google Shape;2896;p25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7" name="Google Shape;2897;p25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8" name="Google Shape;2898;p25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9" name="Google Shape;2899;p25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00" name="Google Shape;2900;p25"/>
            <p:cNvGrpSpPr/>
            <p:nvPr/>
          </p:nvGrpSpPr>
          <p:grpSpPr>
            <a:xfrm>
              <a:off x="187958" y="4195726"/>
              <a:ext cx="139466" cy="159114"/>
              <a:chOff x="11250843" y="1932532"/>
              <a:chExt cx="402616" cy="459335"/>
            </a:xfrm>
          </p:grpSpPr>
          <p:sp>
            <p:nvSpPr>
              <p:cNvPr id="2901" name="Google Shape;2901;p2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2" name="Google Shape;2902;p2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3" name="Google Shape;2903;p2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04" name="Google Shape;2904;p25"/>
          <p:cNvGrpSpPr/>
          <p:nvPr/>
        </p:nvGrpSpPr>
        <p:grpSpPr>
          <a:xfrm>
            <a:off x="7921660" y="-156291"/>
            <a:ext cx="1509887" cy="1391566"/>
            <a:chOff x="7921660" y="-156291"/>
            <a:chExt cx="1509887" cy="1391566"/>
          </a:xfrm>
        </p:grpSpPr>
        <p:grpSp>
          <p:nvGrpSpPr>
            <p:cNvPr id="2905" name="Google Shape;2905;p25"/>
            <p:cNvGrpSpPr/>
            <p:nvPr/>
          </p:nvGrpSpPr>
          <p:grpSpPr>
            <a:xfrm>
              <a:off x="8606871" y="560864"/>
              <a:ext cx="139466" cy="159114"/>
              <a:chOff x="11250843" y="1932532"/>
              <a:chExt cx="402616" cy="459335"/>
            </a:xfrm>
          </p:grpSpPr>
          <p:sp>
            <p:nvSpPr>
              <p:cNvPr id="2906" name="Google Shape;2906;p2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7" name="Google Shape;2907;p2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8" name="Google Shape;2908;p2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09" name="Google Shape;2909;p25"/>
            <p:cNvGrpSpPr/>
            <p:nvPr/>
          </p:nvGrpSpPr>
          <p:grpSpPr>
            <a:xfrm>
              <a:off x="8131883" y="246864"/>
              <a:ext cx="139466" cy="159114"/>
              <a:chOff x="11250843" y="1932532"/>
              <a:chExt cx="402616" cy="459335"/>
            </a:xfrm>
          </p:grpSpPr>
          <p:sp>
            <p:nvSpPr>
              <p:cNvPr id="2910" name="Google Shape;2910;p2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1" name="Google Shape;2911;p2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2" name="Google Shape;2912;p2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13" name="Google Shape;2913;p25"/>
            <p:cNvGrpSpPr/>
            <p:nvPr/>
          </p:nvGrpSpPr>
          <p:grpSpPr>
            <a:xfrm flipH="1" rot="9437202">
              <a:off x="8067133" y="40327"/>
              <a:ext cx="1218943" cy="998330"/>
              <a:chOff x="431982" y="2910018"/>
              <a:chExt cx="1219007" cy="998383"/>
            </a:xfrm>
          </p:grpSpPr>
          <p:sp>
            <p:nvSpPr>
              <p:cNvPr id="2914" name="Google Shape;2914;p2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5" name="Google Shape;2915;p2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6" name="Google Shape;2916;p2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17" name="Google Shape;2917;p2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918" name="Google Shape;2918;p2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919" name="Google Shape;2919;p2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0" name="Google Shape;2920;p2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1" name="Google Shape;2921;p2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2" name="Google Shape;2922;p2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23" name="Google Shape;2923;p2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3_1">
    <p:spTree>
      <p:nvGrpSpPr>
        <p:cNvPr id="2924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Google Shape;2925;p26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6" name="Google Shape;2926;p26"/>
          <p:cNvSpPr txBox="1"/>
          <p:nvPr>
            <p:ph type="title"/>
          </p:nvPr>
        </p:nvSpPr>
        <p:spPr>
          <a:xfrm>
            <a:off x="4308775" y="1006350"/>
            <a:ext cx="4045800" cy="1911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27" name="Google Shape;2927;p26"/>
          <p:cNvSpPr txBox="1"/>
          <p:nvPr>
            <p:ph idx="1" type="subTitle"/>
          </p:nvPr>
        </p:nvSpPr>
        <p:spPr>
          <a:xfrm>
            <a:off x="4559425" y="2909100"/>
            <a:ext cx="3544500" cy="13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2928" name="Google Shape;2928;p26"/>
          <p:cNvGrpSpPr/>
          <p:nvPr/>
        </p:nvGrpSpPr>
        <p:grpSpPr>
          <a:xfrm rot="-5694123">
            <a:off x="7407295" y="-380404"/>
            <a:ext cx="1387842" cy="2465486"/>
            <a:chOff x="593002" y="2042708"/>
            <a:chExt cx="1261647" cy="2241302"/>
          </a:xfrm>
        </p:grpSpPr>
        <p:grpSp>
          <p:nvGrpSpPr>
            <p:cNvPr id="2929" name="Google Shape;2929;p26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2930" name="Google Shape;2930;p26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1" name="Google Shape;2931;p26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2" name="Google Shape;2932;p26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3" name="Google Shape;2933;p26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4" name="Google Shape;2934;p26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5" name="Google Shape;2935;p26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rect b="b" l="l" r="r" t="t"/>
                <a:pathLst>
                  <a:path extrusionOk="0" h="2244" w="371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6" name="Google Shape;2936;p26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rect b="b" l="l" r="r" t="t"/>
                <a:pathLst>
                  <a:path extrusionOk="0" h="3944" w="3668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7" name="Google Shape;2937;p26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8" name="Google Shape;2938;p26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9" name="Google Shape;2939;p26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0" name="Google Shape;2940;p26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41" name="Google Shape;2941;p26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2942" name="Google Shape;2942;p26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3" name="Google Shape;2943;p26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4" name="Google Shape;2944;p26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5" name="Google Shape;2945;p26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rect b="b" l="l" r="r" t="t"/>
                <a:pathLst>
                  <a:path extrusionOk="0" fill="none" h="3393" w="361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6" name="Google Shape;2946;p26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7" name="Google Shape;2947;p26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48" name="Google Shape;2948;p26"/>
          <p:cNvGrpSpPr/>
          <p:nvPr/>
        </p:nvGrpSpPr>
        <p:grpSpPr>
          <a:xfrm>
            <a:off x="-331098" y="22422"/>
            <a:ext cx="1658263" cy="1836207"/>
            <a:chOff x="-331098" y="22422"/>
            <a:chExt cx="1658263" cy="1836207"/>
          </a:xfrm>
        </p:grpSpPr>
        <p:grpSp>
          <p:nvGrpSpPr>
            <p:cNvPr id="2949" name="Google Shape;2949;p26"/>
            <p:cNvGrpSpPr/>
            <p:nvPr/>
          </p:nvGrpSpPr>
          <p:grpSpPr>
            <a:xfrm flipH="1" rot="4479293">
              <a:off x="-276389" y="293255"/>
              <a:ext cx="1548847" cy="1294539"/>
              <a:chOff x="457474" y="3580802"/>
              <a:chExt cx="1408022" cy="1176837"/>
            </a:xfrm>
          </p:grpSpPr>
          <p:sp>
            <p:nvSpPr>
              <p:cNvPr id="2950" name="Google Shape;2950;p26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1" name="Google Shape;2951;p26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2" name="Google Shape;2952;p26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3" name="Google Shape;2953;p26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4" name="Google Shape;2954;p26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5" name="Google Shape;2955;p26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6" name="Google Shape;2956;p26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7" name="Google Shape;2957;p26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8" name="Google Shape;2958;p26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9" name="Google Shape;2959;p26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0" name="Google Shape;2960;p26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1" name="Google Shape;2961;p26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2" name="Google Shape;2962;p26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3" name="Google Shape;2963;p26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4" name="Google Shape;2964;p26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5" name="Google Shape;2965;p26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6" name="Google Shape;2966;p26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7" name="Google Shape;2967;p26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968" name="Google Shape;2968;p26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2969" name="Google Shape;2969;p26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70" name="Google Shape;2970;p26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71" name="Google Shape;2971;p26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72" name="Google Shape;2972;p26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73" name="Google Shape;2973;p26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2974" name="Google Shape;2974;p26"/>
            <p:cNvGrpSpPr/>
            <p:nvPr/>
          </p:nvGrpSpPr>
          <p:grpSpPr>
            <a:xfrm flipH="1" rot="-2406580">
              <a:off x="567238" y="300964"/>
              <a:ext cx="386091" cy="360115"/>
              <a:chOff x="9460636" y="2071442"/>
              <a:chExt cx="1221710" cy="1139515"/>
            </a:xfrm>
          </p:grpSpPr>
          <p:sp>
            <p:nvSpPr>
              <p:cNvPr id="2975" name="Google Shape;2975;p2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6" name="Google Shape;2976;p2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7" name="Google Shape;2977;p2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8" name="Google Shape;2978;p2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9" name="Google Shape;2979;p2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0" name="Google Shape;2980;p2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1" name="Google Shape;2981;p2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2" name="Google Shape;2982;p2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3" name="Google Shape;2983;p2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4" name="Google Shape;2984;p2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5" name="Google Shape;2985;p2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986" name="Google Shape;2986;p26"/>
            <p:cNvGrpSpPr/>
            <p:nvPr/>
          </p:nvGrpSpPr>
          <p:grpSpPr>
            <a:xfrm flipH="1" rot="-2407013">
              <a:off x="1023649" y="726042"/>
              <a:ext cx="139464" cy="159112"/>
              <a:chOff x="11250843" y="1932532"/>
              <a:chExt cx="402616" cy="459335"/>
            </a:xfrm>
          </p:grpSpPr>
          <p:sp>
            <p:nvSpPr>
              <p:cNvPr id="2987" name="Google Shape;2987;p2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8" name="Google Shape;2988;p2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9" name="Google Shape;2989;p2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90" name="Google Shape;2990;p26"/>
          <p:cNvGrpSpPr/>
          <p:nvPr/>
        </p:nvGrpSpPr>
        <p:grpSpPr>
          <a:xfrm>
            <a:off x="8056024" y="4209562"/>
            <a:ext cx="1763011" cy="1409288"/>
            <a:chOff x="8056024" y="4209562"/>
            <a:chExt cx="1763011" cy="1409288"/>
          </a:xfrm>
        </p:grpSpPr>
        <p:grpSp>
          <p:nvGrpSpPr>
            <p:cNvPr id="2991" name="Google Shape;2991;p26"/>
            <p:cNvGrpSpPr/>
            <p:nvPr/>
          </p:nvGrpSpPr>
          <p:grpSpPr>
            <a:xfrm rot="-1446580">
              <a:off x="8449234" y="4414996"/>
              <a:ext cx="1219053" cy="998420"/>
              <a:chOff x="431982" y="2910018"/>
              <a:chExt cx="1219007" cy="998383"/>
            </a:xfrm>
          </p:grpSpPr>
          <p:sp>
            <p:nvSpPr>
              <p:cNvPr id="2992" name="Google Shape;2992;p2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3" name="Google Shape;2993;p2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4" name="Google Shape;2994;p2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5" name="Google Shape;2995;p2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2996" name="Google Shape;2996;p2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2997" name="Google Shape;2997;p2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98" name="Google Shape;2998;p2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99" name="Google Shape;2999;p2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00" name="Google Shape;3000;p2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01" name="Google Shape;3001;p2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002" name="Google Shape;3002;p26"/>
            <p:cNvGrpSpPr/>
            <p:nvPr/>
          </p:nvGrpSpPr>
          <p:grpSpPr>
            <a:xfrm flipH="1">
              <a:off x="8812997" y="4428526"/>
              <a:ext cx="386060" cy="360087"/>
              <a:chOff x="9460636" y="2071442"/>
              <a:chExt cx="1221710" cy="1139515"/>
            </a:xfrm>
          </p:grpSpPr>
          <p:sp>
            <p:nvSpPr>
              <p:cNvPr id="3003" name="Google Shape;3003;p2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4" name="Google Shape;3004;p2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5" name="Google Shape;3005;p2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6" name="Google Shape;3006;p2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7" name="Google Shape;3007;p2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8" name="Google Shape;3008;p2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9" name="Google Shape;3009;p2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0" name="Google Shape;3010;p2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1" name="Google Shape;3011;p2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2" name="Google Shape;3012;p2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3" name="Google Shape;3013;p2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14" name="Google Shape;3014;p26"/>
            <p:cNvGrpSpPr/>
            <p:nvPr/>
          </p:nvGrpSpPr>
          <p:grpSpPr>
            <a:xfrm flipH="1">
              <a:off x="8056024" y="4834639"/>
              <a:ext cx="139466" cy="159114"/>
              <a:chOff x="11250843" y="1932532"/>
              <a:chExt cx="402616" cy="459335"/>
            </a:xfrm>
          </p:grpSpPr>
          <p:sp>
            <p:nvSpPr>
              <p:cNvPr id="3015" name="Google Shape;3015;p2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6" name="Google Shape;3016;p2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7" name="Google Shape;3017;p2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3_1_1">
    <p:spTree>
      <p:nvGrpSpPr>
        <p:cNvPr id="3018" name="Shape 3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9" name="Google Shape;3019;p27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0" name="Google Shape;3020;p27"/>
          <p:cNvSpPr txBox="1"/>
          <p:nvPr>
            <p:ph type="ctrTitle"/>
          </p:nvPr>
        </p:nvSpPr>
        <p:spPr>
          <a:xfrm>
            <a:off x="722400" y="959250"/>
            <a:ext cx="3824700" cy="1612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21" name="Google Shape;3021;p27"/>
          <p:cNvSpPr txBox="1"/>
          <p:nvPr>
            <p:ph idx="1" type="subTitle"/>
          </p:nvPr>
        </p:nvSpPr>
        <p:spPr>
          <a:xfrm>
            <a:off x="722400" y="2571750"/>
            <a:ext cx="3824700" cy="16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75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022" name="Google Shape;3022;p27"/>
          <p:cNvGrpSpPr/>
          <p:nvPr/>
        </p:nvGrpSpPr>
        <p:grpSpPr>
          <a:xfrm rot="528063">
            <a:off x="205194" y="4266849"/>
            <a:ext cx="1653498" cy="1547440"/>
            <a:chOff x="153165" y="4195726"/>
            <a:chExt cx="1653541" cy="1547480"/>
          </a:xfrm>
        </p:grpSpPr>
        <p:grpSp>
          <p:nvGrpSpPr>
            <p:cNvPr id="3023" name="Google Shape;3023;p27"/>
            <p:cNvGrpSpPr/>
            <p:nvPr/>
          </p:nvGrpSpPr>
          <p:grpSpPr>
            <a:xfrm rot="1515489">
              <a:off x="432960" y="4532467"/>
              <a:ext cx="1219014" cy="998389"/>
              <a:chOff x="431982" y="2910018"/>
              <a:chExt cx="1219007" cy="998383"/>
            </a:xfrm>
          </p:grpSpPr>
          <p:sp>
            <p:nvSpPr>
              <p:cNvPr id="3024" name="Google Shape;3024;p2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5" name="Google Shape;3025;p2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6" name="Google Shape;3026;p2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7" name="Google Shape;3027;p2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028" name="Google Shape;3028;p2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029" name="Google Shape;3029;p2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30" name="Google Shape;3030;p2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31" name="Google Shape;3031;p2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32" name="Google Shape;3032;p2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33" name="Google Shape;3033;p2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034" name="Google Shape;3034;p27"/>
            <p:cNvGrpSpPr/>
            <p:nvPr/>
          </p:nvGrpSpPr>
          <p:grpSpPr>
            <a:xfrm>
              <a:off x="153165" y="4583502"/>
              <a:ext cx="386060" cy="360087"/>
              <a:chOff x="9460636" y="2071442"/>
              <a:chExt cx="1221710" cy="1139515"/>
            </a:xfrm>
          </p:grpSpPr>
          <p:sp>
            <p:nvSpPr>
              <p:cNvPr id="3035" name="Google Shape;3035;p2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6" name="Google Shape;3036;p2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7" name="Google Shape;3037;p2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8" name="Google Shape;3038;p2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9" name="Google Shape;3039;p2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0" name="Google Shape;3040;p2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1" name="Google Shape;3041;p2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2" name="Google Shape;3042;p2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3" name="Google Shape;3043;p2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4" name="Google Shape;3044;p2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5" name="Google Shape;3045;p2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46" name="Google Shape;3046;p27"/>
            <p:cNvGrpSpPr/>
            <p:nvPr/>
          </p:nvGrpSpPr>
          <p:grpSpPr>
            <a:xfrm>
              <a:off x="187958" y="4195726"/>
              <a:ext cx="139466" cy="159114"/>
              <a:chOff x="11250843" y="1932532"/>
              <a:chExt cx="402616" cy="459335"/>
            </a:xfrm>
          </p:grpSpPr>
          <p:sp>
            <p:nvSpPr>
              <p:cNvPr id="3047" name="Google Shape;3047;p2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8" name="Google Shape;3048;p2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9" name="Google Shape;3049;p2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50" name="Google Shape;3050;p27"/>
          <p:cNvGrpSpPr/>
          <p:nvPr/>
        </p:nvGrpSpPr>
        <p:grpSpPr>
          <a:xfrm>
            <a:off x="153167" y="87989"/>
            <a:ext cx="838948" cy="774514"/>
            <a:chOff x="153167" y="87989"/>
            <a:chExt cx="838948" cy="774514"/>
          </a:xfrm>
        </p:grpSpPr>
        <p:grpSp>
          <p:nvGrpSpPr>
            <p:cNvPr id="3051" name="Google Shape;3051;p27"/>
            <p:cNvGrpSpPr/>
            <p:nvPr/>
          </p:nvGrpSpPr>
          <p:grpSpPr>
            <a:xfrm flipH="1">
              <a:off x="153167" y="87989"/>
              <a:ext cx="386060" cy="360087"/>
              <a:chOff x="9460636" y="2071442"/>
              <a:chExt cx="1221710" cy="1139515"/>
            </a:xfrm>
          </p:grpSpPr>
          <p:sp>
            <p:nvSpPr>
              <p:cNvPr id="3052" name="Google Shape;3052;p2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3" name="Google Shape;3053;p2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4" name="Google Shape;3054;p2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5" name="Google Shape;3055;p2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6" name="Google Shape;3056;p2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7" name="Google Shape;3057;p2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8" name="Google Shape;3058;p2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9" name="Google Shape;3059;p2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0" name="Google Shape;3060;p2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1" name="Google Shape;3061;p2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2" name="Google Shape;3062;p2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63" name="Google Shape;3063;p27"/>
            <p:cNvGrpSpPr/>
            <p:nvPr/>
          </p:nvGrpSpPr>
          <p:grpSpPr>
            <a:xfrm flipH="1">
              <a:off x="214461" y="703389"/>
              <a:ext cx="139466" cy="159114"/>
              <a:chOff x="11250843" y="1932532"/>
              <a:chExt cx="402616" cy="459335"/>
            </a:xfrm>
          </p:grpSpPr>
          <p:sp>
            <p:nvSpPr>
              <p:cNvPr id="3064" name="Google Shape;3064;p2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5" name="Google Shape;3065;p2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6" name="Google Shape;3066;p2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67" name="Google Shape;3067;p27"/>
            <p:cNvGrpSpPr/>
            <p:nvPr/>
          </p:nvGrpSpPr>
          <p:grpSpPr>
            <a:xfrm flipH="1">
              <a:off x="852649" y="136439"/>
              <a:ext cx="139466" cy="159114"/>
              <a:chOff x="11250843" y="1932532"/>
              <a:chExt cx="402616" cy="459335"/>
            </a:xfrm>
          </p:grpSpPr>
          <p:sp>
            <p:nvSpPr>
              <p:cNvPr id="3068" name="Google Shape;3068;p2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9" name="Google Shape;3069;p2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0" name="Google Shape;3070;p2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071" name="Google Shape;3071;p27"/>
          <p:cNvGrpSpPr/>
          <p:nvPr/>
        </p:nvGrpSpPr>
        <p:grpSpPr>
          <a:xfrm>
            <a:off x="8298290" y="-160436"/>
            <a:ext cx="998397" cy="1467988"/>
            <a:chOff x="8298290" y="-160436"/>
            <a:chExt cx="998397" cy="1467988"/>
          </a:xfrm>
        </p:grpSpPr>
        <p:grpSp>
          <p:nvGrpSpPr>
            <p:cNvPr id="3072" name="Google Shape;3072;p27"/>
            <p:cNvGrpSpPr/>
            <p:nvPr/>
          </p:nvGrpSpPr>
          <p:grpSpPr>
            <a:xfrm rot="-5400000">
              <a:off x="8187992" y="-50124"/>
              <a:ext cx="1219007" cy="998383"/>
              <a:chOff x="431982" y="2910018"/>
              <a:chExt cx="1219007" cy="998383"/>
            </a:xfrm>
          </p:grpSpPr>
          <p:sp>
            <p:nvSpPr>
              <p:cNvPr id="3073" name="Google Shape;3073;p2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4" name="Google Shape;3074;p2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5" name="Google Shape;3075;p2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6" name="Google Shape;3076;p2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077" name="Google Shape;3077;p2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078" name="Google Shape;3078;p2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79" name="Google Shape;3079;p2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0" name="Google Shape;3080;p2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1" name="Google Shape;3081;p2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82" name="Google Shape;3082;p2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083" name="Google Shape;3083;p27"/>
            <p:cNvGrpSpPr/>
            <p:nvPr/>
          </p:nvGrpSpPr>
          <p:grpSpPr>
            <a:xfrm flipH="1">
              <a:off x="8691193" y="1148438"/>
              <a:ext cx="139466" cy="159114"/>
              <a:chOff x="11250843" y="1932532"/>
              <a:chExt cx="402616" cy="459335"/>
            </a:xfrm>
          </p:grpSpPr>
          <p:sp>
            <p:nvSpPr>
              <p:cNvPr id="3084" name="Google Shape;3084;p2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5" name="Google Shape;3085;p2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6" name="Google Shape;3086;p2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7" name="Google Shape;3087;p27"/>
            <p:cNvGrpSpPr/>
            <p:nvPr/>
          </p:nvGrpSpPr>
          <p:grpSpPr>
            <a:xfrm>
              <a:off x="8298290" y="136452"/>
              <a:ext cx="386060" cy="360087"/>
              <a:chOff x="9460636" y="2071442"/>
              <a:chExt cx="1221710" cy="1139515"/>
            </a:xfrm>
          </p:grpSpPr>
          <p:sp>
            <p:nvSpPr>
              <p:cNvPr id="3088" name="Google Shape;3088;p2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9" name="Google Shape;3089;p2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0" name="Google Shape;3090;p2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1" name="Google Shape;3091;p2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2" name="Google Shape;3092;p2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3" name="Google Shape;3093;p2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4" name="Google Shape;3094;p2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5" name="Google Shape;3095;p2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6" name="Google Shape;3096;p2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7" name="Google Shape;3097;p2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8" name="Google Shape;3098;p2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3_1_1_1">
    <p:spTree>
      <p:nvGrpSpPr>
        <p:cNvPr id="3099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Google Shape;3100;p28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1" name="Google Shape;3101;p28"/>
          <p:cNvSpPr txBox="1"/>
          <p:nvPr>
            <p:ph type="ctrTitle"/>
          </p:nvPr>
        </p:nvSpPr>
        <p:spPr>
          <a:xfrm>
            <a:off x="713225" y="492585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02" name="Google Shape;3102;p28"/>
          <p:cNvSpPr txBox="1"/>
          <p:nvPr>
            <p:ph idx="1" type="subTitle"/>
          </p:nvPr>
        </p:nvSpPr>
        <p:spPr>
          <a:xfrm>
            <a:off x="713225" y="2156638"/>
            <a:ext cx="3365100" cy="12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103" name="Google Shape;3103;p28"/>
          <p:cNvGrpSpPr/>
          <p:nvPr/>
        </p:nvGrpSpPr>
        <p:grpSpPr>
          <a:xfrm>
            <a:off x="8215983" y="3692089"/>
            <a:ext cx="703193" cy="1160825"/>
            <a:chOff x="8215983" y="3692089"/>
            <a:chExt cx="703193" cy="1160825"/>
          </a:xfrm>
        </p:grpSpPr>
        <p:grpSp>
          <p:nvGrpSpPr>
            <p:cNvPr id="3104" name="Google Shape;3104;p28"/>
            <p:cNvGrpSpPr/>
            <p:nvPr/>
          </p:nvGrpSpPr>
          <p:grpSpPr>
            <a:xfrm>
              <a:off x="8533115" y="4221752"/>
              <a:ext cx="386060" cy="360087"/>
              <a:chOff x="9460636" y="2071442"/>
              <a:chExt cx="1221710" cy="1139515"/>
            </a:xfrm>
          </p:grpSpPr>
          <p:sp>
            <p:nvSpPr>
              <p:cNvPr id="3105" name="Google Shape;3105;p2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6" name="Google Shape;3106;p2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7" name="Google Shape;3107;p2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8" name="Google Shape;3108;p2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9" name="Google Shape;3109;p2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0" name="Google Shape;3110;p2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1" name="Google Shape;3111;p2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2" name="Google Shape;3112;p2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3" name="Google Shape;3113;p2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4" name="Google Shape;3114;p2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5" name="Google Shape;3115;p2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16" name="Google Shape;3116;p28"/>
            <p:cNvGrpSpPr/>
            <p:nvPr/>
          </p:nvGrpSpPr>
          <p:grpSpPr>
            <a:xfrm>
              <a:off x="8215983" y="4693801"/>
              <a:ext cx="139466" cy="159114"/>
              <a:chOff x="11250843" y="1932532"/>
              <a:chExt cx="402616" cy="459335"/>
            </a:xfrm>
          </p:grpSpPr>
          <p:sp>
            <p:nvSpPr>
              <p:cNvPr id="3117" name="Google Shape;3117;p2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8" name="Google Shape;3118;p2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9" name="Google Shape;3119;p2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20" name="Google Shape;3120;p28"/>
            <p:cNvGrpSpPr/>
            <p:nvPr/>
          </p:nvGrpSpPr>
          <p:grpSpPr>
            <a:xfrm>
              <a:off x="8698971" y="3692089"/>
              <a:ext cx="139466" cy="159114"/>
              <a:chOff x="11250843" y="1932532"/>
              <a:chExt cx="402616" cy="459335"/>
            </a:xfrm>
          </p:grpSpPr>
          <p:sp>
            <p:nvSpPr>
              <p:cNvPr id="3121" name="Google Shape;3121;p2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2" name="Google Shape;3122;p2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3" name="Google Shape;3123;p2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24" name="Google Shape;3124;p28"/>
          <p:cNvGrpSpPr/>
          <p:nvPr/>
        </p:nvGrpSpPr>
        <p:grpSpPr>
          <a:xfrm>
            <a:off x="-396516" y="3614726"/>
            <a:ext cx="2616170" cy="2784644"/>
            <a:chOff x="-320316" y="3614726"/>
            <a:chExt cx="2616170" cy="2784644"/>
          </a:xfrm>
        </p:grpSpPr>
        <p:grpSp>
          <p:nvGrpSpPr>
            <p:cNvPr id="3125" name="Google Shape;3125;p28"/>
            <p:cNvGrpSpPr/>
            <p:nvPr/>
          </p:nvGrpSpPr>
          <p:grpSpPr>
            <a:xfrm rot="3094907">
              <a:off x="916485" y="4588638"/>
              <a:ext cx="1219013" cy="998388"/>
              <a:chOff x="431982" y="2910018"/>
              <a:chExt cx="1219007" cy="998383"/>
            </a:xfrm>
          </p:grpSpPr>
          <p:sp>
            <p:nvSpPr>
              <p:cNvPr id="3126" name="Google Shape;3126;p2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7" name="Google Shape;3127;p2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8" name="Google Shape;3128;p2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9" name="Google Shape;3129;p2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130" name="Google Shape;3130;p2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131" name="Google Shape;3131;p2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2" name="Google Shape;3132;p2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3" name="Google Shape;3133;p2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4" name="Google Shape;3134;p2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5" name="Google Shape;3135;p2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136" name="Google Shape;3136;p28"/>
            <p:cNvGrpSpPr/>
            <p:nvPr/>
          </p:nvGrpSpPr>
          <p:grpSpPr>
            <a:xfrm rot="-1150073">
              <a:off x="45990" y="3774233"/>
              <a:ext cx="1387923" cy="2465630"/>
              <a:chOff x="593002" y="2042708"/>
              <a:chExt cx="1261647" cy="2241302"/>
            </a:xfrm>
          </p:grpSpPr>
          <p:grpSp>
            <p:nvGrpSpPr>
              <p:cNvPr id="3137" name="Google Shape;3137;p28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3138" name="Google Shape;3138;p28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39" name="Google Shape;3139;p28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0" name="Google Shape;3140;p28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1" name="Google Shape;3141;p28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2" name="Google Shape;3142;p28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3" name="Google Shape;3143;p28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4" name="Google Shape;3144;p28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5" name="Google Shape;3145;p28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6" name="Google Shape;3146;p28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7" name="Google Shape;3147;p28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48" name="Google Shape;3148;p28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149" name="Google Shape;3149;p28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3150" name="Google Shape;3150;p28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1" name="Google Shape;3151;p28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2" name="Google Shape;3152;p28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3" name="Google Shape;3153;p28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4" name="Google Shape;3154;p28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55" name="Google Shape;3155;p28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156" name="Google Shape;3156;p28"/>
            <p:cNvGrpSpPr/>
            <p:nvPr/>
          </p:nvGrpSpPr>
          <p:grpSpPr>
            <a:xfrm>
              <a:off x="1077958" y="4397039"/>
              <a:ext cx="139466" cy="159114"/>
              <a:chOff x="11250843" y="1932532"/>
              <a:chExt cx="402616" cy="459335"/>
            </a:xfrm>
          </p:grpSpPr>
          <p:sp>
            <p:nvSpPr>
              <p:cNvPr id="3157" name="Google Shape;3157;p2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8" name="Google Shape;3158;p2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9" name="Google Shape;3159;p2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60" name="Google Shape;3160;p28"/>
          <p:cNvGrpSpPr/>
          <p:nvPr/>
        </p:nvGrpSpPr>
        <p:grpSpPr>
          <a:xfrm>
            <a:off x="8377565" y="287914"/>
            <a:ext cx="386060" cy="360087"/>
            <a:chOff x="9460636" y="2071442"/>
            <a:chExt cx="1221710" cy="1139515"/>
          </a:xfrm>
        </p:grpSpPr>
        <p:sp>
          <p:nvSpPr>
            <p:cNvPr id="3161" name="Google Shape;3161;p2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2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3" name="Google Shape;3163;p2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4" name="Google Shape;3164;p2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5" name="Google Shape;3165;p2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2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2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2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2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2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2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72" name="Google Shape;3172;p28"/>
          <p:cNvGrpSpPr/>
          <p:nvPr/>
        </p:nvGrpSpPr>
        <p:grpSpPr>
          <a:xfrm>
            <a:off x="-102794" y="-400086"/>
            <a:ext cx="998383" cy="1504588"/>
            <a:chOff x="-102794" y="-400086"/>
            <a:chExt cx="998383" cy="1504588"/>
          </a:xfrm>
        </p:grpSpPr>
        <p:grpSp>
          <p:nvGrpSpPr>
            <p:cNvPr id="3173" name="Google Shape;3173;p28"/>
            <p:cNvGrpSpPr/>
            <p:nvPr/>
          </p:nvGrpSpPr>
          <p:grpSpPr>
            <a:xfrm flipH="1" rot="5400000">
              <a:off x="-213106" y="-289774"/>
              <a:ext cx="1219007" cy="998383"/>
              <a:chOff x="431982" y="2910018"/>
              <a:chExt cx="1219007" cy="998383"/>
            </a:xfrm>
          </p:grpSpPr>
          <p:sp>
            <p:nvSpPr>
              <p:cNvPr id="3174" name="Google Shape;3174;p2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5" name="Google Shape;3175;p2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6" name="Google Shape;3176;p2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7" name="Google Shape;3177;p2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178" name="Google Shape;3178;p2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179" name="Google Shape;3179;p2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0" name="Google Shape;3180;p2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1" name="Google Shape;3181;p2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2" name="Google Shape;3182;p2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83" name="Google Shape;3183;p2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184" name="Google Shape;3184;p28"/>
            <p:cNvGrpSpPr/>
            <p:nvPr/>
          </p:nvGrpSpPr>
          <p:grpSpPr>
            <a:xfrm>
              <a:off x="401246" y="229989"/>
              <a:ext cx="139466" cy="159114"/>
              <a:chOff x="11250843" y="1932532"/>
              <a:chExt cx="402616" cy="459335"/>
            </a:xfrm>
          </p:grpSpPr>
          <p:sp>
            <p:nvSpPr>
              <p:cNvPr id="3185" name="Google Shape;3185;p2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6" name="Google Shape;3186;p2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7" name="Google Shape;3187;p2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188" name="Google Shape;3188;p28"/>
            <p:cNvGrpSpPr/>
            <p:nvPr/>
          </p:nvGrpSpPr>
          <p:grpSpPr>
            <a:xfrm>
              <a:off x="53215" y="718989"/>
              <a:ext cx="386060" cy="360087"/>
              <a:chOff x="9460636" y="2071442"/>
              <a:chExt cx="1221710" cy="1139515"/>
            </a:xfrm>
          </p:grpSpPr>
          <p:sp>
            <p:nvSpPr>
              <p:cNvPr id="3189" name="Google Shape;3189;p2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0" name="Google Shape;3190;p2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1" name="Google Shape;3191;p2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2" name="Google Shape;3192;p2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3" name="Google Shape;3193;p2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4" name="Google Shape;3194;p2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5" name="Google Shape;3195;p2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6" name="Google Shape;3196;p2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7" name="Google Shape;3197;p2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8" name="Google Shape;3198;p2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9" name="Google Shape;3199;p2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00" name="Google Shape;3200;p28"/>
            <p:cNvGrpSpPr/>
            <p:nvPr/>
          </p:nvGrpSpPr>
          <p:grpSpPr>
            <a:xfrm>
              <a:off x="616658" y="945388"/>
              <a:ext cx="139466" cy="159114"/>
              <a:chOff x="11250843" y="1932532"/>
              <a:chExt cx="402616" cy="459335"/>
            </a:xfrm>
          </p:grpSpPr>
          <p:sp>
            <p:nvSpPr>
              <p:cNvPr id="3201" name="Google Shape;3201;p2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2" name="Google Shape;3202;p2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3" name="Google Shape;3203;p2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3_1_1_2">
    <p:spTree>
      <p:nvGrpSpPr>
        <p:cNvPr id="3204" name="Shape 3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" name="Google Shape;3205;p29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6" name="Google Shape;3206;p29"/>
          <p:cNvSpPr txBox="1"/>
          <p:nvPr>
            <p:ph type="ctrTitle"/>
          </p:nvPr>
        </p:nvSpPr>
        <p:spPr>
          <a:xfrm>
            <a:off x="713225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07" name="Google Shape;3207;p29"/>
          <p:cNvSpPr txBox="1"/>
          <p:nvPr>
            <p:ph idx="1" type="subTitle"/>
          </p:nvPr>
        </p:nvSpPr>
        <p:spPr>
          <a:xfrm>
            <a:off x="5065625" y="1936199"/>
            <a:ext cx="3365100" cy="14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08" name="Google Shape;3208;p29"/>
          <p:cNvGrpSpPr/>
          <p:nvPr/>
        </p:nvGrpSpPr>
        <p:grpSpPr>
          <a:xfrm rot="-771151">
            <a:off x="-5267" y="3028588"/>
            <a:ext cx="1387889" cy="2465569"/>
            <a:chOff x="593002" y="2042708"/>
            <a:chExt cx="1261647" cy="2241302"/>
          </a:xfrm>
        </p:grpSpPr>
        <p:grpSp>
          <p:nvGrpSpPr>
            <p:cNvPr id="3209" name="Google Shape;3209;p29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3210" name="Google Shape;3210;p29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rect b="b" l="l" r="r" t="t"/>
                <a:pathLst>
                  <a:path extrusionOk="0" h="2244" w="371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rect b="b" l="l" r="r" t="t"/>
                <a:pathLst>
                  <a:path extrusionOk="0" h="3944" w="3668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21" name="Google Shape;3221;p29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3222" name="Google Shape;3222;p29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rect b="b" l="l" r="r" t="t"/>
                <a:pathLst>
                  <a:path extrusionOk="0" fill="none" h="3393" w="361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28" name="Google Shape;3228;p29"/>
          <p:cNvGrpSpPr/>
          <p:nvPr/>
        </p:nvGrpSpPr>
        <p:grpSpPr>
          <a:xfrm>
            <a:off x="199265" y="290977"/>
            <a:ext cx="607185" cy="1154874"/>
            <a:chOff x="199265" y="290977"/>
            <a:chExt cx="607185" cy="1154874"/>
          </a:xfrm>
        </p:grpSpPr>
        <p:grpSp>
          <p:nvGrpSpPr>
            <p:cNvPr id="3229" name="Google Shape;3229;p29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3230" name="Google Shape;3230;p2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2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2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33" name="Google Shape;3233;p29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3234" name="Google Shape;3234;p2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2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2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2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2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2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2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2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2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2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2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45" name="Google Shape;3245;p29"/>
            <p:cNvGrpSpPr/>
            <p:nvPr/>
          </p:nvGrpSpPr>
          <p:grpSpPr>
            <a:xfrm>
              <a:off x="362333" y="813588"/>
              <a:ext cx="139466" cy="159114"/>
              <a:chOff x="11250843" y="1932532"/>
              <a:chExt cx="402616" cy="459335"/>
            </a:xfrm>
          </p:grpSpPr>
          <p:sp>
            <p:nvSpPr>
              <p:cNvPr id="3246" name="Google Shape;3246;p2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2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2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49" name="Google Shape;3249;p29"/>
            <p:cNvGrpSpPr/>
            <p:nvPr/>
          </p:nvGrpSpPr>
          <p:grpSpPr>
            <a:xfrm>
              <a:off x="420390" y="290977"/>
              <a:ext cx="386060" cy="360087"/>
              <a:chOff x="9460636" y="2071442"/>
              <a:chExt cx="1221710" cy="1139515"/>
            </a:xfrm>
          </p:grpSpPr>
          <p:sp>
            <p:nvSpPr>
              <p:cNvPr id="3250" name="Google Shape;3250;p2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2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2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2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2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2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6" name="Google Shape;3256;p2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7" name="Google Shape;3257;p2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8" name="Google Shape;3258;p2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9" name="Google Shape;3259;p2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0" name="Google Shape;3260;p2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61" name="Google Shape;3261;p29"/>
          <p:cNvGrpSpPr/>
          <p:nvPr/>
        </p:nvGrpSpPr>
        <p:grpSpPr>
          <a:xfrm>
            <a:off x="8370710" y="-361019"/>
            <a:ext cx="1367487" cy="1510185"/>
            <a:chOff x="8370710" y="-361019"/>
            <a:chExt cx="1367487" cy="1510185"/>
          </a:xfrm>
        </p:grpSpPr>
        <p:grpSp>
          <p:nvGrpSpPr>
            <p:cNvPr id="3262" name="Google Shape;3262;p29"/>
            <p:cNvGrpSpPr/>
            <p:nvPr/>
          </p:nvGrpSpPr>
          <p:grpSpPr>
            <a:xfrm rot="-4146560">
              <a:off x="8444926" y="-112759"/>
              <a:ext cx="1219055" cy="998422"/>
              <a:chOff x="431982" y="2910018"/>
              <a:chExt cx="1219007" cy="998383"/>
            </a:xfrm>
          </p:grpSpPr>
          <p:sp>
            <p:nvSpPr>
              <p:cNvPr id="3263" name="Google Shape;3263;p29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4" name="Google Shape;3264;p29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5" name="Google Shape;3265;p29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6" name="Google Shape;3266;p29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267" name="Google Shape;3267;p29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268" name="Google Shape;3268;p29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69" name="Google Shape;3269;p29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70" name="Google Shape;3270;p29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71" name="Google Shape;3271;p29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72" name="Google Shape;3272;p29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273" name="Google Shape;3273;p29"/>
            <p:cNvGrpSpPr/>
            <p:nvPr/>
          </p:nvGrpSpPr>
          <p:grpSpPr>
            <a:xfrm>
              <a:off x="8690021" y="990052"/>
              <a:ext cx="139466" cy="159114"/>
              <a:chOff x="11250843" y="1932532"/>
              <a:chExt cx="402616" cy="459335"/>
            </a:xfrm>
          </p:grpSpPr>
          <p:sp>
            <p:nvSpPr>
              <p:cNvPr id="3274" name="Google Shape;3274;p2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5" name="Google Shape;3275;p2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6" name="Google Shape;3276;p2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77" name="Google Shape;3277;p29"/>
            <p:cNvGrpSpPr/>
            <p:nvPr/>
          </p:nvGrpSpPr>
          <p:grpSpPr>
            <a:xfrm flipH="1" rot="-2700000">
              <a:off x="8760792" y="179413"/>
              <a:ext cx="385981" cy="360013"/>
              <a:chOff x="9460636" y="2071442"/>
              <a:chExt cx="1221710" cy="1139515"/>
            </a:xfrm>
          </p:grpSpPr>
          <p:sp>
            <p:nvSpPr>
              <p:cNvPr id="3278" name="Google Shape;3278;p2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9" name="Google Shape;3279;p2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0" name="Google Shape;3280;p2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1" name="Google Shape;3281;p2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2" name="Google Shape;3282;p2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3" name="Google Shape;3283;p2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4" name="Google Shape;3284;p2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5" name="Google Shape;3285;p2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6" name="Google Shape;3286;p2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7" name="Google Shape;3287;p2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8" name="Google Shape;3288;p2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89" name="Google Shape;3289;p29"/>
            <p:cNvGrpSpPr/>
            <p:nvPr/>
          </p:nvGrpSpPr>
          <p:grpSpPr>
            <a:xfrm flipH="1">
              <a:off x="8383629" y="239626"/>
              <a:ext cx="139466" cy="159114"/>
              <a:chOff x="11250843" y="1932532"/>
              <a:chExt cx="402616" cy="459335"/>
            </a:xfrm>
          </p:grpSpPr>
          <p:sp>
            <p:nvSpPr>
              <p:cNvPr id="3290" name="Google Shape;3290;p2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1" name="Google Shape;3291;p2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92" name="Google Shape;3292;p2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_3">
    <p:spTree>
      <p:nvGrpSpPr>
        <p:cNvPr id="3293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30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5" name="Google Shape;3295;p30"/>
          <p:cNvSpPr txBox="1"/>
          <p:nvPr>
            <p:ph type="title"/>
          </p:nvPr>
        </p:nvSpPr>
        <p:spPr>
          <a:xfrm>
            <a:off x="714850" y="493181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sp>
        <p:nvSpPr>
          <p:cNvPr id="3296" name="Google Shape;3296;p30"/>
          <p:cNvSpPr txBox="1"/>
          <p:nvPr>
            <p:ph idx="1" type="subTitle"/>
          </p:nvPr>
        </p:nvSpPr>
        <p:spPr>
          <a:xfrm>
            <a:off x="2702250" y="1658000"/>
            <a:ext cx="1628700" cy="10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97" name="Google Shape;3297;p30"/>
          <p:cNvSpPr txBox="1"/>
          <p:nvPr>
            <p:ph idx="2" type="subTitle"/>
          </p:nvPr>
        </p:nvSpPr>
        <p:spPr>
          <a:xfrm>
            <a:off x="2702250" y="3191053"/>
            <a:ext cx="1982400" cy="10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298" name="Google Shape;3298;p30"/>
          <p:cNvSpPr txBox="1"/>
          <p:nvPr>
            <p:ph idx="3" type="body"/>
          </p:nvPr>
        </p:nvSpPr>
        <p:spPr>
          <a:xfrm>
            <a:off x="4962300" y="1414700"/>
            <a:ext cx="2654100" cy="15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3299" name="Google Shape;3299;p30"/>
          <p:cNvSpPr txBox="1"/>
          <p:nvPr>
            <p:ph idx="4" type="body"/>
          </p:nvPr>
        </p:nvSpPr>
        <p:spPr>
          <a:xfrm>
            <a:off x="4962300" y="2947753"/>
            <a:ext cx="2654100" cy="156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bril Fatface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grpSp>
        <p:nvGrpSpPr>
          <p:cNvPr id="3300" name="Google Shape;3300;p30"/>
          <p:cNvGrpSpPr/>
          <p:nvPr/>
        </p:nvGrpSpPr>
        <p:grpSpPr>
          <a:xfrm>
            <a:off x="8031474" y="3914176"/>
            <a:ext cx="1799211" cy="1632473"/>
            <a:chOff x="8031474" y="3914176"/>
            <a:chExt cx="1799211" cy="1632473"/>
          </a:xfrm>
        </p:grpSpPr>
        <p:grpSp>
          <p:nvGrpSpPr>
            <p:cNvPr id="3301" name="Google Shape;3301;p30"/>
            <p:cNvGrpSpPr/>
            <p:nvPr/>
          </p:nvGrpSpPr>
          <p:grpSpPr>
            <a:xfrm rot="-1446580">
              <a:off x="8460884" y="4342796"/>
              <a:ext cx="1219053" cy="998420"/>
              <a:chOff x="431982" y="2910018"/>
              <a:chExt cx="1219007" cy="998383"/>
            </a:xfrm>
          </p:grpSpPr>
          <p:sp>
            <p:nvSpPr>
              <p:cNvPr id="3302" name="Google Shape;3302;p30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3" name="Google Shape;3303;p30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4" name="Google Shape;3304;p30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05" name="Google Shape;3305;p30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306" name="Google Shape;3306;p30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307" name="Google Shape;3307;p30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08" name="Google Shape;3308;p30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09" name="Google Shape;3309;p30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10" name="Google Shape;3310;p30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11" name="Google Shape;3311;p30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312" name="Google Shape;3312;p30"/>
            <p:cNvGrpSpPr/>
            <p:nvPr/>
          </p:nvGrpSpPr>
          <p:grpSpPr>
            <a:xfrm flipH="1">
              <a:off x="8550247" y="3914176"/>
              <a:ext cx="386060" cy="360087"/>
              <a:chOff x="9460636" y="2071442"/>
              <a:chExt cx="1221710" cy="1139515"/>
            </a:xfrm>
          </p:grpSpPr>
          <p:sp>
            <p:nvSpPr>
              <p:cNvPr id="3313" name="Google Shape;3313;p3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4" name="Google Shape;3314;p3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5" name="Google Shape;3315;p3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6" name="Google Shape;3316;p3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7" name="Google Shape;3317;p3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8" name="Google Shape;3318;p3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9" name="Google Shape;3319;p3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0" name="Google Shape;3320;p3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1" name="Google Shape;3321;p3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2" name="Google Shape;3322;p3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3" name="Google Shape;3323;p3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24" name="Google Shape;3324;p30"/>
            <p:cNvGrpSpPr/>
            <p:nvPr/>
          </p:nvGrpSpPr>
          <p:grpSpPr>
            <a:xfrm flipH="1">
              <a:off x="8031474" y="4717339"/>
              <a:ext cx="139466" cy="159114"/>
              <a:chOff x="11250843" y="1932532"/>
              <a:chExt cx="402616" cy="459335"/>
            </a:xfrm>
          </p:grpSpPr>
          <p:sp>
            <p:nvSpPr>
              <p:cNvPr id="3325" name="Google Shape;3325;p3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6" name="Google Shape;3326;p3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7" name="Google Shape;3327;p3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28" name="Google Shape;3328;p30"/>
          <p:cNvGrpSpPr/>
          <p:nvPr/>
        </p:nvGrpSpPr>
        <p:grpSpPr>
          <a:xfrm>
            <a:off x="-630120" y="2293471"/>
            <a:ext cx="2011443" cy="3417552"/>
            <a:chOff x="-630120" y="2293471"/>
            <a:chExt cx="2011443" cy="3417552"/>
          </a:xfrm>
        </p:grpSpPr>
        <p:grpSp>
          <p:nvGrpSpPr>
            <p:cNvPr id="3329" name="Google Shape;3329;p30"/>
            <p:cNvGrpSpPr/>
            <p:nvPr/>
          </p:nvGrpSpPr>
          <p:grpSpPr>
            <a:xfrm rot="1289470">
              <a:off x="211797" y="2313486"/>
              <a:ext cx="139459" cy="159106"/>
              <a:chOff x="11250843" y="1932532"/>
              <a:chExt cx="402616" cy="459335"/>
            </a:xfrm>
          </p:grpSpPr>
          <p:sp>
            <p:nvSpPr>
              <p:cNvPr id="3330" name="Google Shape;3330;p3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1" name="Google Shape;3331;p3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2" name="Google Shape;3332;p3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33" name="Google Shape;3333;p30"/>
            <p:cNvGrpSpPr/>
            <p:nvPr/>
          </p:nvGrpSpPr>
          <p:grpSpPr>
            <a:xfrm>
              <a:off x="-630120" y="2959155"/>
              <a:ext cx="2011443" cy="2751867"/>
              <a:chOff x="-630120" y="2959155"/>
              <a:chExt cx="2011443" cy="2751867"/>
            </a:xfrm>
          </p:grpSpPr>
          <p:grpSp>
            <p:nvGrpSpPr>
              <p:cNvPr id="3334" name="Google Shape;3334;p30"/>
              <p:cNvGrpSpPr/>
              <p:nvPr/>
            </p:nvGrpSpPr>
            <p:grpSpPr>
              <a:xfrm flipH="1" rot="956037">
                <a:off x="-318346" y="3102299"/>
                <a:ext cx="1387895" cy="2465580"/>
                <a:chOff x="593002" y="2042708"/>
                <a:chExt cx="1261647" cy="2241302"/>
              </a:xfrm>
            </p:grpSpPr>
            <p:grpSp>
              <p:nvGrpSpPr>
                <p:cNvPr id="3335" name="Google Shape;3335;p30"/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3336" name="Google Shape;3336;p30"/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rect b="b" l="l" r="r" t="t"/>
                    <a:pathLst>
                      <a:path extrusionOk="0" h="3426" w="3835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37" name="Google Shape;3337;p30"/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rect b="b" l="l" r="r" t="t"/>
                    <a:pathLst>
                      <a:path extrusionOk="0" h="3476" w="3384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38" name="Google Shape;3338;p30"/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rect b="b" l="l" r="r" t="t"/>
                    <a:pathLst>
                      <a:path extrusionOk="0" h="1573" w="3401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39" name="Google Shape;3339;p30"/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rect b="b" l="l" r="r" t="t"/>
                    <a:pathLst>
                      <a:path extrusionOk="0" h="3267" w="3392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0" name="Google Shape;3340;p30"/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rect b="b" l="l" r="r" t="t"/>
                    <a:pathLst>
                      <a:path extrusionOk="0" h="3078" w="2899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1" name="Google Shape;3341;p30"/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rect b="b" l="l" r="r" t="t"/>
                    <a:pathLst>
                      <a:path extrusionOk="0" h="2244" w="371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2" name="Google Shape;3342;p30"/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rect b="b" l="l" r="r" t="t"/>
                    <a:pathLst>
                      <a:path extrusionOk="0" h="3944" w="3668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3" name="Google Shape;3343;p30"/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rect b="b" l="l" r="r" t="t"/>
                    <a:pathLst>
                      <a:path extrusionOk="0" h="3058" w="3123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4" name="Google Shape;3344;p30"/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rect b="b" l="l" r="r" t="t"/>
                    <a:pathLst>
                      <a:path extrusionOk="0" h="2361" w="2775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5" name="Google Shape;3345;p30"/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rect b="b" l="l" r="r" t="t"/>
                    <a:pathLst>
                      <a:path extrusionOk="0" h="3392" w="3384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6" name="Google Shape;3346;p30"/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rect b="b" l="l" r="r" t="t"/>
                    <a:pathLst>
                      <a:path extrusionOk="0" h="1945" w="3192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3347" name="Google Shape;3347;p30"/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3348" name="Google Shape;3348;p30"/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rect b="b" l="l" r="r" t="t"/>
                    <a:pathLst>
                      <a:path extrusionOk="0" fill="none" h="22348" w="1361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49" name="Google Shape;3349;p30"/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rect b="b" l="l" r="r" t="t"/>
                    <a:pathLst>
                      <a:path extrusionOk="0" fill="none" h="2666" w="290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50" name="Google Shape;3350;p30"/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rect b="b" l="l" r="r" t="t"/>
                    <a:pathLst>
                      <a:path extrusionOk="0" fill="none" h="2849" w="402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51" name="Google Shape;3351;p30"/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rect b="b" l="l" r="r" t="t"/>
                    <a:pathLst>
                      <a:path extrusionOk="0" fill="none" h="3393" w="361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52" name="Google Shape;3352;p30"/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rect b="b" l="l" r="r" t="t"/>
                    <a:pathLst>
                      <a:path extrusionOk="0" fill="none" h="2373" w="3459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3353" name="Google Shape;3353;p30"/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rect b="b" l="l" r="r" t="t"/>
                    <a:pathLst>
                      <a:path extrusionOk="0" fill="none" h="2616" w="3351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3354" name="Google Shape;3354;p30"/>
              <p:cNvGrpSpPr/>
              <p:nvPr/>
            </p:nvGrpSpPr>
            <p:grpSpPr>
              <a:xfrm flipH="1">
                <a:off x="846872" y="4575751"/>
                <a:ext cx="386060" cy="360087"/>
                <a:chOff x="9460636" y="2071442"/>
                <a:chExt cx="1221710" cy="1139515"/>
              </a:xfrm>
            </p:grpSpPr>
            <p:sp>
              <p:nvSpPr>
                <p:cNvPr id="3355" name="Google Shape;3355;p30"/>
                <p:cNvSpPr/>
                <p:nvPr/>
              </p:nvSpPr>
              <p:spPr>
                <a:xfrm>
                  <a:off x="9789131" y="2071442"/>
                  <a:ext cx="467912" cy="613624"/>
                </a:xfrm>
                <a:custGeom>
                  <a:rect b="b" l="l" r="r" t="t"/>
                  <a:pathLst>
                    <a:path extrusionOk="0" h="2434" w="1856">
                      <a:moveTo>
                        <a:pt x="1084" y="0"/>
                      </a:moveTo>
                      <a:cubicBezTo>
                        <a:pt x="820" y="0"/>
                        <a:pt x="545" y="69"/>
                        <a:pt x="377" y="159"/>
                      </a:cubicBezTo>
                      <a:cubicBezTo>
                        <a:pt x="9" y="351"/>
                        <a:pt x="1" y="736"/>
                        <a:pt x="134" y="1086"/>
                      </a:cubicBezTo>
                      <a:cubicBezTo>
                        <a:pt x="268" y="1487"/>
                        <a:pt x="477" y="1872"/>
                        <a:pt x="753" y="2206"/>
                      </a:cubicBezTo>
                      <a:cubicBezTo>
                        <a:pt x="778" y="2239"/>
                        <a:pt x="811" y="2273"/>
                        <a:pt x="845" y="2298"/>
                      </a:cubicBezTo>
                      <a:cubicBezTo>
                        <a:pt x="895" y="2340"/>
                        <a:pt x="945" y="2381"/>
                        <a:pt x="1003" y="2406"/>
                      </a:cubicBezTo>
                      <a:cubicBezTo>
                        <a:pt x="1047" y="2425"/>
                        <a:pt x="1089" y="2433"/>
                        <a:pt x="1128" y="2433"/>
                      </a:cubicBezTo>
                      <a:cubicBezTo>
                        <a:pt x="1404" y="2433"/>
                        <a:pt x="1549" y="2007"/>
                        <a:pt x="1630" y="1780"/>
                      </a:cubicBezTo>
                      <a:cubicBezTo>
                        <a:pt x="1730" y="1521"/>
                        <a:pt x="1789" y="1254"/>
                        <a:pt x="1805" y="978"/>
                      </a:cubicBezTo>
                      <a:cubicBezTo>
                        <a:pt x="1814" y="752"/>
                        <a:pt x="1855" y="410"/>
                        <a:pt x="1697" y="218"/>
                      </a:cubicBezTo>
                      <a:cubicBezTo>
                        <a:pt x="1567" y="60"/>
                        <a:pt x="1331" y="0"/>
                        <a:pt x="10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56" name="Google Shape;3356;p30"/>
                <p:cNvSpPr/>
                <p:nvPr/>
              </p:nvSpPr>
              <p:spPr>
                <a:xfrm>
                  <a:off x="9593244" y="2607922"/>
                  <a:ext cx="482534" cy="603035"/>
                </a:xfrm>
                <a:custGeom>
                  <a:rect b="b" l="l" r="r" t="t"/>
                  <a:pathLst>
                    <a:path extrusionOk="0" h="2392" w="1914">
                      <a:moveTo>
                        <a:pt x="1483" y="0"/>
                      </a:moveTo>
                      <a:cubicBezTo>
                        <a:pt x="1264" y="0"/>
                        <a:pt x="1012" y="229"/>
                        <a:pt x="861" y="362"/>
                      </a:cubicBezTo>
                      <a:cubicBezTo>
                        <a:pt x="653" y="537"/>
                        <a:pt x="469" y="746"/>
                        <a:pt x="318" y="972"/>
                      </a:cubicBezTo>
                      <a:cubicBezTo>
                        <a:pt x="201" y="1172"/>
                        <a:pt x="1" y="1448"/>
                        <a:pt x="43" y="1690"/>
                      </a:cubicBezTo>
                      <a:cubicBezTo>
                        <a:pt x="118" y="2108"/>
                        <a:pt x="795" y="2392"/>
                        <a:pt x="1162" y="2392"/>
                      </a:cubicBezTo>
                      <a:cubicBezTo>
                        <a:pt x="1580" y="2392"/>
                        <a:pt x="1780" y="2066"/>
                        <a:pt x="1830" y="1699"/>
                      </a:cubicBezTo>
                      <a:cubicBezTo>
                        <a:pt x="1906" y="1281"/>
                        <a:pt x="1914" y="846"/>
                        <a:pt x="1839" y="420"/>
                      </a:cubicBezTo>
                      <a:cubicBezTo>
                        <a:pt x="1830" y="379"/>
                        <a:pt x="1814" y="337"/>
                        <a:pt x="1805" y="287"/>
                      </a:cubicBezTo>
                      <a:cubicBezTo>
                        <a:pt x="1780" y="228"/>
                        <a:pt x="1755" y="170"/>
                        <a:pt x="1713" y="120"/>
                      </a:cubicBezTo>
                      <a:cubicBezTo>
                        <a:pt x="1646" y="34"/>
                        <a:pt x="1567" y="0"/>
                        <a:pt x="14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57" name="Google Shape;3357;p30"/>
                <p:cNvSpPr/>
                <p:nvPr/>
              </p:nvSpPr>
              <p:spPr>
                <a:xfrm>
                  <a:off x="10023085" y="2279681"/>
                  <a:ext cx="659261" cy="460344"/>
                </a:xfrm>
                <a:custGeom>
                  <a:rect b="b" l="l" r="r" t="t"/>
                  <a:pathLst>
                    <a:path extrusionOk="0" h="1826" w="2615">
                      <a:moveTo>
                        <a:pt x="1666" y="0"/>
                      </a:moveTo>
                      <a:cubicBezTo>
                        <a:pt x="1495" y="0"/>
                        <a:pt x="1320" y="70"/>
                        <a:pt x="1161" y="177"/>
                      </a:cubicBezTo>
                      <a:cubicBezTo>
                        <a:pt x="794" y="402"/>
                        <a:pt x="476" y="695"/>
                        <a:pt x="209" y="1029"/>
                      </a:cubicBezTo>
                      <a:cubicBezTo>
                        <a:pt x="184" y="1071"/>
                        <a:pt x="159" y="1104"/>
                        <a:pt x="134" y="1146"/>
                      </a:cubicBezTo>
                      <a:cubicBezTo>
                        <a:pt x="109" y="1204"/>
                        <a:pt x="84" y="1263"/>
                        <a:pt x="67" y="1321"/>
                      </a:cubicBezTo>
                      <a:cubicBezTo>
                        <a:pt x="0" y="1714"/>
                        <a:pt x="543" y="1764"/>
                        <a:pt x="819" y="1798"/>
                      </a:cubicBezTo>
                      <a:cubicBezTo>
                        <a:pt x="939" y="1816"/>
                        <a:pt x="1061" y="1825"/>
                        <a:pt x="1184" y="1825"/>
                      </a:cubicBezTo>
                      <a:cubicBezTo>
                        <a:pt x="1335" y="1825"/>
                        <a:pt x="1486" y="1812"/>
                        <a:pt x="1638" y="1789"/>
                      </a:cubicBezTo>
                      <a:cubicBezTo>
                        <a:pt x="1863" y="1747"/>
                        <a:pt x="2206" y="1714"/>
                        <a:pt x="2356" y="1514"/>
                      </a:cubicBezTo>
                      <a:cubicBezTo>
                        <a:pt x="2615" y="1179"/>
                        <a:pt x="2364" y="494"/>
                        <a:pt x="2122" y="219"/>
                      </a:cubicBezTo>
                      <a:cubicBezTo>
                        <a:pt x="1987" y="64"/>
                        <a:pt x="1829" y="0"/>
                        <a:pt x="16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58" name="Google Shape;3358;p30"/>
                <p:cNvSpPr/>
                <p:nvPr/>
              </p:nvSpPr>
              <p:spPr>
                <a:xfrm>
                  <a:off x="10016783" y="2614729"/>
                  <a:ext cx="543544" cy="587405"/>
                </a:xfrm>
                <a:custGeom>
                  <a:rect b="b" l="l" r="r" t="t"/>
                  <a:pathLst>
                    <a:path extrusionOk="0" h="2330" w="2156">
                      <a:moveTo>
                        <a:pt x="401" y="1"/>
                      </a:moveTo>
                      <a:cubicBezTo>
                        <a:pt x="0" y="17"/>
                        <a:pt x="67" y="569"/>
                        <a:pt x="84" y="836"/>
                      </a:cubicBezTo>
                      <a:cubicBezTo>
                        <a:pt x="100" y="1112"/>
                        <a:pt x="167" y="1379"/>
                        <a:pt x="267" y="1638"/>
                      </a:cubicBezTo>
                      <a:cubicBezTo>
                        <a:pt x="351" y="1855"/>
                        <a:pt x="460" y="2181"/>
                        <a:pt x="685" y="2281"/>
                      </a:cubicBezTo>
                      <a:cubicBezTo>
                        <a:pt x="753" y="2315"/>
                        <a:pt x="829" y="2329"/>
                        <a:pt x="910" y="2329"/>
                      </a:cubicBezTo>
                      <a:cubicBezTo>
                        <a:pt x="1274" y="2329"/>
                        <a:pt x="1727" y="2028"/>
                        <a:pt x="1905" y="1788"/>
                      </a:cubicBezTo>
                      <a:cubicBezTo>
                        <a:pt x="2155" y="1454"/>
                        <a:pt x="2005" y="1095"/>
                        <a:pt x="1738" y="836"/>
                      </a:cubicBezTo>
                      <a:cubicBezTo>
                        <a:pt x="1445" y="527"/>
                        <a:pt x="1094" y="276"/>
                        <a:pt x="710" y="84"/>
                      </a:cubicBezTo>
                      <a:cubicBezTo>
                        <a:pt x="668" y="68"/>
                        <a:pt x="627" y="51"/>
                        <a:pt x="585" y="34"/>
                      </a:cubicBezTo>
                      <a:cubicBezTo>
                        <a:pt x="526" y="17"/>
                        <a:pt x="460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59" name="Google Shape;3359;p30"/>
                <p:cNvSpPr/>
                <p:nvPr/>
              </p:nvSpPr>
              <p:spPr>
                <a:xfrm>
                  <a:off x="9460636" y="2339682"/>
                  <a:ext cx="670102" cy="452528"/>
                </a:xfrm>
                <a:custGeom>
                  <a:rect b="b" l="l" r="r" t="t"/>
                  <a:pathLst>
                    <a:path extrusionOk="0" h="1795" w="2658">
                      <a:moveTo>
                        <a:pt x="698" y="1"/>
                      </a:moveTo>
                      <a:cubicBezTo>
                        <a:pt x="638" y="1"/>
                        <a:pt x="581" y="10"/>
                        <a:pt x="527" y="31"/>
                      </a:cubicBezTo>
                      <a:cubicBezTo>
                        <a:pt x="134" y="190"/>
                        <a:pt x="1" y="908"/>
                        <a:pt x="67" y="1267"/>
                      </a:cubicBezTo>
                      <a:cubicBezTo>
                        <a:pt x="146" y="1661"/>
                        <a:pt x="470" y="1795"/>
                        <a:pt x="822" y="1795"/>
                      </a:cubicBezTo>
                      <a:cubicBezTo>
                        <a:pt x="843" y="1795"/>
                        <a:pt x="865" y="1794"/>
                        <a:pt x="886" y="1793"/>
                      </a:cubicBezTo>
                      <a:cubicBezTo>
                        <a:pt x="1312" y="1785"/>
                        <a:pt x="1738" y="1693"/>
                        <a:pt x="2139" y="1534"/>
                      </a:cubicBezTo>
                      <a:cubicBezTo>
                        <a:pt x="2181" y="1518"/>
                        <a:pt x="2223" y="1501"/>
                        <a:pt x="2256" y="1476"/>
                      </a:cubicBezTo>
                      <a:cubicBezTo>
                        <a:pt x="2315" y="1443"/>
                        <a:pt x="2365" y="1401"/>
                        <a:pt x="2398" y="1351"/>
                      </a:cubicBezTo>
                      <a:cubicBezTo>
                        <a:pt x="2657" y="1050"/>
                        <a:pt x="2214" y="733"/>
                        <a:pt x="1997" y="565"/>
                      </a:cubicBezTo>
                      <a:cubicBezTo>
                        <a:pt x="1780" y="390"/>
                        <a:pt x="1546" y="256"/>
                        <a:pt x="1287" y="164"/>
                      </a:cubicBezTo>
                      <a:cubicBezTo>
                        <a:pt x="1120" y="100"/>
                        <a:pt x="898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60" name="Google Shape;3360;p30"/>
                <p:cNvSpPr/>
                <p:nvPr/>
              </p:nvSpPr>
              <p:spPr>
                <a:xfrm>
                  <a:off x="9959807" y="2534307"/>
                  <a:ext cx="240258" cy="206726"/>
                </a:xfrm>
                <a:custGeom>
                  <a:rect b="b" l="l" r="r" t="t"/>
                  <a:pathLst>
                    <a:path extrusionOk="0" h="820" w="953">
                      <a:moveTo>
                        <a:pt x="488" y="0"/>
                      </a:moveTo>
                      <a:cubicBezTo>
                        <a:pt x="424" y="0"/>
                        <a:pt x="361" y="14"/>
                        <a:pt x="301" y="44"/>
                      </a:cubicBezTo>
                      <a:lnTo>
                        <a:pt x="268" y="11"/>
                      </a:lnTo>
                      <a:cubicBezTo>
                        <a:pt x="76" y="136"/>
                        <a:pt x="1" y="378"/>
                        <a:pt x="101" y="587"/>
                      </a:cubicBezTo>
                      <a:cubicBezTo>
                        <a:pt x="181" y="735"/>
                        <a:pt x="335" y="820"/>
                        <a:pt x="494" y="820"/>
                      </a:cubicBezTo>
                      <a:cubicBezTo>
                        <a:pt x="550" y="820"/>
                        <a:pt x="606" y="809"/>
                        <a:pt x="660" y="788"/>
                      </a:cubicBezTo>
                      <a:cubicBezTo>
                        <a:pt x="861" y="679"/>
                        <a:pt x="953" y="437"/>
                        <a:pt x="861" y="228"/>
                      </a:cubicBezTo>
                      <a:cubicBezTo>
                        <a:pt x="785" y="81"/>
                        <a:pt x="638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61" name="Google Shape;3361;p30"/>
                <p:cNvSpPr/>
                <p:nvPr/>
              </p:nvSpPr>
              <p:spPr>
                <a:xfrm>
                  <a:off x="10039724" y="2303127"/>
                  <a:ext cx="13110" cy="166641"/>
                </a:xfrm>
                <a:custGeom>
                  <a:rect b="b" l="l" r="r" t="t"/>
                  <a:pathLst>
                    <a:path extrusionOk="0" fill="none" h="661" w="52">
                      <a:moveTo>
                        <a:pt x="51" y="66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62" name="Google Shape;3362;p30"/>
                <p:cNvSpPr/>
                <p:nvPr/>
              </p:nvSpPr>
              <p:spPr>
                <a:xfrm>
                  <a:off x="9686019" y="2572627"/>
                  <a:ext cx="200425" cy="42354"/>
                </a:xfrm>
                <a:custGeom>
                  <a:rect b="b" l="l" r="r" t="t"/>
                  <a:pathLst>
                    <a:path extrusionOk="0" fill="none" h="168" w="795">
                      <a:moveTo>
                        <a:pt x="0" y="1"/>
                      </a:moveTo>
                      <a:cubicBezTo>
                        <a:pt x="259" y="59"/>
                        <a:pt x="518" y="118"/>
                        <a:pt x="794" y="168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63" name="Google Shape;3363;p30"/>
                <p:cNvSpPr/>
                <p:nvPr/>
              </p:nvSpPr>
              <p:spPr>
                <a:xfrm>
                  <a:off x="9856695" y="2816917"/>
                  <a:ext cx="61262" cy="177230"/>
                </a:xfrm>
                <a:custGeom>
                  <a:rect b="b" l="l" r="r" t="t"/>
                  <a:pathLst>
                    <a:path extrusionOk="0" fill="none" h="703" w="243">
                      <a:moveTo>
                        <a:pt x="0" y="702"/>
                      </a:moveTo>
                      <a:cubicBezTo>
                        <a:pt x="92" y="469"/>
                        <a:pt x="167" y="235"/>
                        <a:pt x="242" y="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64" name="Google Shape;3364;p30"/>
                <p:cNvSpPr/>
                <p:nvPr/>
              </p:nvSpPr>
              <p:spPr>
                <a:xfrm>
                  <a:off x="10174601" y="2791706"/>
                  <a:ext cx="113953" cy="141431"/>
                </a:xfrm>
                <a:custGeom>
                  <a:rect b="b" l="l" r="r" t="t"/>
                  <a:pathLst>
                    <a:path extrusionOk="0" fill="none" h="561" w="452">
                      <a:moveTo>
                        <a:pt x="1" y="0"/>
                      </a:moveTo>
                      <a:lnTo>
                        <a:pt x="452" y="56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365" name="Google Shape;3365;p30"/>
                <p:cNvSpPr/>
                <p:nvPr/>
              </p:nvSpPr>
              <p:spPr>
                <a:xfrm>
                  <a:off x="10315781" y="2469516"/>
                  <a:ext cx="149752" cy="92775"/>
                </a:xfrm>
                <a:custGeom>
                  <a:rect b="b" l="l" r="r" t="t"/>
                  <a:pathLst>
                    <a:path extrusionOk="0" fill="none" h="368" w="594">
                      <a:moveTo>
                        <a:pt x="0" y="368"/>
                      </a:moveTo>
                      <a:cubicBezTo>
                        <a:pt x="209" y="276"/>
                        <a:pt x="410" y="151"/>
                        <a:pt x="593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366" name="Google Shape;3366;p30"/>
          <p:cNvGrpSpPr/>
          <p:nvPr/>
        </p:nvGrpSpPr>
        <p:grpSpPr>
          <a:xfrm>
            <a:off x="7635679" y="272201"/>
            <a:ext cx="1226983" cy="1088564"/>
            <a:chOff x="7635679" y="272201"/>
            <a:chExt cx="1226983" cy="1088564"/>
          </a:xfrm>
        </p:grpSpPr>
        <p:grpSp>
          <p:nvGrpSpPr>
            <p:cNvPr id="3367" name="Google Shape;3367;p30"/>
            <p:cNvGrpSpPr/>
            <p:nvPr/>
          </p:nvGrpSpPr>
          <p:grpSpPr>
            <a:xfrm>
              <a:off x="8723196" y="560539"/>
              <a:ext cx="139466" cy="159114"/>
              <a:chOff x="11250843" y="1932532"/>
              <a:chExt cx="402616" cy="459335"/>
            </a:xfrm>
          </p:grpSpPr>
          <p:sp>
            <p:nvSpPr>
              <p:cNvPr id="3368" name="Google Shape;3368;p3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9" name="Google Shape;3369;p3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0" name="Google Shape;3370;p3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71" name="Google Shape;3371;p30"/>
            <p:cNvGrpSpPr/>
            <p:nvPr/>
          </p:nvGrpSpPr>
          <p:grpSpPr>
            <a:xfrm flipH="1">
              <a:off x="7635679" y="272201"/>
              <a:ext cx="139466" cy="159114"/>
              <a:chOff x="11250843" y="1932532"/>
              <a:chExt cx="402616" cy="459335"/>
            </a:xfrm>
          </p:grpSpPr>
          <p:sp>
            <p:nvSpPr>
              <p:cNvPr id="3372" name="Google Shape;3372;p3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3" name="Google Shape;3373;p3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4" name="Google Shape;3374;p3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75" name="Google Shape;3375;p30"/>
            <p:cNvGrpSpPr/>
            <p:nvPr/>
          </p:nvGrpSpPr>
          <p:grpSpPr>
            <a:xfrm flipH="1">
              <a:off x="8452329" y="1201651"/>
              <a:ext cx="139466" cy="159114"/>
              <a:chOff x="11250843" y="1932532"/>
              <a:chExt cx="402616" cy="459335"/>
            </a:xfrm>
          </p:grpSpPr>
          <p:sp>
            <p:nvSpPr>
              <p:cNvPr id="3376" name="Google Shape;3376;p3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7" name="Google Shape;3377;p3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8" name="Google Shape;3378;p3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379" name="Google Shape;3379;p30"/>
          <p:cNvGrpSpPr/>
          <p:nvPr/>
        </p:nvGrpSpPr>
        <p:grpSpPr>
          <a:xfrm>
            <a:off x="-332855" y="-246889"/>
            <a:ext cx="1770027" cy="1914171"/>
            <a:chOff x="-332855" y="-246889"/>
            <a:chExt cx="1770027" cy="1914171"/>
          </a:xfrm>
        </p:grpSpPr>
        <p:grpSp>
          <p:nvGrpSpPr>
            <p:cNvPr id="3380" name="Google Shape;3380;p30"/>
            <p:cNvGrpSpPr/>
            <p:nvPr/>
          </p:nvGrpSpPr>
          <p:grpSpPr>
            <a:xfrm flipH="1" rot="6682377">
              <a:off x="-222291" y="62905"/>
              <a:ext cx="1548898" cy="1294582"/>
              <a:chOff x="457474" y="3580802"/>
              <a:chExt cx="1408022" cy="1176837"/>
            </a:xfrm>
          </p:grpSpPr>
          <p:sp>
            <p:nvSpPr>
              <p:cNvPr id="3381" name="Google Shape;3381;p30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2" name="Google Shape;3382;p30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3" name="Google Shape;3383;p30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4" name="Google Shape;3384;p30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5" name="Google Shape;3385;p30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6" name="Google Shape;3386;p30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7" name="Google Shape;3387;p30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8" name="Google Shape;3388;p30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9" name="Google Shape;3389;p30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0" name="Google Shape;3390;p30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1" name="Google Shape;3391;p30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2" name="Google Shape;3392;p30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3" name="Google Shape;3393;p30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4" name="Google Shape;3394;p30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5" name="Google Shape;3395;p30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6" name="Google Shape;3396;p30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7" name="Google Shape;3397;p30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8" name="Google Shape;3398;p30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399" name="Google Shape;3399;p30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3400" name="Google Shape;3400;p30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01" name="Google Shape;3401;p30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02" name="Google Shape;3402;p30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03" name="Google Shape;3403;p30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04" name="Google Shape;3404;p30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405" name="Google Shape;3405;p30"/>
            <p:cNvGrpSpPr/>
            <p:nvPr/>
          </p:nvGrpSpPr>
          <p:grpSpPr>
            <a:xfrm flipH="1" rot="-2406580">
              <a:off x="673638" y="220939"/>
              <a:ext cx="386091" cy="360115"/>
              <a:chOff x="9460636" y="2071442"/>
              <a:chExt cx="1221710" cy="1139515"/>
            </a:xfrm>
          </p:grpSpPr>
          <p:sp>
            <p:nvSpPr>
              <p:cNvPr id="3406" name="Google Shape;3406;p3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7" name="Google Shape;3407;p3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8" name="Google Shape;3408;p3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9" name="Google Shape;3409;p3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0" name="Google Shape;3410;p3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1" name="Google Shape;3411;p3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2" name="Google Shape;3412;p3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3" name="Google Shape;3413;p3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4" name="Google Shape;3414;p3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5" name="Google Shape;3415;p3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16" name="Google Shape;3416;p3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"/>
          <p:cNvSpPr txBox="1"/>
          <p:nvPr>
            <p:ph type="title"/>
          </p:nvPr>
        </p:nvSpPr>
        <p:spPr>
          <a:xfrm>
            <a:off x="713257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sp>
        <p:nvSpPr>
          <p:cNvPr id="260" name="Google Shape;260;p4"/>
          <p:cNvSpPr txBox="1"/>
          <p:nvPr>
            <p:ph idx="1" type="subTitle"/>
          </p:nvPr>
        </p:nvSpPr>
        <p:spPr>
          <a:xfrm>
            <a:off x="713250" y="1181753"/>
            <a:ext cx="7717500" cy="16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261" name="Google Shape;261;p4"/>
          <p:cNvGrpSpPr/>
          <p:nvPr/>
        </p:nvGrpSpPr>
        <p:grpSpPr>
          <a:xfrm>
            <a:off x="212796" y="256114"/>
            <a:ext cx="139466" cy="159114"/>
            <a:chOff x="11250843" y="1932532"/>
            <a:chExt cx="402616" cy="459335"/>
          </a:xfrm>
        </p:grpSpPr>
        <p:sp>
          <p:nvSpPr>
            <p:cNvPr id="262" name="Google Shape;262;p4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5" name="Google Shape;265;p4"/>
          <p:cNvGrpSpPr/>
          <p:nvPr/>
        </p:nvGrpSpPr>
        <p:grpSpPr>
          <a:xfrm>
            <a:off x="375858" y="678238"/>
            <a:ext cx="139466" cy="159114"/>
            <a:chOff x="11250843" y="1932532"/>
            <a:chExt cx="402616" cy="459335"/>
          </a:xfrm>
        </p:grpSpPr>
        <p:sp>
          <p:nvSpPr>
            <p:cNvPr id="266" name="Google Shape;266;p4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433915" y="155627"/>
            <a:ext cx="386060" cy="360087"/>
            <a:chOff x="9460636" y="2071442"/>
            <a:chExt cx="1221710" cy="1139515"/>
          </a:xfrm>
        </p:grpSpPr>
        <p:sp>
          <p:nvSpPr>
            <p:cNvPr id="270" name="Google Shape;270;p4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" name="Google Shape;281;p4"/>
          <p:cNvGrpSpPr/>
          <p:nvPr/>
        </p:nvGrpSpPr>
        <p:grpSpPr>
          <a:xfrm>
            <a:off x="212790" y="950414"/>
            <a:ext cx="386060" cy="360087"/>
            <a:chOff x="9460636" y="2071442"/>
            <a:chExt cx="1221710" cy="1139515"/>
          </a:xfrm>
        </p:grpSpPr>
        <p:sp>
          <p:nvSpPr>
            <p:cNvPr id="282" name="Google Shape;282;p4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3" name="Google Shape;293;p4"/>
          <p:cNvGrpSpPr/>
          <p:nvPr/>
        </p:nvGrpSpPr>
        <p:grpSpPr>
          <a:xfrm rot="-1594462">
            <a:off x="-199237" y="3631161"/>
            <a:ext cx="1387826" cy="2465458"/>
            <a:chOff x="593002" y="2042708"/>
            <a:chExt cx="1261647" cy="2241302"/>
          </a:xfrm>
        </p:grpSpPr>
        <p:grpSp>
          <p:nvGrpSpPr>
            <p:cNvPr id="294" name="Google Shape;294;p4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rect b="b" l="l" r="r" t="t"/>
                <a:pathLst>
                  <a:path extrusionOk="0" h="2244" w="371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rect b="b" l="l" r="r" t="t"/>
                <a:pathLst>
                  <a:path extrusionOk="0" h="3944" w="3668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6" name="Google Shape;306;p4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307" name="Google Shape;307;p4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rect b="b" l="l" r="r" t="t"/>
                <a:pathLst>
                  <a:path extrusionOk="0" fill="none" h="3393" w="361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13" name="Google Shape;313;p4"/>
          <p:cNvGrpSpPr/>
          <p:nvPr/>
        </p:nvGrpSpPr>
        <p:grpSpPr>
          <a:xfrm>
            <a:off x="8321085" y="-234694"/>
            <a:ext cx="1367487" cy="1494941"/>
            <a:chOff x="8321085" y="-234694"/>
            <a:chExt cx="1367487" cy="1494941"/>
          </a:xfrm>
        </p:grpSpPr>
        <p:grpSp>
          <p:nvGrpSpPr>
            <p:cNvPr id="314" name="Google Shape;314;p4"/>
            <p:cNvGrpSpPr/>
            <p:nvPr/>
          </p:nvGrpSpPr>
          <p:grpSpPr>
            <a:xfrm rot="-4146560">
              <a:off x="8395301" y="13566"/>
              <a:ext cx="1219055" cy="998422"/>
              <a:chOff x="431982" y="2910018"/>
              <a:chExt cx="1219007" cy="998383"/>
            </a:xfrm>
          </p:grpSpPr>
          <p:sp>
            <p:nvSpPr>
              <p:cNvPr id="315" name="Google Shape;315;p4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19" name="Google Shape;319;p4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20" name="Google Shape;320;p4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1" name="Google Shape;321;p4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2" name="Google Shape;322;p4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3" name="Google Shape;323;p4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24" name="Google Shape;324;p4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25" name="Google Shape;325;p4"/>
            <p:cNvGrpSpPr/>
            <p:nvPr/>
          </p:nvGrpSpPr>
          <p:grpSpPr>
            <a:xfrm>
              <a:off x="8690021" y="990052"/>
              <a:ext cx="139466" cy="159114"/>
              <a:chOff x="11250843" y="1932532"/>
              <a:chExt cx="402616" cy="459335"/>
            </a:xfrm>
          </p:grpSpPr>
          <p:sp>
            <p:nvSpPr>
              <p:cNvPr id="326" name="Google Shape;326;p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" name="Google Shape;328;p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29" name="Google Shape;329;p4"/>
            <p:cNvGrpSpPr/>
            <p:nvPr/>
          </p:nvGrpSpPr>
          <p:grpSpPr>
            <a:xfrm flipH="1" rot="-2700000">
              <a:off x="8760792" y="179413"/>
              <a:ext cx="385981" cy="360013"/>
              <a:chOff x="9460636" y="2071442"/>
              <a:chExt cx="1221710" cy="1139515"/>
            </a:xfrm>
          </p:grpSpPr>
          <p:sp>
            <p:nvSpPr>
              <p:cNvPr id="330" name="Google Shape;330;p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9" name="Google Shape;339;p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0" name="Google Shape;340;p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1" name="Google Shape;341;p4"/>
            <p:cNvGrpSpPr/>
            <p:nvPr/>
          </p:nvGrpSpPr>
          <p:grpSpPr>
            <a:xfrm flipH="1">
              <a:off x="8383629" y="239626"/>
              <a:ext cx="139466" cy="159114"/>
              <a:chOff x="11250843" y="1932532"/>
              <a:chExt cx="402616" cy="459335"/>
            </a:xfrm>
          </p:grpSpPr>
          <p:sp>
            <p:nvSpPr>
              <p:cNvPr id="342" name="Google Shape;342;p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5" name="Google Shape;345;p4"/>
          <p:cNvGrpSpPr/>
          <p:nvPr/>
        </p:nvGrpSpPr>
        <p:grpSpPr>
          <a:xfrm>
            <a:off x="7958065" y="3789543"/>
            <a:ext cx="1760391" cy="1423087"/>
            <a:chOff x="7958065" y="3789543"/>
            <a:chExt cx="1760391" cy="1423087"/>
          </a:xfrm>
        </p:grpSpPr>
        <p:grpSp>
          <p:nvGrpSpPr>
            <p:cNvPr id="346" name="Google Shape;346;p4"/>
            <p:cNvGrpSpPr/>
            <p:nvPr/>
          </p:nvGrpSpPr>
          <p:grpSpPr>
            <a:xfrm rot="1515489">
              <a:off x="8344710" y="4001892"/>
              <a:ext cx="1219014" cy="998389"/>
              <a:chOff x="431982" y="2910018"/>
              <a:chExt cx="1219007" cy="998383"/>
            </a:xfrm>
          </p:grpSpPr>
          <p:sp>
            <p:nvSpPr>
              <p:cNvPr id="347" name="Google Shape;347;p4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4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4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4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1" name="Google Shape;351;p4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52" name="Google Shape;352;p4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3" name="Google Shape;353;p4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4" name="Google Shape;354;p4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5" name="Google Shape;355;p4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" name="Google Shape;356;p4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7" name="Google Shape;357;p4"/>
            <p:cNvGrpSpPr/>
            <p:nvPr/>
          </p:nvGrpSpPr>
          <p:grpSpPr>
            <a:xfrm>
              <a:off x="7958065" y="4519927"/>
              <a:ext cx="386060" cy="360087"/>
              <a:chOff x="9460636" y="2071442"/>
              <a:chExt cx="1221710" cy="1139515"/>
            </a:xfrm>
          </p:grpSpPr>
          <p:sp>
            <p:nvSpPr>
              <p:cNvPr id="358" name="Google Shape;358;p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" name="Google Shape;361;p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2" name="Google Shape;362;p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" name="Google Shape;364;p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5" name="Google Shape;365;p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" name="Google Shape;366;p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7" name="Google Shape;367;p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" name="Google Shape;369;p4"/>
            <p:cNvGrpSpPr/>
            <p:nvPr/>
          </p:nvGrpSpPr>
          <p:grpSpPr>
            <a:xfrm>
              <a:off x="8412458" y="4673576"/>
              <a:ext cx="139466" cy="159114"/>
              <a:chOff x="11250843" y="1932532"/>
              <a:chExt cx="402616" cy="459335"/>
            </a:xfrm>
          </p:grpSpPr>
          <p:sp>
            <p:nvSpPr>
              <p:cNvPr id="370" name="Google Shape;370;p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" name="Google Shape;371;p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BODY_1">
    <p:spTree>
      <p:nvGrpSpPr>
        <p:cNvPr id="3417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31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9" name="Google Shape;3419;p31"/>
          <p:cNvSpPr txBox="1"/>
          <p:nvPr>
            <p:ph type="title"/>
          </p:nvPr>
        </p:nvSpPr>
        <p:spPr>
          <a:xfrm>
            <a:off x="713232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sp>
        <p:nvSpPr>
          <p:cNvPr id="3420" name="Google Shape;3420;p31"/>
          <p:cNvSpPr txBox="1"/>
          <p:nvPr>
            <p:ph idx="1" type="subTitle"/>
          </p:nvPr>
        </p:nvSpPr>
        <p:spPr>
          <a:xfrm>
            <a:off x="706550" y="1648203"/>
            <a:ext cx="3852900" cy="4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421" name="Google Shape;3421;p31"/>
          <p:cNvSpPr txBox="1"/>
          <p:nvPr>
            <p:ph idx="2" type="subTitle"/>
          </p:nvPr>
        </p:nvSpPr>
        <p:spPr>
          <a:xfrm>
            <a:off x="713225" y="1182375"/>
            <a:ext cx="7740600" cy="36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22" name="Google Shape;3422;p31"/>
          <p:cNvSpPr txBox="1"/>
          <p:nvPr>
            <p:ph idx="3" type="subTitle"/>
          </p:nvPr>
        </p:nvSpPr>
        <p:spPr>
          <a:xfrm>
            <a:off x="4577875" y="3015853"/>
            <a:ext cx="3852900" cy="4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423" name="Google Shape;3423;p31"/>
          <p:cNvGrpSpPr/>
          <p:nvPr/>
        </p:nvGrpSpPr>
        <p:grpSpPr>
          <a:xfrm flipH="1" rot="207418">
            <a:off x="7650805" y="4281005"/>
            <a:ext cx="1219031" cy="998402"/>
            <a:chOff x="431982" y="2910018"/>
            <a:chExt cx="1219007" cy="998383"/>
          </a:xfrm>
        </p:grpSpPr>
        <p:sp>
          <p:nvSpPr>
            <p:cNvPr id="3424" name="Google Shape;3424;p31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5" name="Google Shape;3425;p31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6" name="Google Shape;3426;p31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7" name="Google Shape;3427;p31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28" name="Google Shape;3428;p31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3429" name="Google Shape;3429;p31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0" name="Google Shape;3430;p31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1" name="Google Shape;3431;p31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2" name="Google Shape;3432;p31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3" name="Google Shape;3433;p31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34" name="Google Shape;3434;p31"/>
          <p:cNvGrpSpPr/>
          <p:nvPr/>
        </p:nvGrpSpPr>
        <p:grpSpPr>
          <a:xfrm>
            <a:off x="8291639" y="155627"/>
            <a:ext cx="607185" cy="1154874"/>
            <a:chOff x="8291639" y="155627"/>
            <a:chExt cx="607185" cy="1154874"/>
          </a:xfrm>
        </p:grpSpPr>
        <p:grpSp>
          <p:nvGrpSpPr>
            <p:cNvPr id="3435" name="Google Shape;3435;p31"/>
            <p:cNvGrpSpPr/>
            <p:nvPr/>
          </p:nvGrpSpPr>
          <p:grpSpPr>
            <a:xfrm flipH="1">
              <a:off x="8759353" y="256114"/>
              <a:ext cx="139466" cy="159114"/>
              <a:chOff x="11250843" y="1932532"/>
              <a:chExt cx="402616" cy="459335"/>
            </a:xfrm>
          </p:grpSpPr>
          <p:sp>
            <p:nvSpPr>
              <p:cNvPr id="3436" name="Google Shape;3436;p3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7" name="Google Shape;3437;p3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8" name="Google Shape;3438;p3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39" name="Google Shape;3439;p31"/>
            <p:cNvGrpSpPr/>
            <p:nvPr/>
          </p:nvGrpSpPr>
          <p:grpSpPr>
            <a:xfrm flipH="1">
              <a:off x="8512764" y="950414"/>
              <a:ext cx="386060" cy="360087"/>
              <a:chOff x="9460636" y="2071442"/>
              <a:chExt cx="1221710" cy="1139515"/>
            </a:xfrm>
          </p:grpSpPr>
          <p:sp>
            <p:nvSpPr>
              <p:cNvPr id="3440" name="Google Shape;3440;p3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1" name="Google Shape;3441;p3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2" name="Google Shape;3442;p3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3" name="Google Shape;3443;p3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4" name="Google Shape;3444;p3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5" name="Google Shape;3445;p3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6" name="Google Shape;3446;p3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7" name="Google Shape;3447;p3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8" name="Google Shape;3448;p3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9" name="Google Shape;3449;p3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0" name="Google Shape;3450;p3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51" name="Google Shape;3451;p31"/>
            <p:cNvGrpSpPr/>
            <p:nvPr/>
          </p:nvGrpSpPr>
          <p:grpSpPr>
            <a:xfrm flipH="1">
              <a:off x="8596290" y="678238"/>
              <a:ext cx="139466" cy="159114"/>
              <a:chOff x="11250843" y="1932532"/>
              <a:chExt cx="402616" cy="459335"/>
            </a:xfrm>
          </p:grpSpPr>
          <p:sp>
            <p:nvSpPr>
              <p:cNvPr id="3452" name="Google Shape;3452;p3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3" name="Google Shape;3453;p3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4" name="Google Shape;3454;p3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55" name="Google Shape;3455;p31"/>
            <p:cNvGrpSpPr/>
            <p:nvPr/>
          </p:nvGrpSpPr>
          <p:grpSpPr>
            <a:xfrm flipH="1">
              <a:off x="8291639" y="155627"/>
              <a:ext cx="386060" cy="360087"/>
              <a:chOff x="9460636" y="2071442"/>
              <a:chExt cx="1221710" cy="1139515"/>
            </a:xfrm>
          </p:grpSpPr>
          <p:sp>
            <p:nvSpPr>
              <p:cNvPr id="3456" name="Google Shape;3456;p3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7" name="Google Shape;3457;p3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8" name="Google Shape;3458;p3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9" name="Google Shape;3459;p3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0" name="Google Shape;3460;p3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1" name="Google Shape;3461;p3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2" name="Google Shape;3462;p3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3" name="Google Shape;3463;p3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4" name="Google Shape;3464;p3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5" name="Google Shape;3465;p3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6" name="Google Shape;3466;p3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67" name="Google Shape;3467;p31"/>
          <p:cNvGrpSpPr/>
          <p:nvPr/>
        </p:nvGrpSpPr>
        <p:grpSpPr>
          <a:xfrm>
            <a:off x="-440810" y="3923229"/>
            <a:ext cx="1540084" cy="1110571"/>
            <a:chOff x="-440810" y="3923229"/>
            <a:chExt cx="1540084" cy="1110571"/>
          </a:xfrm>
        </p:grpSpPr>
        <p:grpSp>
          <p:nvGrpSpPr>
            <p:cNvPr id="3468" name="Google Shape;3468;p31"/>
            <p:cNvGrpSpPr/>
            <p:nvPr/>
          </p:nvGrpSpPr>
          <p:grpSpPr>
            <a:xfrm flipH="1" rot="-329842">
              <a:off x="-395791" y="3979324"/>
              <a:ext cx="1219006" cy="998382"/>
              <a:chOff x="431982" y="2910018"/>
              <a:chExt cx="1219007" cy="998383"/>
            </a:xfrm>
          </p:grpSpPr>
          <p:sp>
            <p:nvSpPr>
              <p:cNvPr id="3469" name="Google Shape;3469;p31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0" name="Google Shape;3470;p31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1" name="Google Shape;3471;p31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2" name="Google Shape;3472;p31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473" name="Google Shape;3473;p31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474" name="Google Shape;3474;p31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75" name="Google Shape;3475;p31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76" name="Google Shape;3476;p31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77" name="Google Shape;3477;p31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78" name="Google Shape;3478;p31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479" name="Google Shape;3479;p31"/>
            <p:cNvGrpSpPr/>
            <p:nvPr/>
          </p:nvGrpSpPr>
          <p:grpSpPr>
            <a:xfrm flipH="1">
              <a:off x="713214" y="4646277"/>
              <a:ext cx="386060" cy="360087"/>
              <a:chOff x="9460636" y="2071442"/>
              <a:chExt cx="1221710" cy="1139515"/>
            </a:xfrm>
          </p:grpSpPr>
          <p:sp>
            <p:nvSpPr>
              <p:cNvPr id="3480" name="Google Shape;3480;p3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1" name="Google Shape;3481;p3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2" name="Google Shape;3482;p3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3" name="Google Shape;3483;p3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4" name="Google Shape;3484;p3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5" name="Google Shape;3485;p3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6" name="Google Shape;3486;p3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7" name="Google Shape;3487;p3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8" name="Google Shape;3488;p3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9" name="Google Shape;3489;p3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0" name="Google Shape;3490;p3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91" name="Google Shape;3491;p31"/>
            <p:cNvGrpSpPr/>
            <p:nvPr/>
          </p:nvGrpSpPr>
          <p:grpSpPr>
            <a:xfrm flipH="1">
              <a:off x="650090" y="4429951"/>
              <a:ext cx="139466" cy="159114"/>
              <a:chOff x="11250843" y="1932532"/>
              <a:chExt cx="402616" cy="459335"/>
            </a:xfrm>
          </p:grpSpPr>
          <p:sp>
            <p:nvSpPr>
              <p:cNvPr id="3492" name="Google Shape;3492;p3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3" name="Google Shape;3493;p3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4" name="Google Shape;3494;p3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495" name="Google Shape;3495;p31"/>
          <p:cNvGrpSpPr/>
          <p:nvPr/>
        </p:nvGrpSpPr>
        <p:grpSpPr>
          <a:xfrm>
            <a:off x="198883" y="95671"/>
            <a:ext cx="730127" cy="770307"/>
            <a:chOff x="198883" y="95671"/>
            <a:chExt cx="730127" cy="770307"/>
          </a:xfrm>
        </p:grpSpPr>
        <p:grpSp>
          <p:nvGrpSpPr>
            <p:cNvPr id="3496" name="Google Shape;3496;p31"/>
            <p:cNvGrpSpPr/>
            <p:nvPr/>
          </p:nvGrpSpPr>
          <p:grpSpPr>
            <a:xfrm flipH="1">
              <a:off x="307203" y="706864"/>
              <a:ext cx="139466" cy="159114"/>
              <a:chOff x="11250843" y="1932532"/>
              <a:chExt cx="402616" cy="459335"/>
            </a:xfrm>
          </p:grpSpPr>
          <p:sp>
            <p:nvSpPr>
              <p:cNvPr id="3497" name="Google Shape;3497;p3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8" name="Google Shape;3498;p3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9" name="Google Shape;3499;p3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00" name="Google Shape;3500;p31"/>
            <p:cNvGrpSpPr/>
            <p:nvPr/>
          </p:nvGrpSpPr>
          <p:grpSpPr>
            <a:xfrm>
              <a:off x="789544" y="230601"/>
              <a:ext cx="139466" cy="159114"/>
              <a:chOff x="11250843" y="1932532"/>
              <a:chExt cx="402616" cy="459335"/>
            </a:xfrm>
          </p:grpSpPr>
          <p:sp>
            <p:nvSpPr>
              <p:cNvPr id="3501" name="Google Shape;3501;p3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2" name="Google Shape;3502;p3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3" name="Google Shape;3503;p3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04" name="Google Shape;3504;p31"/>
            <p:cNvGrpSpPr/>
            <p:nvPr/>
          </p:nvGrpSpPr>
          <p:grpSpPr>
            <a:xfrm rot="2700000">
              <a:off x="269641" y="179413"/>
              <a:ext cx="385981" cy="360013"/>
              <a:chOff x="9460636" y="2071442"/>
              <a:chExt cx="1221710" cy="1139515"/>
            </a:xfrm>
          </p:grpSpPr>
          <p:sp>
            <p:nvSpPr>
              <p:cNvPr id="3505" name="Google Shape;3505;p3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6" name="Google Shape;3506;p3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7" name="Google Shape;3507;p3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8" name="Google Shape;3508;p3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9" name="Google Shape;3509;p3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0" name="Google Shape;3510;p3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1" name="Google Shape;3511;p3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2" name="Google Shape;3512;p3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3" name="Google Shape;3513;p3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4" name="Google Shape;3514;p3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5" name="Google Shape;3515;p3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516" name="Google Shape;3516;p31"/>
          <p:cNvSpPr txBox="1"/>
          <p:nvPr>
            <p:ph idx="4" type="body"/>
          </p:nvPr>
        </p:nvSpPr>
        <p:spPr>
          <a:xfrm>
            <a:off x="713225" y="2136025"/>
            <a:ext cx="3852900" cy="20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17" name="Google Shape;3517;p31"/>
          <p:cNvSpPr txBox="1"/>
          <p:nvPr>
            <p:ph idx="5" type="body"/>
          </p:nvPr>
        </p:nvSpPr>
        <p:spPr>
          <a:xfrm>
            <a:off x="4577875" y="2136125"/>
            <a:ext cx="3852900" cy="9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18" name="Google Shape;3518;p31"/>
          <p:cNvSpPr txBox="1"/>
          <p:nvPr>
            <p:ph idx="6" type="body"/>
          </p:nvPr>
        </p:nvSpPr>
        <p:spPr>
          <a:xfrm>
            <a:off x="4577875" y="3495875"/>
            <a:ext cx="3852900" cy="11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5_1">
    <p:spTree>
      <p:nvGrpSpPr>
        <p:cNvPr id="3519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32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1" name="Google Shape;3521;p32"/>
          <p:cNvSpPr txBox="1"/>
          <p:nvPr>
            <p:ph type="ctrTitle"/>
          </p:nvPr>
        </p:nvSpPr>
        <p:spPr>
          <a:xfrm>
            <a:off x="713232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22" name="Google Shape;3522;p32"/>
          <p:cNvSpPr txBox="1"/>
          <p:nvPr>
            <p:ph idx="1" type="subTitle"/>
          </p:nvPr>
        </p:nvSpPr>
        <p:spPr>
          <a:xfrm>
            <a:off x="1013650" y="3335941"/>
            <a:ext cx="22920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23" name="Google Shape;3523;p32"/>
          <p:cNvSpPr txBox="1"/>
          <p:nvPr>
            <p:ph idx="2" type="subTitle"/>
          </p:nvPr>
        </p:nvSpPr>
        <p:spPr>
          <a:xfrm>
            <a:off x="3425993" y="3335941"/>
            <a:ext cx="22920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24" name="Google Shape;3524;p32"/>
          <p:cNvSpPr txBox="1"/>
          <p:nvPr>
            <p:ph idx="3" type="ctrTitle"/>
          </p:nvPr>
        </p:nvSpPr>
        <p:spPr>
          <a:xfrm>
            <a:off x="1013650" y="2940199"/>
            <a:ext cx="2292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525" name="Google Shape;3525;p32"/>
          <p:cNvSpPr txBox="1"/>
          <p:nvPr>
            <p:ph idx="4" type="ctrTitle"/>
          </p:nvPr>
        </p:nvSpPr>
        <p:spPr>
          <a:xfrm>
            <a:off x="3425993" y="2940199"/>
            <a:ext cx="2292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526" name="Google Shape;3526;p32"/>
          <p:cNvSpPr txBox="1"/>
          <p:nvPr>
            <p:ph idx="5" type="subTitle"/>
          </p:nvPr>
        </p:nvSpPr>
        <p:spPr>
          <a:xfrm>
            <a:off x="5838335" y="3335941"/>
            <a:ext cx="2292000" cy="8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27" name="Google Shape;3527;p32"/>
          <p:cNvSpPr txBox="1"/>
          <p:nvPr>
            <p:ph idx="6" type="ctrTitle"/>
          </p:nvPr>
        </p:nvSpPr>
        <p:spPr>
          <a:xfrm>
            <a:off x="5838335" y="2940199"/>
            <a:ext cx="2292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grpSp>
        <p:nvGrpSpPr>
          <p:cNvPr id="3528" name="Google Shape;3528;p32"/>
          <p:cNvGrpSpPr/>
          <p:nvPr/>
        </p:nvGrpSpPr>
        <p:grpSpPr>
          <a:xfrm>
            <a:off x="7734508" y="3590523"/>
            <a:ext cx="1997610" cy="2278757"/>
            <a:chOff x="7734508" y="3514323"/>
            <a:chExt cx="1997610" cy="2278757"/>
          </a:xfrm>
        </p:grpSpPr>
        <p:grpSp>
          <p:nvGrpSpPr>
            <p:cNvPr id="3529" name="Google Shape;3529;p32"/>
            <p:cNvGrpSpPr/>
            <p:nvPr/>
          </p:nvGrpSpPr>
          <p:grpSpPr>
            <a:xfrm flipH="1" rot="-4459118">
              <a:off x="8125311" y="3787583"/>
              <a:ext cx="1548740" cy="1294450"/>
              <a:chOff x="457474" y="3580802"/>
              <a:chExt cx="1408022" cy="1176837"/>
            </a:xfrm>
          </p:grpSpPr>
          <p:sp>
            <p:nvSpPr>
              <p:cNvPr id="3530" name="Google Shape;3530;p32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1" name="Google Shape;3531;p32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2" name="Google Shape;3532;p32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3" name="Google Shape;3533;p32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4" name="Google Shape;3534;p32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5" name="Google Shape;3535;p32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6" name="Google Shape;3536;p32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7" name="Google Shape;3537;p32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8" name="Google Shape;3538;p32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9" name="Google Shape;3539;p32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0" name="Google Shape;3540;p32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1" name="Google Shape;3541;p32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2" name="Google Shape;3542;p32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3" name="Google Shape;3543;p32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4" name="Google Shape;3544;p32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5" name="Google Shape;3545;p32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6" name="Google Shape;3546;p32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7" name="Google Shape;3547;p32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48" name="Google Shape;3548;p32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3549" name="Google Shape;3549;p32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50" name="Google Shape;3550;p32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51" name="Google Shape;3551;p32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52" name="Google Shape;3552;p32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53" name="Google Shape;3553;p32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54" name="Google Shape;3554;p32"/>
            <p:cNvGrpSpPr/>
            <p:nvPr/>
          </p:nvGrpSpPr>
          <p:grpSpPr>
            <a:xfrm flipH="1" rot="-4671241">
              <a:off x="7964710" y="4593017"/>
              <a:ext cx="1218988" cy="998367"/>
              <a:chOff x="431982" y="2910018"/>
              <a:chExt cx="1219007" cy="998383"/>
            </a:xfrm>
          </p:grpSpPr>
          <p:sp>
            <p:nvSpPr>
              <p:cNvPr id="3555" name="Google Shape;3555;p3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6" name="Google Shape;3556;p3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7" name="Google Shape;3557;p3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8" name="Google Shape;3558;p3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59" name="Google Shape;3559;p3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560" name="Google Shape;3560;p3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1" name="Google Shape;3561;p3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2" name="Google Shape;3562;p3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3" name="Google Shape;3563;p3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64" name="Google Shape;3564;p3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65" name="Google Shape;3565;p32"/>
            <p:cNvGrpSpPr/>
            <p:nvPr/>
          </p:nvGrpSpPr>
          <p:grpSpPr>
            <a:xfrm flipH="1" rot="10800000">
              <a:off x="7734508" y="4691621"/>
              <a:ext cx="139466" cy="159114"/>
              <a:chOff x="11250843" y="1932532"/>
              <a:chExt cx="402616" cy="459335"/>
            </a:xfrm>
          </p:grpSpPr>
          <p:sp>
            <p:nvSpPr>
              <p:cNvPr id="3566" name="Google Shape;3566;p3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7" name="Google Shape;3567;p3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8" name="Google Shape;3568;p3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69" name="Google Shape;3569;p32"/>
          <p:cNvGrpSpPr/>
          <p:nvPr/>
        </p:nvGrpSpPr>
        <p:grpSpPr>
          <a:xfrm>
            <a:off x="-713909" y="-374390"/>
            <a:ext cx="1709446" cy="1619299"/>
            <a:chOff x="-713909" y="-374390"/>
            <a:chExt cx="1709446" cy="1619299"/>
          </a:xfrm>
        </p:grpSpPr>
        <p:grpSp>
          <p:nvGrpSpPr>
            <p:cNvPr id="3570" name="Google Shape;3570;p32"/>
            <p:cNvGrpSpPr/>
            <p:nvPr/>
          </p:nvGrpSpPr>
          <p:grpSpPr>
            <a:xfrm rot="9013563">
              <a:off x="-529717" y="-113914"/>
              <a:ext cx="1341061" cy="1098347"/>
              <a:chOff x="431982" y="2910018"/>
              <a:chExt cx="1219007" cy="998383"/>
            </a:xfrm>
          </p:grpSpPr>
          <p:sp>
            <p:nvSpPr>
              <p:cNvPr id="3571" name="Google Shape;3571;p3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2" name="Google Shape;3572;p3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3" name="Google Shape;3573;p3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4" name="Google Shape;3574;p3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75" name="Google Shape;3575;p3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576" name="Google Shape;3576;p3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77" name="Google Shape;3577;p3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78" name="Google Shape;3578;p3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79" name="Google Shape;3579;p3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80" name="Google Shape;3580;p3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81" name="Google Shape;3581;p32"/>
            <p:cNvGrpSpPr/>
            <p:nvPr/>
          </p:nvGrpSpPr>
          <p:grpSpPr>
            <a:xfrm flipH="1" rot="10800000">
              <a:off x="315446" y="776121"/>
              <a:ext cx="139466" cy="159114"/>
              <a:chOff x="11250843" y="1932532"/>
              <a:chExt cx="402616" cy="459335"/>
            </a:xfrm>
          </p:grpSpPr>
          <p:sp>
            <p:nvSpPr>
              <p:cNvPr id="3582" name="Google Shape;3582;p3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3" name="Google Shape;3583;p3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4" name="Google Shape;3584;p3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85" name="Google Shape;3585;p32"/>
          <p:cNvGrpSpPr/>
          <p:nvPr/>
        </p:nvGrpSpPr>
        <p:grpSpPr>
          <a:xfrm>
            <a:off x="-608846" y="3075248"/>
            <a:ext cx="2246693" cy="2951853"/>
            <a:chOff x="-608846" y="3075248"/>
            <a:chExt cx="2246693" cy="2951853"/>
          </a:xfrm>
        </p:grpSpPr>
        <p:grpSp>
          <p:nvGrpSpPr>
            <p:cNvPr id="3586" name="Google Shape;3586;p32"/>
            <p:cNvGrpSpPr/>
            <p:nvPr/>
          </p:nvGrpSpPr>
          <p:grpSpPr>
            <a:xfrm rot="2965227">
              <a:off x="252729" y="4496588"/>
              <a:ext cx="1219001" cy="998378"/>
              <a:chOff x="431982" y="2910018"/>
              <a:chExt cx="1219007" cy="998383"/>
            </a:xfrm>
          </p:grpSpPr>
          <p:sp>
            <p:nvSpPr>
              <p:cNvPr id="3587" name="Google Shape;3587;p32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8" name="Google Shape;3588;p32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9" name="Google Shape;3589;p32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0" name="Google Shape;3590;p32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591" name="Google Shape;3591;p32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592" name="Google Shape;3592;p32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93" name="Google Shape;3593;p32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94" name="Google Shape;3594;p32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95" name="Google Shape;3595;p32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96" name="Google Shape;3596;p32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97" name="Google Shape;3597;p32"/>
            <p:cNvGrpSpPr/>
            <p:nvPr/>
          </p:nvGrpSpPr>
          <p:grpSpPr>
            <a:xfrm flipH="1" rot="10800000">
              <a:off x="154978" y="3075248"/>
              <a:ext cx="386060" cy="360087"/>
              <a:chOff x="9460636" y="2071442"/>
              <a:chExt cx="1221710" cy="1139515"/>
            </a:xfrm>
          </p:grpSpPr>
          <p:sp>
            <p:nvSpPr>
              <p:cNvPr id="3598" name="Google Shape;3598;p3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9" name="Google Shape;3599;p3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0" name="Google Shape;3600;p3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1" name="Google Shape;3601;p3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2" name="Google Shape;3602;p3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3" name="Google Shape;3603;p3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4" name="Google Shape;3604;p3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5" name="Google Shape;3605;p3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6" name="Google Shape;3606;p3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7" name="Google Shape;3607;p3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8" name="Google Shape;3608;p3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09" name="Google Shape;3609;p32"/>
            <p:cNvGrpSpPr/>
            <p:nvPr/>
          </p:nvGrpSpPr>
          <p:grpSpPr>
            <a:xfrm flipH="1" rot="10800000">
              <a:off x="1155408" y="4665035"/>
              <a:ext cx="139466" cy="159114"/>
              <a:chOff x="11250843" y="1932532"/>
              <a:chExt cx="402616" cy="459335"/>
            </a:xfrm>
          </p:grpSpPr>
          <p:sp>
            <p:nvSpPr>
              <p:cNvPr id="3610" name="Google Shape;3610;p3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1" name="Google Shape;3611;p3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12" name="Google Shape;3612;p3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13" name="Google Shape;3613;p32"/>
            <p:cNvGrpSpPr/>
            <p:nvPr/>
          </p:nvGrpSpPr>
          <p:grpSpPr>
            <a:xfrm rot="265289">
              <a:off x="-515880" y="3511902"/>
              <a:ext cx="1387778" cy="2465373"/>
              <a:chOff x="593002" y="2042708"/>
              <a:chExt cx="1261647" cy="2241302"/>
            </a:xfrm>
          </p:grpSpPr>
          <p:grpSp>
            <p:nvGrpSpPr>
              <p:cNvPr id="3614" name="Google Shape;3614;p32"/>
              <p:cNvGrpSpPr/>
              <p:nvPr/>
            </p:nvGrpSpPr>
            <p:grpSpPr>
              <a:xfrm>
                <a:off x="903827" y="2042708"/>
                <a:ext cx="823828" cy="968444"/>
                <a:chOff x="903827" y="2042708"/>
                <a:chExt cx="823828" cy="968444"/>
              </a:xfrm>
            </p:grpSpPr>
            <p:sp>
              <p:nvSpPr>
                <p:cNvPr id="3615" name="Google Shape;3615;p32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6" name="Google Shape;3616;p32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7" name="Google Shape;3617;p32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8" name="Google Shape;3618;p32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19" name="Google Shape;3619;p32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20" name="Google Shape;3620;p32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21" name="Google Shape;3621;p32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622" name="Google Shape;3622;p32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3623" name="Google Shape;3623;p32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24" name="Google Shape;3624;p32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25" name="Google Shape;3625;p32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626" name="Google Shape;3626;p32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627" name="Google Shape;3627;p32"/>
          <p:cNvGrpSpPr/>
          <p:nvPr/>
        </p:nvGrpSpPr>
        <p:grpSpPr>
          <a:xfrm>
            <a:off x="8492483" y="334672"/>
            <a:ext cx="420318" cy="801550"/>
            <a:chOff x="8492483" y="334672"/>
            <a:chExt cx="420318" cy="801550"/>
          </a:xfrm>
        </p:grpSpPr>
        <p:grpSp>
          <p:nvGrpSpPr>
            <p:cNvPr id="3628" name="Google Shape;3628;p32"/>
            <p:cNvGrpSpPr/>
            <p:nvPr/>
          </p:nvGrpSpPr>
          <p:grpSpPr>
            <a:xfrm flipH="1" rot="10800000">
              <a:off x="8526740" y="776135"/>
              <a:ext cx="386060" cy="360087"/>
              <a:chOff x="9460636" y="2071442"/>
              <a:chExt cx="1221710" cy="1139515"/>
            </a:xfrm>
          </p:grpSpPr>
          <p:sp>
            <p:nvSpPr>
              <p:cNvPr id="3629" name="Google Shape;3629;p32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0" name="Google Shape;3630;p32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1" name="Google Shape;3631;p32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2" name="Google Shape;3632;p32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3" name="Google Shape;3633;p32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4" name="Google Shape;3634;p32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5" name="Google Shape;3635;p32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6" name="Google Shape;3636;p32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7" name="Google Shape;3637;p32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8" name="Google Shape;3638;p32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9" name="Google Shape;3639;p32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40" name="Google Shape;3640;p32"/>
            <p:cNvGrpSpPr/>
            <p:nvPr/>
          </p:nvGrpSpPr>
          <p:grpSpPr>
            <a:xfrm flipH="1" rot="10800000">
              <a:off x="8492483" y="334672"/>
              <a:ext cx="139466" cy="159114"/>
              <a:chOff x="11250843" y="1932532"/>
              <a:chExt cx="402616" cy="459335"/>
            </a:xfrm>
          </p:grpSpPr>
          <p:sp>
            <p:nvSpPr>
              <p:cNvPr id="3641" name="Google Shape;3641;p3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2" name="Google Shape;3642;p3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43" name="Google Shape;3643;p3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15_1_2">
    <p:spTree>
      <p:nvGrpSpPr>
        <p:cNvPr id="3644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Google Shape;3645;p33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6" name="Google Shape;3646;p33"/>
          <p:cNvSpPr txBox="1"/>
          <p:nvPr>
            <p:ph idx="1" type="subTitle"/>
          </p:nvPr>
        </p:nvSpPr>
        <p:spPr>
          <a:xfrm>
            <a:off x="712075" y="2004275"/>
            <a:ext cx="3703200" cy="7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47" name="Google Shape;3647;p33"/>
          <p:cNvSpPr txBox="1"/>
          <p:nvPr>
            <p:ph idx="2" type="subTitle"/>
          </p:nvPr>
        </p:nvSpPr>
        <p:spPr>
          <a:xfrm>
            <a:off x="2719462" y="3527025"/>
            <a:ext cx="3699000" cy="7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48" name="Google Shape;3648;p33"/>
          <p:cNvSpPr txBox="1"/>
          <p:nvPr>
            <p:ph type="ctrTitle"/>
          </p:nvPr>
        </p:nvSpPr>
        <p:spPr>
          <a:xfrm>
            <a:off x="710225" y="1644100"/>
            <a:ext cx="3699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649" name="Google Shape;3649;p33"/>
          <p:cNvSpPr txBox="1"/>
          <p:nvPr>
            <p:ph idx="3" type="ctrTitle"/>
          </p:nvPr>
        </p:nvSpPr>
        <p:spPr>
          <a:xfrm>
            <a:off x="2719537" y="3167325"/>
            <a:ext cx="3699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650" name="Google Shape;3650;p33"/>
          <p:cNvSpPr txBox="1"/>
          <p:nvPr>
            <p:ph idx="4" type="subTitle"/>
          </p:nvPr>
        </p:nvSpPr>
        <p:spPr>
          <a:xfrm>
            <a:off x="4730575" y="2004276"/>
            <a:ext cx="3703200" cy="7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51" name="Google Shape;3651;p33"/>
          <p:cNvSpPr txBox="1"/>
          <p:nvPr>
            <p:ph idx="5" type="ctrTitle"/>
          </p:nvPr>
        </p:nvSpPr>
        <p:spPr>
          <a:xfrm>
            <a:off x="4728724" y="1644100"/>
            <a:ext cx="3699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652" name="Google Shape;3652;p33"/>
          <p:cNvSpPr txBox="1"/>
          <p:nvPr>
            <p:ph idx="6" type="ctrTitle"/>
          </p:nvPr>
        </p:nvSpPr>
        <p:spPr>
          <a:xfrm>
            <a:off x="713225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3653" name="Google Shape;3653;p33"/>
          <p:cNvGrpSpPr/>
          <p:nvPr/>
        </p:nvGrpSpPr>
        <p:grpSpPr>
          <a:xfrm flipH="1" rot="4664230">
            <a:off x="171406" y="-434729"/>
            <a:ext cx="1219027" cy="998399"/>
            <a:chOff x="431982" y="2910018"/>
            <a:chExt cx="1219007" cy="998383"/>
          </a:xfrm>
        </p:grpSpPr>
        <p:sp>
          <p:nvSpPr>
            <p:cNvPr id="3654" name="Google Shape;3654;p33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5" name="Google Shape;3655;p33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6" name="Google Shape;3656;p33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7" name="Google Shape;3657;p33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58" name="Google Shape;3658;p33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3659" name="Google Shape;3659;p33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0" name="Google Shape;3660;p33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1" name="Google Shape;3661;p33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2" name="Google Shape;3662;p33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63" name="Google Shape;3663;p33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64" name="Google Shape;3664;p33"/>
          <p:cNvGrpSpPr/>
          <p:nvPr/>
        </p:nvGrpSpPr>
        <p:grpSpPr>
          <a:xfrm flipH="1">
            <a:off x="1284506" y="4573714"/>
            <a:ext cx="386060" cy="360087"/>
            <a:chOff x="9460636" y="2071442"/>
            <a:chExt cx="1221710" cy="1139515"/>
          </a:xfrm>
        </p:grpSpPr>
        <p:sp>
          <p:nvSpPr>
            <p:cNvPr id="3665" name="Google Shape;3665;p33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6" name="Google Shape;3666;p33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7" name="Google Shape;3667;p33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8" name="Google Shape;3668;p33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9" name="Google Shape;3669;p33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0" name="Google Shape;3670;p33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1" name="Google Shape;3671;p33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2" name="Google Shape;3672;p33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3" name="Google Shape;3673;p33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4" name="Google Shape;3674;p33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5" name="Google Shape;3675;p33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76" name="Google Shape;3676;p33"/>
          <p:cNvGrpSpPr/>
          <p:nvPr/>
        </p:nvGrpSpPr>
        <p:grpSpPr>
          <a:xfrm flipH="1">
            <a:off x="292231" y="2704877"/>
            <a:ext cx="386060" cy="360087"/>
            <a:chOff x="9460636" y="2071442"/>
            <a:chExt cx="1221710" cy="1139515"/>
          </a:xfrm>
        </p:grpSpPr>
        <p:sp>
          <p:nvSpPr>
            <p:cNvPr id="3677" name="Google Shape;3677;p33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8" name="Google Shape;3678;p33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9" name="Google Shape;3679;p33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0" name="Google Shape;3680;p33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1" name="Google Shape;3681;p33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2" name="Google Shape;3682;p33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3" name="Google Shape;3683;p33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4" name="Google Shape;3684;p33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5" name="Google Shape;3685;p33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6" name="Google Shape;3686;p33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7" name="Google Shape;3687;p33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88" name="Google Shape;3688;p33"/>
          <p:cNvGrpSpPr/>
          <p:nvPr/>
        </p:nvGrpSpPr>
        <p:grpSpPr>
          <a:xfrm>
            <a:off x="-313975" y="-161945"/>
            <a:ext cx="1598468" cy="1791832"/>
            <a:chOff x="-313975" y="-161945"/>
            <a:chExt cx="1598468" cy="1791832"/>
          </a:xfrm>
        </p:grpSpPr>
        <p:grpSp>
          <p:nvGrpSpPr>
            <p:cNvPr id="3689" name="Google Shape;3689;p33"/>
            <p:cNvGrpSpPr/>
            <p:nvPr/>
          </p:nvGrpSpPr>
          <p:grpSpPr>
            <a:xfrm flipH="1">
              <a:off x="988870" y="766089"/>
              <a:ext cx="139466" cy="159114"/>
              <a:chOff x="11250843" y="1932532"/>
              <a:chExt cx="402616" cy="459335"/>
            </a:xfrm>
          </p:grpSpPr>
          <p:sp>
            <p:nvSpPr>
              <p:cNvPr id="3690" name="Google Shape;3690;p3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1" name="Google Shape;3691;p3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2" name="Google Shape;3692;p3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693" name="Google Shape;3693;p33"/>
            <p:cNvGrpSpPr/>
            <p:nvPr/>
          </p:nvGrpSpPr>
          <p:grpSpPr>
            <a:xfrm flipH="1" rot="6148474">
              <a:off x="-289131" y="86729"/>
              <a:ext cx="1548779" cy="1294483"/>
              <a:chOff x="457474" y="3580802"/>
              <a:chExt cx="1408022" cy="1176837"/>
            </a:xfrm>
          </p:grpSpPr>
          <p:sp>
            <p:nvSpPr>
              <p:cNvPr id="3694" name="Google Shape;3694;p33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5" name="Google Shape;3695;p33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6" name="Google Shape;3696;p33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7" name="Google Shape;3697;p33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8" name="Google Shape;3698;p33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9" name="Google Shape;3699;p33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0" name="Google Shape;3700;p33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1" name="Google Shape;3701;p33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2" name="Google Shape;3702;p33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3" name="Google Shape;3703;p33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4" name="Google Shape;3704;p33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5" name="Google Shape;3705;p33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6" name="Google Shape;3706;p33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7" name="Google Shape;3707;p33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8" name="Google Shape;3708;p33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09" name="Google Shape;3709;p33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0" name="Google Shape;3710;p33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11" name="Google Shape;3711;p33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712" name="Google Shape;3712;p33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3713" name="Google Shape;3713;p33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14" name="Google Shape;3714;p33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15" name="Google Shape;3715;p33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16" name="Google Shape;3716;p33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17" name="Google Shape;3717;p33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3718" name="Google Shape;3718;p33"/>
          <p:cNvGrpSpPr/>
          <p:nvPr/>
        </p:nvGrpSpPr>
        <p:grpSpPr>
          <a:xfrm>
            <a:off x="7389988" y="-1089282"/>
            <a:ext cx="2724594" cy="2724594"/>
            <a:chOff x="7389988" y="-1089282"/>
            <a:chExt cx="2724594" cy="2724594"/>
          </a:xfrm>
        </p:grpSpPr>
        <p:grpSp>
          <p:nvGrpSpPr>
            <p:cNvPr id="3719" name="Google Shape;3719;p33"/>
            <p:cNvGrpSpPr/>
            <p:nvPr/>
          </p:nvGrpSpPr>
          <p:grpSpPr>
            <a:xfrm rot="-5400000">
              <a:off x="8249331" y="387163"/>
              <a:ext cx="1219007" cy="998383"/>
              <a:chOff x="431982" y="2910018"/>
              <a:chExt cx="1219007" cy="998383"/>
            </a:xfrm>
          </p:grpSpPr>
          <p:sp>
            <p:nvSpPr>
              <p:cNvPr id="3720" name="Google Shape;3720;p33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1" name="Google Shape;3721;p33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2" name="Google Shape;3722;p33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3" name="Google Shape;3723;p33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724" name="Google Shape;3724;p33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725" name="Google Shape;3725;p33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26" name="Google Shape;3726;p33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27" name="Google Shape;3727;p33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28" name="Google Shape;3728;p33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29" name="Google Shape;3729;p33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730" name="Google Shape;3730;p33"/>
            <p:cNvGrpSpPr/>
            <p:nvPr/>
          </p:nvGrpSpPr>
          <p:grpSpPr>
            <a:xfrm flipH="1">
              <a:off x="8033507" y="1296888"/>
              <a:ext cx="139466" cy="159114"/>
              <a:chOff x="11250843" y="1932532"/>
              <a:chExt cx="402616" cy="459335"/>
            </a:xfrm>
          </p:grpSpPr>
          <p:sp>
            <p:nvSpPr>
              <p:cNvPr id="3731" name="Google Shape;3731;p33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2" name="Google Shape;3732;p33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3" name="Google Shape;3733;p33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34" name="Google Shape;3734;p33"/>
            <p:cNvGrpSpPr/>
            <p:nvPr/>
          </p:nvGrpSpPr>
          <p:grpSpPr>
            <a:xfrm rot="-8100000">
              <a:off x="8058395" y="-959674"/>
              <a:ext cx="1387781" cy="2465377"/>
              <a:chOff x="593002" y="2042708"/>
              <a:chExt cx="1261647" cy="2241302"/>
            </a:xfrm>
          </p:grpSpPr>
          <p:grpSp>
            <p:nvGrpSpPr>
              <p:cNvPr id="3735" name="Google Shape;3735;p33"/>
              <p:cNvGrpSpPr/>
              <p:nvPr/>
            </p:nvGrpSpPr>
            <p:grpSpPr>
              <a:xfrm>
                <a:off x="903827" y="2042708"/>
                <a:ext cx="823828" cy="968444"/>
                <a:chOff x="903827" y="2042708"/>
                <a:chExt cx="823828" cy="968444"/>
              </a:xfrm>
            </p:grpSpPr>
            <p:sp>
              <p:nvSpPr>
                <p:cNvPr id="3736" name="Google Shape;3736;p33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37" name="Google Shape;3737;p33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38" name="Google Shape;3738;p33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39" name="Google Shape;3739;p33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0" name="Google Shape;3740;p33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1" name="Google Shape;3741;p33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2" name="Google Shape;3742;p33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743" name="Google Shape;3743;p33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3744" name="Google Shape;3744;p33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5" name="Google Shape;3745;p33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6" name="Google Shape;3746;p33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47" name="Google Shape;3747;p33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5_1_2_1">
    <p:spTree>
      <p:nvGrpSpPr>
        <p:cNvPr id="3748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p34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0" name="Google Shape;3750;p34"/>
          <p:cNvSpPr txBox="1"/>
          <p:nvPr>
            <p:ph type="ctrTitle"/>
          </p:nvPr>
        </p:nvSpPr>
        <p:spPr>
          <a:xfrm>
            <a:off x="722400" y="493776"/>
            <a:ext cx="77175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51" name="Google Shape;3751;p34"/>
          <p:cNvSpPr txBox="1"/>
          <p:nvPr>
            <p:ph idx="1" type="subTitle"/>
          </p:nvPr>
        </p:nvSpPr>
        <p:spPr>
          <a:xfrm>
            <a:off x="729590" y="3760964"/>
            <a:ext cx="2562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752" name="Google Shape;3752;p34"/>
          <p:cNvSpPr txBox="1"/>
          <p:nvPr>
            <p:ph idx="2" type="subTitle"/>
          </p:nvPr>
        </p:nvSpPr>
        <p:spPr>
          <a:xfrm>
            <a:off x="3291555" y="3760964"/>
            <a:ext cx="25608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753" name="Google Shape;3753;p34"/>
          <p:cNvSpPr txBox="1"/>
          <p:nvPr>
            <p:ph idx="3" type="ctrTitle"/>
          </p:nvPr>
        </p:nvSpPr>
        <p:spPr>
          <a:xfrm>
            <a:off x="729590" y="3349196"/>
            <a:ext cx="2562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754" name="Google Shape;3754;p34"/>
          <p:cNvSpPr txBox="1"/>
          <p:nvPr>
            <p:ph idx="4" type="ctrTitle"/>
          </p:nvPr>
        </p:nvSpPr>
        <p:spPr>
          <a:xfrm>
            <a:off x="3291572" y="3349196"/>
            <a:ext cx="25608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755" name="Google Shape;3755;p34"/>
          <p:cNvSpPr txBox="1"/>
          <p:nvPr>
            <p:ph idx="5" type="subTitle"/>
          </p:nvPr>
        </p:nvSpPr>
        <p:spPr>
          <a:xfrm>
            <a:off x="5851772" y="3760964"/>
            <a:ext cx="2562000" cy="65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756" name="Google Shape;3756;p34"/>
          <p:cNvSpPr txBox="1"/>
          <p:nvPr>
            <p:ph idx="6" type="ctrTitle"/>
          </p:nvPr>
        </p:nvSpPr>
        <p:spPr>
          <a:xfrm>
            <a:off x="5851772" y="3349196"/>
            <a:ext cx="2562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700">
                <a:solidFill>
                  <a:schemeClr val="accent5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grpSp>
        <p:nvGrpSpPr>
          <p:cNvPr id="3757" name="Google Shape;3757;p34"/>
          <p:cNvGrpSpPr/>
          <p:nvPr/>
        </p:nvGrpSpPr>
        <p:grpSpPr>
          <a:xfrm flipH="1" rot="2862465">
            <a:off x="-229087" y="4243310"/>
            <a:ext cx="1341081" cy="1098363"/>
            <a:chOff x="431982" y="2910018"/>
            <a:chExt cx="1219007" cy="998383"/>
          </a:xfrm>
        </p:grpSpPr>
        <p:sp>
          <p:nvSpPr>
            <p:cNvPr id="3758" name="Google Shape;3758;p34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9" name="Google Shape;3759;p34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0" name="Google Shape;3760;p34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1" name="Google Shape;3761;p34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62" name="Google Shape;3762;p34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3763" name="Google Shape;3763;p34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4" name="Google Shape;3764;p34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5" name="Google Shape;3765;p34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6" name="Google Shape;3766;p34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67" name="Google Shape;3767;p34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68" name="Google Shape;3768;p34"/>
          <p:cNvGrpSpPr/>
          <p:nvPr/>
        </p:nvGrpSpPr>
        <p:grpSpPr>
          <a:xfrm>
            <a:off x="8177128" y="-109877"/>
            <a:ext cx="1463353" cy="1447605"/>
            <a:chOff x="8177128" y="-109877"/>
            <a:chExt cx="1463353" cy="1447605"/>
          </a:xfrm>
        </p:grpSpPr>
        <p:grpSp>
          <p:nvGrpSpPr>
            <p:cNvPr id="3769" name="Google Shape;3769;p34"/>
            <p:cNvGrpSpPr/>
            <p:nvPr/>
          </p:nvGrpSpPr>
          <p:grpSpPr>
            <a:xfrm rot="-4664230">
              <a:off x="8413699" y="92558"/>
              <a:ext cx="1219027" cy="998399"/>
              <a:chOff x="431982" y="2910018"/>
              <a:chExt cx="1219007" cy="998383"/>
            </a:xfrm>
          </p:grpSpPr>
          <p:sp>
            <p:nvSpPr>
              <p:cNvPr id="3770" name="Google Shape;3770;p34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1" name="Google Shape;3771;p34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2" name="Google Shape;3772;p34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3" name="Google Shape;3773;p34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774" name="Google Shape;3774;p34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775" name="Google Shape;3775;p34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6" name="Google Shape;3776;p34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7" name="Google Shape;3777;p34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8" name="Google Shape;3778;p34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779" name="Google Shape;3779;p34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780" name="Google Shape;3780;p34"/>
            <p:cNvGrpSpPr/>
            <p:nvPr/>
          </p:nvGrpSpPr>
          <p:grpSpPr>
            <a:xfrm>
              <a:off x="8177128" y="182877"/>
              <a:ext cx="386060" cy="360087"/>
              <a:chOff x="9460636" y="2071442"/>
              <a:chExt cx="1221710" cy="1139515"/>
            </a:xfrm>
          </p:grpSpPr>
          <p:sp>
            <p:nvSpPr>
              <p:cNvPr id="3781" name="Google Shape;3781;p3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2" name="Google Shape;3782;p3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3" name="Google Shape;3783;p3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4" name="Google Shape;3784;p3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5" name="Google Shape;3785;p3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6" name="Google Shape;3786;p3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7" name="Google Shape;3787;p3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8" name="Google Shape;3788;p3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9" name="Google Shape;3789;p3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0" name="Google Shape;3790;p3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1" name="Google Shape;3791;p3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92" name="Google Shape;3792;p34"/>
            <p:cNvGrpSpPr/>
            <p:nvPr/>
          </p:nvGrpSpPr>
          <p:grpSpPr>
            <a:xfrm>
              <a:off x="8786308" y="1178614"/>
              <a:ext cx="139466" cy="159114"/>
              <a:chOff x="11250843" y="1932532"/>
              <a:chExt cx="402616" cy="459335"/>
            </a:xfrm>
          </p:grpSpPr>
          <p:sp>
            <p:nvSpPr>
              <p:cNvPr id="3793" name="Google Shape;3793;p3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4" name="Google Shape;3794;p3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5" name="Google Shape;3795;p3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96" name="Google Shape;3796;p34"/>
          <p:cNvGrpSpPr/>
          <p:nvPr/>
        </p:nvGrpSpPr>
        <p:grpSpPr>
          <a:xfrm>
            <a:off x="8035769" y="3816188"/>
            <a:ext cx="1781276" cy="1682277"/>
            <a:chOff x="8035769" y="3816188"/>
            <a:chExt cx="1781276" cy="1682277"/>
          </a:xfrm>
        </p:grpSpPr>
        <p:grpSp>
          <p:nvGrpSpPr>
            <p:cNvPr id="3797" name="Google Shape;3797;p34"/>
            <p:cNvGrpSpPr/>
            <p:nvPr/>
          </p:nvGrpSpPr>
          <p:grpSpPr>
            <a:xfrm>
              <a:off x="8739808" y="3816188"/>
              <a:ext cx="139466" cy="159114"/>
              <a:chOff x="11250843" y="1932532"/>
              <a:chExt cx="402616" cy="459335"/>
            </a:xfrm>
          </p:grpSpPr>
          <p:sp>
            <p:nvSpPr>
              <p:cNvPr id="3798" name="Google Shape;3798;p3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9" name="Google Shape;3799;p3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0" name="Google Shape;3800;p3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01" name="Google Shape;3801;p34"/>
            <p:cNvGrpSpPr/>
            <p:nvPr/>
          </p:nvGrpSpPr>
          <p:grpSpPr>
            <a:xfrm rot="709424">
              <a:off x="8151966" y="4058947"/>
              <a:ext cx="1548880" cy="1294567"/>
              <a:chOff x="457474" y="3580802"/>
              <a:chExt cx="1408022" cy="1176837"/>
            </a:xfrm>
          </p:grpSpPr>
          <p:sp>
            <p:nvSpPr>
              <p:cNvPr id="3802" name="Google Shape;3802;p34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3" name="Google Shape;3803;p34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4" name="Google Shape;3804;p34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5" name="Google Shape;3805;p34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6" name="Google Shape;3806;p34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7" name="Google Shape;3807;p34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8" name="Google Shape;3808;p34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9" name="Google Shape;3809;p34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0" name="Google Shape;3810;p34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1" name="Google Shape;3811;p34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2" name="Google Shape;3812;p34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3" name="Google Shape;3813;p34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4" name="Google Shape;3814;p34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5" name="Google Shape;3815;p34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6" name="Google Shape;3816;p34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7" name="Google Shape;3817;p34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8" name="Google Shape;3818;p34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9" name="Google Shape;3819;p34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20" name="Google Shape;3820;p34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3821" name="Google Shape;3821;p34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22" name="Google Shape;3822;p34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23" name="Google Shape;3823;p34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24" name="Google Shape;3824;p34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25" name="Google Shape;3825;p34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826" name="Google Shape;3826;p34"/>
            <p:cNvGrpSpPr/>
            <p:nvPr/>
          </p:nvGrpSpPr>
          <p:grpSpPr>
            <a:xfrm>
              <a:off x="8204483" y="4712939"/>
              <a:ext cx="139466" cy="159114"/>
              <a:chOff x="11250843" y="1932532"/>
              <a:chExt cx="402616" cy="459335"/>
            </a:xfrm>
          </p:grpSpPr>
          <p:sp>
            <p:nvSpPr>
              <p:cNvPr id="3827" name="Google Shape;3827;p3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8" name="Google Shape;3828;p3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9" name="Google Shape;3829;p3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30" name="Google Shape;3830;p34"/>
          <p:cNvGrpSpPr/>
          <p:nvPr/>
        </p:nvGrpSpPr>
        <p:grpSpPr>
          <a:xfrm>
            <a:off x="-97832" y="-246574"/>
            <a:ext cx="998383" cy="1219007"/>
            <a:chOff x="-97832" y="-246574"/>
            <a:chExt cx="998383" cy="1219007"/>
          </a:xfrm>
        </p:grpSpPr>
        <p:grpSp>
          <p:nvGrpSpPr>
            <p:cNvPr id="3831" name="Google Shape;3831;p34"/>
            <p:cNvGrpSpPr/>
            <p:nvPr/>
          </p:nvGrpSpPr>
          <p:grpSpPr>
            <a:xfrm flipH="1" rot="5400000">
              <a:off x="-208144" y="-136262"/>
              <a:ext cx="1219007" cy="998383"/>
              <a:chOff x="431982" y="2910018"/>
              <a:chExt cx="1219007" cy="998383"/>
            </a:xfrm>
          </p:grpSpPr>
          <p:sp>
            <p:nvSpPr>
              <p:cNvPr id="3832" name="Google Shape;3832;p34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3" name="Google Shape;3833;p34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4" name="Google Shape;3834;p34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5" name="Google Shape;3835;p34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36" name="Google Shape;3836;p34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837" name="Google Shape;3837;p34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38" name="Google Shape;3838;p34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39" name="Google Shape;3839;p34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40" name="Google Shape;3840;p34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41" name="Google Shape;3841;p34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842" name="Google Shape;3842;p34"/>
            <p:cNvGrpSpPr/>
            <p:nvPr/>
          </p:nvGrpSpPr>
          <p:grpSpPr>
            <a:xfrm>
              <a:off x="421196" y="283363"/>
              <a:ext cx="139466" cy="159114"/>
              <a:chOff x="11250843" y="1932532"/>
              <a:chExt cx="402616" cy="459335"/>
            </a:xfrm>
          </p:grpSpPr>
          <p:sp>
            <p:nvSpPr>
              <p:cNvPr id="3843" name="Google Shape;3843;p3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4" name="Google Shape;3844;p3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5" name="Google Shape;3845;p3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46" name="Google Shape;3846;p34"/>
            <p:cNvGrpSpPr/>
            <p:nvPr/>
          </p:nvGrpSpPr>
          <p:grpSpPr>
            <a:xfrm>
              <a:off x="252096" y="803339"/>
              <a:ext cx="139466" cy="159114"/>
              <a:chOff x="11250843" y="1932532"/>
              <a:chExt cx="402616" cy="459335"/>
            </a:xfrm>
          </p:grpSpPr>
          <p:sp>
            <p:nvSpPr>
              <p:cNvPr id="3847" name="Google Shape;3847;p3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8" name="Google Shape;3848;p3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9" name="Google Shape;3849;p3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50" name="Google Shape;3850;p34"/>
          <p:cNvGrpSpPr/>
          <p:nvPr/>
        </p:nvGrpSpPr>
        <p:grpSpPr>
          <a:xfrm>
            <a:off x="92040" y="4007589"/>
            <a:ext cx="486773" cy="676420"/>
            <a:chOff x="92040" y="4007589"/>
            <a:chExt cx="486773" cy="676420"/>
          </a:xfrm>
        </p:grpSpPr>
        <p:grpSp>
          <p:nvGrpSpPr>
            <p:cNvPr id="3851" name="Google Shape;3851;p34"/>
            <p:cNvGrpSpPr/>
            <p:nvPr/>
          </p:nvGrpSpPr>
          <p:grpSpPr>
            <a:xfrm>
              <a:off x="92040" y="4007589"/>
              <a:ext cx="386060" cy="360087"/>
              <a:chOff x="9460636" y="2071442"/>
              <a:chExt cx="1221710" cy="1139515"/>
            </a:xfrm>
          </p:grpSpPr>
          <p:sp>
            <p:nvSpPr>
              <p:cNvPr id="3852" name="Google Shape;3852;p34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3" name="Google Shape;3853;p34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4" name="Google Shape;3854;p34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5" name="Google Shape;3855;p34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6" name="Google Shape;3856;p34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7" name="Google Shape;3857;p34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8" name="Google Shape;3858;p34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9" name="Google Shape;3859;p34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0" name="Google Shape;3860;p34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1" name="Google Shape;3861;p34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2" name="Google Shape;3862;p34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63" name="Google Shape;3863;p34"/>
            <p:cNvGrpSpPr/>
            <p:nvPr/>
          </p:nvGrpSpPr>
          <p:grpSpPr>
            <a:xfrm rot="1915694">
              <a:off x="407819" y="4500049"/>
              <a:ext cx="139469" cy="159117"/>
              <a:chOff x="11250843" y="1932532"/>
              <a:chExt cx="402616" cy="459335"/>
            </a:xfrm>
          </p:grpSpPr>
          <p:sp>
            <p:nvSpPr>
              <p:cNvPr id="3864" name="Google Shape;3864;p34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5" name="Google Shape;3865;p34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6" name="Google Shape;3866;p34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TITLE_AND_TWO_COLUMNS_1_4_1">
    <p:spTree>
      <p:nvGrpSpPr>
        <p:cNvPr id="3867" name="Shape 3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8" name="Google Shape;3868;p35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9" name="Google Shape;3869;p35"/>
          <p:cNvSpPr txBox="1"/>
          <p:nvPr>
            <p:ph type="title"/>
          </p:nvPr>
        </p:nvSpPr>
        <p:spPr>
          <a:xfrm>
            <a:off x="714850" y="493776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sp>
        <p:nvSpPr>
          <p:cNvPr id="3870" name="Google Shape;3870;p35"/>
          <p:cNvSpPr txBox="1"/>
          <p:nvPr>
            <p:ph idx="1" type="subTitle"/>
          </p:nvPr>
        </p:nvSpPr>
        <p:spPr>
          <a:xfrm>
            <a:off x="714850" y="3332794"/>
            <a:ext cx="1871700" cy="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1" name="Google Shape;3871;p35"/>
          <p:cNvSpPr txBox="1"/>
          <p:nvPr>
            <p:ph idx="2" type="subTitle"/>
          </p:nvPr>
        </p:nvSpPr>
        <p:spPr>
          <a:xfrm>
            <a:off x="2665150" y="3332798"/>
            <a:ext cx="1871700" cy="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2" name="Google Shape;3872;p35"/>
          <p:cNvSpPr txBox="1"/>
          <p:nvPr>
            <p:ph idx="3" type="subTitle"/>
          </p:nvPr>
        </p:nvSpPr>
        <p:spPr>
          <a:xfrm>
            <a:off x="4612459" y="3332798"/>
            <a:ext cx="1871700" cy="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3" name="Google Shape;3873;p35"/>
          <p:cNvSpPr txBox="1"/>
          <p:nvPr>
            <p:ph idx="4" type="subTitle"/>
          </p:nvPr>
        </p:nvSpPr>
        <p:spPr>
          <a:xfrm>
            <a:off x="714850" y="2833193"/>
            <a:ext cx="1871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74" name="Google Shape;3874;p35"/>
          <p:cNvSpPr txBox="1"/>
          <p:nvPr>
            <p:ph idx="5" type="subTitle"/>
          </p:nvPr>
        </p:nvSpPr>
        <p:spPr>
          <a:xfrm>
            <a:off x="2665156" y="2833193"/>
            <a:ext cx="1871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75" name="Google Shape;3875;p35"/>
          <p:cNvSpPr txBox="1"/>
          <p:nvPr>
            <p:ph idx="6" type="subTitle"/>
          </p:nvPr>
        </p:nvSpPr>
        <p:spPr>
          <a:xfrm>
            <a:off x="4612471" y="2833193"/>
            <a:ext cx="1871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876" name="Google Shape;3876;p35"/>
          <p:cNvSpPr txBox="1"/>
          <p:nvPr>
            <p:ph idx="7" type="subTitle"/>
          </p:nvPr>
        </p:nvSpPr>
        <p:spPr>
          <a:xfrm>
            <a:off x="6557353" y="3332798"/>
            <a:ext cx="1871700" cy="8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7" name="Google Shape;3877;p35"/>
          <p:cNvSpPr txBox="1"/>
          <p:nvPr>
            <p:ph idx="8" type="subTitle"/>
          </p:nvPr>
        </p:nvSpPr>
        <p:spPr>
          <a:xfrm>
            <a:off x="6557371" y="2833193"/>
            <a:ext cx="18717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878" name="Google Shape;3878;p35"/>
          <p:cNvGrpSpPr/>
          <p:nvPr/>
        </p:nvGrpSpPr>
        <p:grpSpPr>
          <a:xfrm rot="-1341686">
            <a:off x="8156788" y="2992144"/>
            <a:ext cx="1387836" cy="2465475"/>
            <a:chOff x="593002" y="2042708"/>
            <a:chExt cx="1261647" cy="2241302"/>
          </a:xfrm>
        </p:grpSpPr>
        <p:grpSp>
          <p:nvGrpSpPr>
            <p:cNvPr id="3879" name="Google Shape;3879;p35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3880" name="Google Shape;3880;p35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1" name="Google Shape;3881;p35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2" name="Google Shape;3882;p35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3" name="Google Shape;3883;p35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4" name="Google Shape;3884;p35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5" name="Google Shape;3885;p35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rect b="b" l="l" r="r" t="t"/>
                <a:pathLst>
                  <a:path extrusionOk="0" h="2244" w="371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6" name="Google Shape;3886;p35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rect b="b" l="l" r="r" t="t"/>
                <a:pathLst>
                  <a:path extrusionOk="0" h="3944" w="3668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7" name="Google Shape;3887;p35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8" name="Google Shape;3888;p35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89" name="Google Shape;3889;p35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0" name="Google Shape;3890;p35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91" name="Google Shape;3891;p35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3892" name="Google Shape;3892;p35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3" name="Google Shape;3893;p35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4" name="Google Shape;3894;p35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5" name="Google Shape;3895;p35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rect b="b" l="l" r="r" t="t"/>
                <a:pathLst>
                  <a:path extrusionOk="0" fill="none" h="3393" w="361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6" name="Google Shape;3896;p35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97" name="Google Shape;3897;p35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898" name="Google Shape;3898;p35"/>
          <p:cNvGrpSpPr/>
          <p:nvPr/>
        </p:nvGrpSpPr>
        <p:grpSpPr>
          <a:xfrm>
            <a:off x="304271" y="334664"/>
            <a:ext cx="139466" cy="159114"/>
            <a:chOff x="11250843" y="1932532"/>
            <a:chExt cx="402616" cy="459335"/>
          </a:xfrm>
        </p:grpSpPr>
        <p:sp>
          <p:nvSpPr>
            <p:cNvPr id="3899" name="Google Shape;3899;p35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0" name="Google Shape;3900;p35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1" name="Google Shape;3901;p35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02" name="Google Shape;3902;p35"/>
          <p:cNvGrpSpPr/>
          <p:nvPr/>
        </p:nvGrpSpPr>
        <p:grpSpPr>
          <a:xfrm>
            <a:off x="199265" y="1085764"/>
            <a:ext cx="386060" cy="360087"/>
            <a:chOff x="9460636" y="2071442"/>
            <a:chExt cx="1221710" cy="1139515"/>
          </a:xfrm>
        </p:grpSpPr>
        <p:sp>
          <p:nvSpPr>
            <p:cNvPr id="3903" name="Google Shape;3903;p35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4" name="Google Shape;3904;p35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5" name="Google Shape;3905;p35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6" name="Google Shape;3906;p35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7" name="Google Shape;3907;p35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8" name="Google Shape;3908;p35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9" name="Google Shape;3909;p35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0" name="Google Shape;3910;p35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1" name="Google Shape;3911;p35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2" name="Google Shape;3912;p35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3" name="Google Shape;3913;p35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14" name="Google Shape;3914;p35"/>
          <p:cNvGrpSpPr/>
          <p:nvPr/>
        </p:nvGrpSpPr>
        <p:grpSpPr>
          <a:xfrm>
            <a:off x="280933" y="750438"/>
            <a:ext cx="139466" cy="159114"/>
            <a:chOff x="11250843" y="1932532"/>
            <a:chExt cx="402616" cy="459335"/>
          </a:xfrm>
        </p:grpSpPr>
        <p:sp>
          <p:nvSpPr>
            <p:cNvPr id="3915" name="Google Shape;3915;p35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6" name="Google Shape;3916;p35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7" name="Google Shape;3917;p35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18" name="Google Shape;3918;p35"/>
          <p:cNvGrpSpPr/>
          <p:nvPr/>
        </p:nvGrpSpPr>
        <p:grpSpPr>
          <a:xfrm rot="-4146560">
            <a:off x="8331363" y="126366"/>
            <a:ext cx="1219055" cy="998422"/>
            <a:chOff x="431982" y="2910018"/>
            <a:chExt cx="1219007" cy="998383"/>
          </a:xfrm>
        </p:grpSpPr>
        <p:sp>
          <p:nvSpPr>
            <p:cNvPr id="3919" name="Google Shape;3919;p35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0" name="Google Shape;3920;p35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1" name="Google Shape;3921;p35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2" name="Google Shape;3922;p35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23" name="Google Shape;3923;p35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3924" name="Google Shape;3924;p35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5" name="Google Shape;3925;p35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6" name="Google Shape;3926;p35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7" name="Google Shape;3927;p35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8" name="Google Shape;3928;p35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29" name="Google Shape;3929;p35"/>
          <p:cNvGrpSpPr/>
          <p:nvPr/>
        </p:nvGrpSpPr>
        <p:grpSpPr>
          <a:xfrm>
            <a:off x="8154671" y="459939"/>
            <a:ext cx="139466" cy="159114"/>
            <a:chOff x="11250843" y="1932532"/>
            <a:chExt cx="402616" cy="459335"/>
          </a:xfrm>
        </p:grpSpPr>
        <p:sp>
          <p:nvSpPr>
            <p:cNvPr id="3930" name="Google Shape;3930;p35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1" name="Google Shape;3931;p35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2" name="Google Shape;3932;p35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3" name="Google Shape;3933;p35"/>
          <p:cNvGrpSpPr/>
          <p:nvPr/>
        </p:nvGrpSpPr>
        <p:grpSpPr>
          <a:xfrm flipH="1" rot="-2700000">
            <a:off x="8567792" y="239088"/>
            <a:ext cx="385981" cy="360013"/>
            <a:chOff x="9460636" y="2071442"/>
            <a:chExt cx="1221710" cy="1139515"/>
          </a:xfrm>
        </p:grpSpPr>
        <p:sp>
          <p:nvSpPr>
            <p:cNvPr id="3934" name="Google Shape;3934;p35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5" name="Google Shape;3935;p35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6" name="Google Shape;3936;p35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7" name="Google Shape;3937;p35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8" name="Google Shape;3938;p35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9" name="Google Shape;3939;p35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0" name="Google Shape;3940;p35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1" name="Google Shape;3941;p35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2" name="Google Shape;3942;p35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3" name="Google Shape;3943;p35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4" name="Google Shape;3944;p35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45" name="Google Shape;3945;p35"/>
          <p:cNvGrpSpPr/>
          <p:nvPr/>
        </p:nvGrpSpPr>
        <p:grpSpPr>
          <a:xfrm flipH="1">
            <a:off x="8231229" y="87226"/>
            <a:ext cx="139466" cy="159114"/>
            <a:chOff x="11250843" y="1932532"/>
            <a:chExt cx="402616" cy="459335"/>
          </a:xfrm>
        </p:grpSpPr>
        <p:sp>
          <p:nvSpPr>
            <p:cNvPr id="3946" name="Google Shape;3946;p35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7" name="Google Shape;3947;p35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8" name="Google Shape;3948;p35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49" name="Google Shape;3949;p35"/>
          <p:cNvGrpSpPr/>
          <p:nvPr/>
        </p:nvGrpSpPr>
        <p:grpSpPr>
          <a:xfrm>
            <a:off x="550265" y="493777"/>
            <a:ext cx="386060" cy="360087"/>
            <a:chOff x="9460636" y="2071442"/>
            <a:chExt cx="1221710" cy="1139515"/>
          </a:xfrm>
        </p:grpSpPr>
        <p:sp>
          <p:nvSpPr>
            <p:cNvPr id="3950" name="Google Shape;3950;p35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1" name="Google Shape;3951;p35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2" name="Google Shape;3952;p35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3" name="Google Shape;3953;p35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4" name="Google Shape;3954;p35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5" name="Google Shape;3955;p35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6" name="Google Shape;3956;p35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7" name="Google Shape;3957;p35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8" name="Google Shape;3958;p35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9" name="Google Shape;3959;p35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0" name="Google Shape;3960;p35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61" name="Google Shape;3961;p35"/>
          <p:cNvGrpSpPr/>
          <p:nvPr/>
        </p:nvGrpSpPr>
        <p:grpSpPr>
          <a:xfrm flipH="1" rot="2922259">
            <a:off x="-238981" y="4164038"/>
            <a:ext cx="1548739" cy="1294449"/>
            <a:chOff x="457474" y="3580802"/>
            <a:chExt cx="1408022" cy="1176837"/>
          </a:xfrm>
        </p:grpSpPr>
        <p:sp>
          <p:nvSpPr>
            <p:cNvPr id="3962" name="Google Shape;3962;p35"/>
            <p:cNvSpPr/>
            <p:nvPr/>
          </p:nvSpPr>
          <p:spPr>
            <a:xfrm>
              <a:off x="457474" y="3580802"/>
              <a:ext cx="403709" cy="367926"/>
            </a:xfrm>
            <a:custGeom>
              <a:rect b="b" l="l" r="r" t="t"/>
              <a:pathLst>
                <a:path extrusionOk="0" h="3969" w="4355">
                  <a:moveTo>
                    <a:pt x="2736" y="1"/>
                  </a:moveTo>
                  <a:cubicBezTo>
                    <a:pt x="2592" y="1"/>
                    <a:pt x="2430" y="32"/>
                    <a:pt x="2248" y="100"/>
                  </a:cubicBezTo>
                  <a:cubicBezTo>
                    <a:pt x="1" y="944"/>
                    <a:pt x="3459" y="3893"/>
                    <a:pt x="3459" y="3893"/>
                  </a:cubicBezTo>
                  <a:lnTo>
                    <a:pt x="3685" y="3968"/>
                  </a:lnTo>
                  <a:cubicBezTo>
                    <a:pt x="3685" y="3968"/>
                    <a:pt x="4354" y="1"/>
                    <a:pt x="2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3" name="Google Shape;3963;p35"/>
            <p:cNvSpPr/>
            <p:nvPr/>
          </p:nvSpPr>
          <p:spPr>
            <a:xfrm>
              <a:off x="665865" y="3580802"/>
              <a:ext cx="195319" cy="367926"/>
            </a:xfrm>
            <a:custGeom>
              <a:rect b="b" l="l" r="r" t="t"/>
              <a:pathLst>
                <a:path extrusionOk="0" h="3969" w="2107">
                  <a:moveTo>
                    <a:pt x="488" y="1"/>
                  </a:moveTo>
                  <a:cubicBezTo>
                    <a:pt x="344" y="1"/>
                    <a:pt x="182" y="32"/>
                    <a:pt x="0" y="100"/>
                  </a:cubicBezTo>
                  <a:cubicBezTo>
                    <a:pt x="67" y="1295"/>
                    <a:pt x="1211" y="3893"/>
                    <a:pt x="1211" y="3893"/>
                  </a:cubicBezTo>
                  <a:lnTo>
                    <a:pt x="1437" y="3968"/>
                  </a:lnTo>
                  <a:cubicBezTo>
                    <a:pt x="1437" y="3968"/>
                    <a:pt x="210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4" name="Google Shape;3964;p35"/>
            <p:cNvSpPr/>
            <p:nvPr/>
          </p:nvSpPr>
          <p:spPr>
            <a:xfrm>
              <a:off x="547116" y="3950030"/>
              <a:ext cx="334832" cy="188181"/>
            </a:xfrm>
            <a:custGeom>
              <a:rect b="b" l="l" r="r" t="t"/>
              <a:pathLst>
                <a:path extrusionOk="0" h="2030" w="3612">
                  <a:moveTo>
                    <a:pt x="1355" y="1"/>
                  </a:moveTo>
                  <a:cubicBezTo>
                    <a:pt x="1097" y="1"/>
                    <a:pt x="864" y="142"/>
                    <a:pt x="688" y="503"/>
                  </a:cubicBezTo>
                  <a:cubicBezTo>
                    <a:pt x="1" y="1905"/>
                    <a:pt x="2310" y="2029"/>
                    <a:pt x="3150" y="2029"/>
                  </a:cubicBezTo>
                  <a:cubicBezTo>
                    <a:pt x="3332" y="2029"/>
                    <a:pt x="3445" y="2023"/>
                    <a:pt x="3445" y="2023"/>
                  </a:cubicBezTo>
                  <a:lnTo>
                    <a:pt x="3612" y="1948"/>
                  </a:lnTo>
                  <a:cubicBezTo>
                    <a:pt x="3612" y="1948"/>
                    <a:pt x="2312" y="1"/>
                    <a:pt x="1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5" name="Google Shape;3965;p35"/>
            <p:cNvSpPr/>
            <p:nvPr/>
          </p:nvSpPr>
          <p:spPr>
            <a:xfrm>
              <a:off x="610801" y="3950030"/>
              <a:ext cx="271147" cy="187625"/>
            </a:xfrm>
            <a:custGeom>
              <a:rect b="b" l="l" r="r" t="t"/>
              <a:pathLst>
                <a:path extrusionOk="0" h="2024" w="2925">
                  <a:moveTo>
                    <a:pt x="668" y="1"/>
                  </a:moveTo>
                  <a:cubicBezTo>
                    <a:pt x="410" y="1"/>
                    <a:pt x="177" y="142"/>
                    <a:pt x="1" y="503"/>
                  </a:cubicBezTo>
                  <a:cubicBezTo>
                    <a:pt x="686" y="1146"/>
                    <a:pt x="2758" y="2023"/>
                    <a:pt x="2758" y="2023"/>
                  </a:cubicBezTo>
                  <a:lnTo>
                    <a:pt x="2925" y="1948"/>
                  </a:lnTo>
                  <a:cubicBezTo>
                    <a:pt x="2925" y="1948"/>
                    <a:pt x="1625" y="1"/>
                    <a:pt x="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6" name="Google Shape;3966;p35"/>
            <p:cNvSpPr/>
            <p:nvPr/>
          </p:nvSpPr>
          <p:spPr>
            <a:xfrm>
              <a:off x="783780" y="3796981"/>
              <a:ext cx="335945" cy="302758"/>
            </a:xfrm>
            <a:custGeom>
              <a:rect b="b" l="l" r="r" t="t"/>
              <a:pathLst>
                <a:path extrusionOk="0" h="3266" w="3624">
                  <a:moveTo>
                    <a:pt x="1637" y="1"/>
                  </a:moveTo>
                  <a:cubicBezTo>
                    <a:pt x="0" y="1"/>
                    <a:pt x="1493" y="3265"/>
                    <a:pt x="1493" y="3265"/>
                  </a:cubicBezTo>
                  <a:lnTo>
                    <a:pt x="1644" y="3165"/>
                  </a:lnTo>
                  <a:cubicBezTo>
                    <a:pt x="1644" y="3165"/>
                    <a:pt x="3624" y="191"/>
                    <a:pt x="1769" y="7"/>
                  </a:cubicBezTo>
                  <a:cubicBezTo>
                    <a:pt x="1723" y="3"/>
                    <a:pt x="1679" y="1"/>
                    <a:pt x="1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7" name="Google Shape;3967;p35"/>
            <p:cNvSpPr/>
            <p:nvPr/>
          </p:nvSpPr>
          <p:spPr>
            <a:xfrm>
              <a:off x="783780" y="3796981"/>
              <a:ext cx="181877" cy="302758"/>
            </a:xfrm>
            <a:custGeom>
              <a:rect b="b" l="l" r="r" t="t"/>
              <a:pathLst>
                <a:path extrusionOk="0" h="3266" w="1962">
                  <a:moveTo>
                    <a:pt x="1637" y="1"/>
                  </a:moveTo>
                  <a:cubicBezTo>
                    <a:pt x="0" y="1"/>
                    <a:pt x="1493" y="3265"/>
                    <a:pt x="1493" y="3265"/>
                  </a:cubicBezTo>
                  <a:lnTo>
                    <a:pt x="1644" y="3165"/>
                  </a:lnTo>
                  <a:cubicBezTo>
                    <a:pt x="1644" y="3165"/>
                    <a:pt x="1961" y="934"/>
                    <a:pt x="1769" y="7"/>
                  </a:cubicBezTo>
                  <a:cubicBezTo>
                    <a:pt x="1723" y="3"/>
                    <a:pt x="1679" y="1"/>
                    <a:pt x="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8" name="Google Shape;3968;p35"/>
            <p:cNvSpPr/>
            <p:nvPr/>
          </p:nvSpPr>
          <p:spPr>
            <a:xfrm>
              <a:off x="729828" y="4192535"/>
              <a:ext cx="329456" cy="174554"/>
            </a:xfrm>
            <a:custGeom>
              <a:rect b="b" l="l" r="r" t="t"/>
              <a:pathLst>
                <a:path extrusionOk="0" h="1883" w="3554">
                  <a:moveTo>
                    <a:pt x="1004" y="1"/>
                  </a:moveTo>
                  <a:cubicBezTo>
                    <a:pt x="660" y="1"/>
                    <a:pt x="382" y="182"/>
                    <a:pt x="254" y="669"/>
                  </a:cubicBezTo>
                  <a:cubicBezTo>
                    <a:pt x="0" y="1642"/>
                    <a:pt x="810" y="1882"/>
                    <a:pt x="1670" y="1882"/>
                  </a:cubicBezTo>
                  <a:cubicBezTo>
                    <a:pt x="2509" y="1882"/>
                    <a:pt x="3395" y="1655"/>
                    <a:pt x="3395" y="1655"/>
                  </a:cubicBezTo>
                  <a:lnTo>
                    <a:pt x="3554" y="1538"/>
                  </a:lnTo>
                  <a:cubicBezTo>
                    <a:pt x="3554" y="1538"/>
                    <a:pt x="2003" y="1"/>
                    <a:pt x="1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9" name="Google Shape;3969;p35"/>
            <p:cNvSpPr/>
            <p:nvPr/>
          </p:nvSpPr>
          <p:spPr>
            <a:xfrm>
              <a:off x="753374" y="4192535"/>
              <a:ext cx="305910" cy="153418"/>
            </a:xfrm>
            <a:custGeom>
              <a:rect b="b" l="l" r="r" t="t"/>
              <a:pathLst>
                <a:path extrusionOk="0" h="1655" w="3300">
                  <a:moveTo>
                    <a:pt x="750" y="1"/>
                  </a:moveTo>
                  <a:cubicBezTo>
                    <a:pt x="406" y="1"/>
                    <a:pt x="128" y="182"/>
                    <a:pt x="0" y="669"/>
                  </a:cubicBezTo>
                  <a:cubicBezTo>
                    <a:pt x="836" y="1195"/>
                    <a:pt x="3141" y="1655"/>
                    <a:pt x="3141" y="1655"/>
                  </a:cubicBezTo>
                  <a:lnTo>
                    <a:pt x="3300" y="1538"/>
                  </a:lnTo>
                  <a:cubicBezTo>
                    <a:pt x="3300" y="1538"/>
                    <a:pt x="1749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0" name="Google Shape;3970;p35"/>
            <p:cNvSpPr/>
            <p:nvPr/>
          </p:nvSpPr>
          <p:spPr>
            <a:xfrm>
              <a:off x="878798" y="3980343"/>
              <a:ext cx="351426" cy="316014"/>
            </a:xfrm>
            <a:custGeom>
              <a:rect b="b" l="l" r="r" t="t"/>
              <a:pathLst>
                <a:path extrusionOk="0" h="3409" w="3791">
                  <a:moveTo>
                    <a:pt x="2078" y="1"/>
                  </a:moveTo>
                  <a:cubicBezTo>
                    <a:pt x="2029" y="1"/>
                    <a:pt x="1977" y="3"/>
                    <a:pt x="1922" y="9"/>
                  </a:cubicBezTo>
                  <a:cubicBezTo>
                    <a:pt x="0" y="209"/>
                    <a:pt x="2323" y="3409"/>
                    <a:pt x="2323" y="3409"/>
                  </a:cubicBezTo>
                  <a:lnTo>
                    <a:pt x="2457" y="3275"/>
                  </a:lnTo>
                  <a:cubicBezTo>
                    <a:pt x="2457" y="3275"/>
                    <a:pt x="3790" y="1"/>
                    <a:pt x="20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1" name="Google Shape;3971;p35"/>
            <p:cNvSpPr/>
            <p:nvPr/>
          </p:nvSpPr>
          <p:spPr>
            <a:xfrm>
              <a:off x="878798" y="3981085"/>
              <a:ext cx="227764" cy="315273"/>
            </a:xfrm>
            <a:custGeom>
              <a:rect b="b" l="l" r="r" t="t"/>
              <a:pathLst>
                <a:path extrusionOk="0" h="3401" w="2457">
                  <a:moveTo>
                    <a:pt x="1922" y="1"/>
                  </a:moveTo>
                  <a:lnTo>
                    <a:pt x="1922" y="1"/>
                  </a:lnTo>
                  <a:cubicBezTo>
                    <a:pt x="0" y="201"/>
                    <a:pt x="2323" y="3401"/>
                    <a:pt x="2323" y="3401"/>
                  </a:cubicBezTo>
                  <a:lnTo>
                    <a:pt x="2457" y="3267"/>
                  </a:lnTo>
                  <a:cubicBezTo>
                    <a:pt x="2457" y="3267"/>
                    <a:pt x="2323" y="91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2" name="Google Shape;3972;p35"/>
            <p:cNvSpPr/>
            <p:nvPr/>
          </p:nvSpPr>
          <p:spPr>
            <a:xfrm>
              <a:off x="1001904" y="4437266"/>
              <a:ext cx="326119" cy="171402"/>
            </a:xfrm>
            <a:custGeom>
              <a:rect b="b" l="l" r="r" t="t"/>
              <a:pathLst>
                <a:path extrusionOk="0" h="1849" w="3518">
                  <a:moveTo>
                    <a:pt x="925" y="0"/>
                  </a:moveTo>
                  <a:cubicBezTo>
                    <a:pt x="396" y="0"/>
                    <a:pt x="1" y="227"/>
                    <a:pt x="9" y="911"/>
                  </a:cubicBezTo>
                  <a:cubicBezTo>
                    <a:pt x="18" y="1617"/>
                    <a:pt x="428" y="1848"/>
                    <a:pt x="960" y="1848"/>
                  </a:cubicBezTo>
                  <a:cubicBezTo>
                    <a:pt x="1963" y="1848"/>
                    <a:pt x="3401" y="1028"/>
                    <a:pt x="3401" y="1028"/>
                  </a:cubicBezTo>
                  <a:lnTo>
                    <a:pt x="3518" y="878"/>
                  </a:lnTo>
                  <a:cubicBezTo>
                    <a:pt x="3518" y="878"/>
                    <a:pt x="196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3" name="Google Shape;3973;p35"/>
            <p:cNvSpPr/>
            <p:nvPr/>
          </p:nvSpPr>
          <p:spPr>
            <a:xfrm>
              <a:off x="1001904" y="4437266"/>
              <a:ext cx="326119" cy="100209"/>
            </a:xfrm>
            <a:custGeom>
              <a:rect b="b" l="l" r="r" t="t"/>
              <a:pathLst>
                <a:path extrusionOk="0" h="1081" w="3518">
                  <a:moveTo>
                    <a:pt x="925" y="0"/>
                  </a:moveTo>
                  <a:cubicBezTo>
                    <a:pt x="396" y="0"/>
                    <a:pt x="1" y="227"/>
                    <a:pt x="9" y="911"/>
                  </a:cubicBezTo>
                  <a:cubicBezTo>
                    <a:pt x="453" y="1044"/>
                    <a:pt x="1195" y="1080"/>
                    <a:pt x="1871" y="1080"/>
                  </a:cubicBezTo>
                  <a:cubicBezTo>
                    <a:pt x="2683" y="1080"/>
                    <a:pt x="3401" y="1028"/>
                    <a:pt x="3401" y="1028"/>
                  </a:cubicBezTo>
                  <a:lnTo>
                    <a:pt x="3518" y="878"/>
                  </a:lnTo>
                  <a:cubicBezTo>
                    <a:pt x="3518" y="878"/>
                    <a:pt x="1965" y="0"/>
                    <a:pt x="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4" name="Google Shape;3974;p35"/>
            <p:cNvSpPr/>
            <p:nvPr/>
          </p:nvSpPr>
          <p:spPr>
            <a:xfrm>
              <a:off x="1057710" y="4158514"/>
              <a:ext cx="338540" cy="311379"/>
            </a:xfrm>
            <a:custGeom>
              <a:rect b="b" l="l" r="r" t="t"/>
              <a:pathLst>
                <a:path extrusionOk="0" h="3359" w="3652">
                  <a:moveTo>
                    <a:pt x="2291" y="0"/>
                  </a:moveTo>
                  <a:cubicBezTo>
                    <a:pt x="2162" y="0"/>
                    <a:pt x="2017" y="29"/>
                    <a:pt x="1855" y="92"/>
                  </a:cubicBezTo>
                  <a:cubicBezTo>
                    <a:pt x="0" y="819"/>
                    <a:pt x="3175" y="3358"/>
                    <a:pt x="3175" y="3358"/>
                  </a:cubicBezTo>
                  <a:lnTo>
                    <a:pt x="3275" y="3191"/>
                  </a:lnTo>
                  <a:cubicBezTo>
                    <a:pt x="3275" y="3191"/>
                    <a:pt x="3651" y="0"/>
                    <a:pt x="2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5" name="Google Shape;3975;p35"/>
            <p:cNvSpPr/>
            <p:nvPr/>
          </p:nvSpPr>
          <p:spPr>
            <a:xfrm>
              <a:off x="1057710" y="4166950"/>
              <a:ext cx="303685" cy="302944"/>
            </a:xfrm>
            <a:custGeom>
              <a:rect b="b" l="l" r="r" t="t"/>
              <a:pathLst>
                <a:path extrusionOk="0" h="3268" w="3276">
                  <a:moveTo>
                    <a:pt x="1855" y="1"/>
                  </a:moveTo>
                  <a:lnTo>
                    <a:pt x="1855" y="1"/>
                  </a:lnTo>
                  <a:cubicBezTo>
                    <a:pt x="0" y="728"/>
                    <a:pt x="3175" y="3267"/>
                    <a:pt x="3175" y="3267"/>
                  </a:cubicBezTo>
                  <a:lnTo>
                    <a:pt x="3275" y="3100"/>
                  </a:lnTo>
                  <a:cubicBezTo>
                    <a:pt x="3275" y="3100"/>
                    <a:pt x="2490" y="794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6" name="Google Shape;3976;p35"/>
            <p:cNvSpPr/>
            <p:nvPr/>
          </p:nvSpPr>
          <p:spPr>
            <a:xfrm>
              <a:off x="1293540" y="4576688"/>
              <a:ext cx="341136" cy="180950"/>
            </a:xfrm>
            <a:custGeom>
              <a:rect b="b" l="l" r="r" t="t"/>
              <a:pathLst>
                <a:path extrusionOk="0" h="1952" w="3680">
                  <a:moveTo>
                    <a:pt x="2015" y="0"/>
                  </a:moveTo>
                  <a:cubicBezTo>
                    <a:pt x="1016" y="0"/>
                    <a:pt x="1" y="238"/>
                    <a:pt x="355" y="1278"/>
                  </a:cubicBezTo>
                  <a:cubicBezTo>
                    <a:pt x="522" y="1768"/>
                    <a:pt x="812" y="1951"/>
                    <a:pt x="1154" y="1951"/>
                  </a:cubicBezTo>
                  <a:cubicBezTo>
                    <a:pt x="2162" y="1951"/>
                    <a:pt x="3613" y="351"/>
                    <a:pt x="3613" y="351"/>
                  </a:cubicBezTo>
                  <a:lnTo>
                    <a:pt x="3680" y="167"/>
                  </a:lnTo>
                  <a:cubicBezTo>
                    <a:pt x="3680" y="167"/>
                    <a:pt x="2853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7" name="Google Shape;3977;p35"/>
            <p:cNvSpPr/>
            <p:nvPr/>
          </p:nvSpPr>
          <p:spPr>
            <a:xfrm>
              <a:off x="1293540" y="4576688"/>
              <a:ext cx="341136" cy="118563"/>
            </a:xfrm>
            <a:custGeom>
              <a:rect b="b" l="l" r="r" t="t"/>
              <a:pathLst>
                <a:path extrusionOk="0" h="1279" w="3680">
                  <a:moveTo>
                    <a:pt x="2015" y="0"/>
                  </a:moveTo>
                  <a:cubicBezTo>
                    <a:pt x="1016" y="0"/>
                    <a:pt x="1" y="238"/>
                    <a:pt x="355" y="1278"/>
                  </a:cubicBezTo>
                  <a:cubicBezTo>
                    <a:pt x="1366" y="1262"/>
                    <a:pt x="3613" y="351"/>
                    <a:pt x="3613" y="351"/>
                  </a:cubicBezTo>
                  <a:lnTo>
                    <a:pt x="3680" y="167"/>
                  </a:lnTo>
                  <a:cubicBezTo>
                    <a:pt x="3680" y="167"/>
                    <a:pt x="2853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8" name="Google Shape;3978;p35"/>
            <p:cNvSpPr/>
            <p:nvPr/>
          </p:nvSpPr>
          <p:spPr>
            <a:xfrm>
              <a:off x="1289276" y="4264379"/>
              <a:ext cx="357080" cy="274392"/>
            </a:xfrm>
            <a:custGeom>
              <a:rect b="b" l="l" r="r" t="t"/>
              <a:pathLst>
                <a:path extrusionOk="0" h="2960" w="3852">
                  <a:moveTo>
                    <a:pt x="2175" y="0"/>
                  </a:moveTo>
                  <a:cubicBezTo>
                    <a:pt x="1984" y="0"/>
                    <a:pt x="1778" y="79"/>
                    <a:pt x="1554" y="261"/>
                  </a:cubicBezTo>
                  <a:cubicBezTo>
                    <a:pt x="0" y="1540"/>
                    <a:pt x="3818" y="2960"/>
                    <a:pt x="3818" y="2960"/>
                  </a:cubicBezTo>
                  <a:lnTo>
                    <a:pt x="3851" y="2768"/>
                  </a:lnTo>
                  <a:cubicBezTo>
                    <a:pt x="3851" y="2768"/>
                    <a:pt x="3306" y="0"/>
                    <a:pt x="2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9" name="Google Shape;3979;p35"/>
            <p:cNvSpPr/>
            <p:nvPr/>
          </p:nvSpPr>
          <p:spPr>
            <a:xfrm>
              <a:off x="1290018" y="4288574"/>
              <a:ext cx="356339" cy="250197"/>
            </a:xfrm>
            <a:custGeom>
              <a:rect b="b" l="l" r="r" t="t"/>
              <a:pathLst>
                <a:path extrusionOk="0" h="2699" w="3844">
                  <a:moveTo>
                    <a:pt x="1546" y="0"/>
                  </a:moveTo>
                  <a:lnTo>
                    <a:pt x="1546" y="0"/>
                  </a:lnTo>
                  <a:cubicBezTo>
                    <a:pt x="0" y="1262"/>
                    <a:pt x="3810" y="2699"/>
                    <a:pt x="3810" y="2699"/>
                  </a:cubicBezTo>
                  <a:lnTo>
                    <a:pt x="3843" y="2507"/>
                  </a:lnTo>
                  <a:cubicBezTo>
                    <a:pt x="3843" y="2507"/>
                    <a:pt x="2398" y="560"/>
                    <a:pt x="1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80" name="Google Shape;3980;p35"/>
            <p:cNvGrpSpPr/>
            <p:nvPr/>
          </p:nvGrpSpPr>
          <p:grpSpPr>
            <a:xfrm>
              <a:off x="660396" y="3746459"/>
              <a:ext cx="1205100" cy="947215"/>
              <a:chOff x="660396" y="3746459"/>
              <a:chExt cx="1205100" cy="947215"/>
            </a:xfrm>
          </p:grpSpPr>
          <p:sp>
            <p:nvSpPr>
              <p:cNvPr id="3981" name="Google Shape;3981;p35"/>
              <p:cNvSpPr/>
              <p:nvPr/>
            </p:nvSpPr>
            <p:spPr>
              <a:xfrm>
                <a:off x="706839" y="3746459"/>
                <a:ext cx="1158657" cy="945633"/>
              </a:xfrm>
              <a:custGeom>
                <a:rect b="b" l="l" r="r" t="t"/>
                <a:pathLst>
                  <a:path extrusionOk="0" fill="none" h="10201" w="12499">
                    <a:moveTo>
                      <a:pt x="1" y="1"/>
                    </a:moveTo>
                    <a:cubicBezTo>
                      <a:pt x="1" y="1"/>
                      <a:pt x="3050" y="10201"/>
                      <a:pt x="12499" y="8914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2" name="Google Shape;3982;p35"/>
              <p:cNvSpPr/>
              <p:nvPr/>
            </p:nvSpPr>
            <p:spPr>
              <a:xfrm>
                <a:off x="660396" y="3922220"/>
                <a:ext cx="290522" cy="223129"/>
              </a:xfrm>
              <a:custGeom>
                <a:rect b="b" l="l" r="r" t="t"/>
                <a:pathLst>
                  <a:path extrusionOk="0" fill="none" h="2407" w="3134">
                    <a:moveTo>
                      <a:pt x="1" y="1304"/>
                    </a:moveTo>
                    <a:cubicBezTo>
                      <a:pt x="1" y="1304"/>
                      <a:pt x="1697" y="2215"/>
                      <a:pt x="2749" y="2407"/>
                    </a:cubicBezTo>
                    <a:cubicBezTo>
                      <a:pt x="3016" y="1630"/>
                      <a:pt x="3133" y="820"/>
                      <a:pt x="3100" y="1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3" name="Google Shape;3983;p35"/>
              <p:cNvSpPr/>
              <p:nvPr/>
            </p:nvSpPr>
            <p:spPr>
              <a:xfrm>
                <a:off x="813722" y="4108085"/>
                <a:ext cx="293581" cy="238610"/>
              </a:xfrm>
              <a:custGeom>
                <a:rect b="b" l="l" r="r" t="t"/>
                <a:pathLst>
                  <a:path extrusionOk="0" fill="none" h="2574" w="3167">
                    <a:moveTo>
                      <a:pt x="1" y="1989"/>
                    </a:moveTo>
                    <a:cubicBezTo>
                      <a:pt x="1" y="1989"/>
                      <a:pt x="1931" y="2574"/>
                      <a:pt x="3050" y="2549"/>
                    </a:cubicBezTo>
                    <a:cubicBezTo>
                      <a:pt x="3167" y="1697"/>
                      <a:pt x="3117" y="836"/>
                      <a:pt x="2916" y="1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4" name="Google Shape;3984;p35"/>
              <p:cNvSpPr/>
              <p:nvPr/>
            </p:nvSpPr>
            <p:spPr>
              <a:xfrm>
                <a:off x="1073191" y="4286256"/>
                <a:ext cx="294323" cy="261878"/>
              </a:xfrm>
              <a:custGeom>
                <a:rect b="b" l="l" r="r" t="t"/>
                <a:pathLst>
                  <a:path extrusionOk="0" fill="none" h="2825" w="3175">
                    <a:moveTo>
                      <a:pt x="0" y="2766"/>
                    </a:moveTo>
                    <a:cubicBezTo>
                      <a:pt x="0" y="2766"/>
                      <a:pt x="2072" y="2824"/>
                      <a:pt x="3175" y="2490"/>
                    </a:cubicBezTo>
                    <a:cubicBezTo>
                      <a:pt x="3058" y="1613"/>
                      <a:pt x="2774" y="769"/>
                      <a:pt x="2348" y="0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5" name="Google Shape;3985;p35"/>
              <p:cNvSpPr/>
              <p:nvPr/>
            </p:nvSpPr>
            <p:spPr>
              <a:xfrm>
                <a:off x="1399960" y="4383036"/>
                <a:ext cx="271889" cy="310638"/>
              </a:xfrm>
              <a:custGeom>
                <a:rect b="b" l="l" r="r" t="t"/>
                <a:pathLst>
                  <a:path extrusionOk="0" fill="none" h="3351" w="2933">
                    <a:moveTo>
                      <a:pt x="1" y="3351"/>
                    </a:moveTo>
                    <a:cubicBezTo>
                      <a:pt x="1" y="3351"/>
                      <a:pt x="1989" y="2766"/>
                      <a:pt x="2933" y="2106"/>
                    </a:cubicBezTo>
                    <a:cubicBezTo>
                      <a:pt x="2557" y="1312"/>
                      <a:pt x="2022" y="602"/>
                      <a:pt x="1379" y="1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86" name="Google Shape;3986;p35"/>
          <p:cNvGrpSpPr/>
          <p:nvPr/>
        </p:nvGrpSpPr>
        <p:grpSpPr>
          <a:xfrm>
            <a:off x="8208265" y="4508314"/>
            <a:ext cx="386060" cy="360087"/>
            <a:chOff x="9460636" y="2071442"/>
            <a:chExt cx="1221710" cy="1139515"/>
          </a:xfrm>
        </p:grpSpPr>
        <p:sp>
          <p:nvSpPr>
            <p:cNvPr id="3987" name="Google Shape;3987;p35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8" name="Google Shape;3988;p35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9" name="Google Shape;3989;p35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0" name="Google Shape;3990;p35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1" name="Google Shape;3991;p35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2" name="Google Shape;3992;p35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3" name="Google Shape;3993;p35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4" name="Google Shape;3994;p35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5" name="Google Shape;3995;p35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6" name="Google Shape;3996;p35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7" name="Google Shape;3997;p35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TITLE_AND_TWO_COLUMNS_1_4_1_1">
    <p:spTree>
      <p:nvGrpSpPr>
        <p:cNvPr id="3998" name="Shape 3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p36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0" name="Google Shape;4000;p36"/>
          <p:cNvSpPr txBox="1"/>
          <p:nvPr>
            <p:ph type="title"/>
          </p:nvPr>
        </p:nvSpPr>
        <p:spPr>
          <a:xfrm>
            <a:off x="714850" y="493776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sp>
        <p:nvSpPr>
          <p:cNvPr id="4001" name="Google Shape;4001;p36"/>
          <p:cNvSpPr txBox="1"/>
          <p:nvPr>
            <p:ph idx="1" type="subTitle"/>
          </p:nvPr>
        </p:nvSpPr>
        <p:spPr>
          <a:xfrm>
            <a:off x="1193374" y="1978087"/>
            <a:ext cx="21033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2" name="Google Shape;4002;p36"/>
          <p:cNvSpPr txBox="1"/>
          <p:nvPr>
            <p:ph idx="2" type="subTitle"/>
          </p:nvPr>
        </p:nvSpPr>
        <p:spPr>
          <a:xfrm>
            <a:off x="1195174" y="1547588"/>
            <a:ext cx="20997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03" name="Google Shape;4003;p36"/>
          <p:cNvSpPr txBox="1"/>
          <p:nvPr>
            <p:ph idx="3" type="subTitle"/>
          </p:nvPr>
        </p:nvSpPr>
        <p:spPr>
          <a:xfrm>
            <a:off x="3520350" y="1977316"/>
            <a:ext cx="21033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4" name="Google Shape;4004;p36"/>
          <p:cNvSpPr txBox="1"/>
          <p:nvPr>
            <p:ph idx="4" type="subTitle"/>
          </p:nvPr>
        </p:nvSpPr>
        <p:spPr>
          <a:xfrm>
            <a:off x="3522150" y="1546861"/>
            <a:ext cx="20997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05" name="Google Shape;4005;p36"/>
          <p:cNvSpPr txBox="1"/>
          <p:nvPr>
            <p:ph idx="5" type="subTitle"/>
          </p:nvPr>
        </p:nvSpPr>
        <p:spPr>
          <a:xfrm>
            <a:off x="5847326" y="1977299"/>
            <a:ext cx="21033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6" name="Google Shape;4006;p36"/>
          <p:cNvSpPr txBox="1"/>
          <p:nvPr>
            <p:ph idx="6" type="subTitle"/>
          </p:nvPr>
        </p:nvSpPr>
        <p:spPr>
          <a:xfrm>
            <a:off x="5849126" y="1546844"/>
            <a:ext cx="20997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07" name="Google Shape;4007;p36"/>
          <p:cNvSpPr txBox="1"/>
          <p:nvPr>
            <p:ph idx="7" type="subTitle"/>
          </p:nvPr>
        </p:nvSpPr>
        <p:spPr>
          <a:xfrm>
            <a:off x="1193374" y="3504942"/>
            <a:ext cx="21033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8" name="Google Shape;4008;p36"/>
          <p:cNvSpPr txBox="1"/>
          <p:nvPr>
            <p:ph idx="8" type="subTitle"/>
          </p:nvPr>
        </p:nvSpPr>
        <p:spPr>
          <a:xfrm>
            <a:off x="1195174" y="3067280"/>
            <a:ext cx="20997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09" name="Google Shape;4009;p36"/>
          <p:cNvSpPr txBox="1"/>
          <p:nvPr>
            <p:ph idx="9" type="subTitle"/>
          </p:nvPr>
        </p:nvSpPr>
        <p:spPr>
          <a:xfrm>
            <a:off x="3520350" y="3504942"/>
            <a:ext cx="21033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0" name="Google Shape;4010;p36"/>
          <p:cNvSpPr txBox="1"/>
          <p:nvPr>
            <p:ph idx="13" type="subTitle"/>
          </p:nvPr>
        </p:nvSpPr>
        <p:spPr>
          <a:xfrm>
            <a:off x="3522150" y="3067280"/>
            <a:ext cx="20997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011" name="Google Shape;4011;p36"/>
          <p:cNvSpPr txBox="1"/>
          <p:nvPr>
            <p:ph idx="14" type="subTitle"/>
          </p:nvPr>
        </p:nvSpPr>
        <p:spPr>
          <a:xfrm>
            <a:off x="5847326" y="3504942"/>
            <a:ext cx="2103300" cy="82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2" name="Google Shape;4012;p36"/>
          <p:cNvSpPr txBox="1"/>
          <p:nvPr>
            <p:ph idx="15" type="subTitle"/>
          </p:nvPr>
        </p:nvSpPr>
        <p:spPr>
          <a:xfrm>
            <a:off x="5849126" y="3067280"/>
            <a:ext cx="2099700" cy="4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4013" name="Google Shape;4013;p36"/>
          <p:cNvGrpSpPr/>
          <p:nvPr/>
        </p:nvGrpSpPr>
        <p:grpSpPr>
          <a:xfrm>
            <a:off x="8321685" y="-180544"/>
            <a:ext cx="1367487" cy="1494941"/>
            <a:chOff x="8307435" y="-180544"/>
            <a:chExt cx="1367487" cy="1494941"/>
          </a:xfrm>
        </p:grpSpPr>
        <p:grpSp>
          <p:nvGrpSpPr>
            <p:cNvPr id="4014" name="Google Shape;4014;p36"/>
            <p:cNvGrpSpPr/>
            <p:nvPr/>
          </p:nvGrpSpPr>
          <p:grpSpPr>
            <a:xfrm rot="-4146560">
              <a:off x="8381651" y="67716"/>
              <a:ext cx="1219055" cy="998422"/>
              <a:chOff x="431982" y="2910018"/>
              <a:chExt cx="1219007" cy="998383"/>
            </a:xfrm>
          </p:grpSpPr>
          <p:sp>
            <p:nvSpPr>
              <p:cNvPr id="4015" name="Google Shape;4015;p3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6" name="Google Shape;4016;p3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7" name="Google Shape;4017;p3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8" name="Google Shape;4018;p3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019" name="Google Shape;4019;p3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020" name="Google Shape;4020;p3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21" name="Google Shape;4021;p3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22" name="Google Shape;4022;p3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23" name="Google Shape;4023;p3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24" name="Google Shape;4024;p3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025" name="Google Shape;4025;p36"/>
            <p:cNvGrpSpPr/>
            <p:nvPr/>
          </p:nvGrpSpPr>
          <p:grpSpPr>
            <a:xfrm flipH="1" rot="-2700000">
              <a:off x="8760792" y="179413"/>
              <a:ext cx="385981" cy="360013"/>
              <a:chOff x="9460636" y="2071442"/>
              <a:chExt cx="1221710" cy="1139515"/>
            </a:xfrm>
          </p:grpSpPr>
          <p:sp>
            <p:nvSpPr>
              <p:cNvPr id="4026" name="Google Shape;4026;p3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7" name="Google Shape;4027;p3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8" name="Google Shape;4028;p3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9" name="Google Shape;4029;p3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0" name="Google Shape;4030;p3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1" name="Google Shape;4031;p3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2" name="Google Shape;4032;p3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3" name="Google Shape;4033;p3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4" name="Google Shape;4034;p3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5" name="Google Shape;4035;p3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6" name="Google Shape;4036;p3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37" name="Google Shape;4037;p36"/>
            <p:cNvGrpSpPr/>
            <p:nvPr/>
          </p:nvGrpSpPr>
          <p:grpSpPr>
            <a:xfrm flipH="1">
              <a:off x="8383629" y="239626"/>
              <a:ext cx="139466" cy="159114"/>
              <a:chOff x="11250843" y="1932532"/>
              <a:chExt cx="402616" cy="459335"/>
            </a:xfrm>
          </p:grpSpPr>
          <p:sp>
            <p:nvSpPr>
              <p:cNvPr id="4038" name="Google Shape;4038;p3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9" name="Google Shape;4039;p3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0" name="Google Shape;4040;p3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41" name="Google Shape;4041;p36"/>
          <p:cNvGrpSpPr/>
          <p:nvPr/>
        </p:nvGrpSpPr>
        <p:grpSpPr>
          <a:xfrm>
            <a:off x="213515" y="290977"/>
            <a:ext cx="607185" cy="1154874"/>
            <a:chOff x="199265" y="290977"/>
            <a:chExt cx="607185" cy="1154874"/>
          </a:xfrm>
        </p:grpSpPr>
        <p:grpSp>
          <p:nvGrpSpPr>
            <p:cNvPr id="4042" name="Google Shape;4042;p36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4043" name="Google Shape;4043;p3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4" name="Google Shape;4044;p3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5" name="Google Shape;4045;p3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46" name="Google Shape;4046;p36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4047" name="Google Shape;4047;p3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8" name="Google Shape;4048;p3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9" name="Google Shape;4049;p3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0" name="Google Shape;4050;p3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1" name="Google Shape;4051;p3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2" name="Google Shape;4052;p3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3" name="Google Shape;4053;p3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4" name="Google Shape;4054;p3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5" name="Google Shape;4055;p3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6" name="Google Shape;4056;p3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7" name="Google Shape;4057;p3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58" name="Google Shape;4058;p36"/>
            <p:cNvGrpSpPr/>
            <p:nvPr/>
          </p:nvGrpSpPr>
          <p:grpSpPr>
            <a:xfrm>
              <a:off x="362333" y="813588"/>
              <a:ext cx="139466" cy="159114"/>
              <a:chOff x="11250843" y="1932532"/>
              <a:chExt cx="402616" cy="459335"/>
            </a:xfrm>
          </p:grpSpPr>
          <p:sp>
            <p:nvSpPr>
              <p:cNvPr id="4059" name="Google Shape;4059;p3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0" name="Google Shape;4060;p3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1" name="Google Shape;4061;p3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62" name="Google Shape;4062;p36"/>
            <p:cNvGrpSpPr/>
            <p:nvPr/>
          </p:nvGrpSpPr>
          <p:grpSpPr>
            <a:xfrm>
              <a:off x="420390" y="290977"/>
              <a:ext cx="386060" cy="360087"/>
              <a:chOff x="9460636" y="2071442"/>
              <a:chExt cx="1221710" cy="1139515"/>
            </a:xfrm>
          </p:grpSpPr>
          <p:sp>
            <p:nvSpPr>
              <p:cNvPr id="4063" name="Google Shape;4063;p3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4" name="Google Shape;4064;p3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5" name="Google Shape;4065;p3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6" name="Google Shape;4066;p3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7" name="Google Shape;4067;p3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8" name="Google Shape;4068;p3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9" name="Google Shape;4069;p3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0" name="Google Shape;4070;p3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1" name="Google Shape;4071;p3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2" name="Google Shape;4072;p3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3" name="Google Shape;4073;p3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74" name="Google Shape;4074;p36"/>
          <p:cNvGrpSpPr/>
          <p:nvPr/>
        </p:nvGrpSpPr>
        <p:grpSpPr>
          <a:xfrm>
            <a:off x="-349841" y="2880838"/>
            <a:ext cx="1901563" cy="2871646"/>
            <a:chOff x="-364091" y="2880838"/>
            <a:chExt cx="1901563" cy="2871646"/>
          </a:xfrm>
        </p:grpSpPr>
        <p:grpSp>
          <p:nvGrpSpPr>
            <p:cNvPr id="4075" name="Google Shape;4075;p36"/>
            <p:cNvGrpSpPr/>
            <p:nvPr/>
          </p:nvGrpSpPr>
          <p:grpSpPr>
            <a:xfrm rot="-771151">
              <a:off x="-107254" y="3163438"/>
              <a:ext cx="1387889" cy="2465569"/>
              <a:chOff x="593002" y="2042708"/>
              <a:chExt cx="1261647" cy="2241302"/>
            </a:xfrm>
          </p:grpSpPr>
          <p:grpSp>
            <p:nvGrpSpPr>
              <p:cNvPr id="4076" name="Google Shape;4076;p36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4077" name="Google Shape;4077;p36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78" name="Google Shape;4078;p36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79" name="Google Shape;4079;p36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0" name="Google Shape;4080;p36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1" name="Google Shape;4081;p36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2" name="Google Shape;4082;p36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3" name="Google Shape;4083;p36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4" name="Google Shape;4084;p36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5" name="Google Shape;4085;p36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6" name="Google Shape;4086;p36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87" name="Google Shape;4087;p36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088" name="Google Shape;4088;p36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4089" name="Google Shape;4089;p36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90" name="Google Shape;4090;p36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91" name="Google Shape;4091;p36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92" name="Google Shape;4092;p36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93" name="Google Shape;4093;p36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094" name="Google Shape;4094;p36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095" name="Google Shape;4095;p36"/>
            <p:cNvGrpSpPr/>
            <p:nvPr/>
          </p:nvGrpSpPr>
          <p:grpSpPr>
            <a:xfrm>
              <a:off x="399821" y="2880838"/>
              <a:ext cx="139466" cy="159114"/>
              <a:chOff x="11250843" y="1932532"/>
              <a:chExt cx="402616" cy="459335"/>
            </a:xfrm>
          </p:grpSpPr>
          <p:sp>
            <p:nvSpPr>
              <p:cNvPr id="4096" name="Google Shape;4096;p3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7" name="Google Shape;4097;p3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8" name="Google Shape;4098;p3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099" name="Google Shape;4099;p36"/>
          <p:cNvGrpSpPr/>
          <p:nvPr/>
        </p:nvGrpSpPr>
        <p:grpSpPr>
          <a:xfrm>
            <a:off x="7607924" y="3357977"/>
            <a:ext cx="2004418" cy="2089382"/>
            <a:chOff x="7607924" y="3357977"/>
            <a:chExt cx="2004418" cy="2089382"/>
          </a:xfrm>
        </p:grpSpPr>
        <p:grpSp>
          <p:nvGrpSpPr>
            <p:cNvPr id="4100" name="Google Shape;4100;p36"/>
            <p:cNvGrpSpPr/>
            <p:nvPr/>
          </p:nvGrpSpPr>
          <p:grpSpPr>
            <a:xfrm>
              <a:off x="7821640" y="4552452"/>
              <a:ext cx="386060" cy="360087"/>
              <a:chOff x="9460636" y="2071442"/>
              <a:chExt cx="1221710" cy="1139515"/>
            </a:xfrm>
          </p:grpSpPr>
          <p:sp>
            <p:nvSpPr>
              <p:cNvPr id="4101" name="Google Shape;4101;p3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2" name="Google Shape;4102;p3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3" name="Google Shape;4103;p3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4" name="Google Shape;4104;p3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5" name="Google Shape;4105;p3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6" name="Google Shape;4106;p3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7" name="Google Shape;4107;p3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8" name="Google Shape;4108;p3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9" name="Google Shape;4109;p3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0" name="Google Shape;4110;p3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1" name="Google Shape;4111;p3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2" name="Google Shape;4112;p36"/>
            <p:cNvGrpSpPr/>
            <p:nvPr/>
          </p:nvGrpSpPr>
          <p:grpSpPr>
            <a:xfrm>
              <a:off x="8569321" y="3357977"/>
              <a:ext cx="139466" cy="159114"/>
              <a:chOff x="11250843" y="1932532"/>
              <a:chExt cx="402616" cy="459335"/>
            </a:xfrm>
          </p:grpSpPr>
          <p:sp>
            <p:nvSpPr>
              <p:cNvPr id="4113" name="Google Shape;4113;p3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4" name="Google Shape;4114;p3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5" name="Google Shape;4115;p3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16" name="Google Shape;4116;p36"/>
            <p:cNvGrpSpPr/>
            <p:nvPr/>
          </p:nvGrpSpPr>
          <p:grpSpPr>
            <a:xfrm flipH="1" rot="-1985952">
              <a:off x="7835720" y="3834972"/>
              <a:ext cx="1548826" cy="1294522"/>
              <a:chOff x="457474" y="3580802"/>
              <a:chExt cx="1408022" cy="1176837"/>
            </a:xfrm>
          </p:grpSpPr>
          <p:sp>
            <p:nvSpPr>
              <p:cNvPr id="4117" name="Google Shape;4117;p36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8" name="Google Shape;4118;p36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9" name="Google Shape;4119;p36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0" name="Google Shape;4120;p36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1" name="Google Shape;4121;p36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2" name="Google Shape;4122;p36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3" name="Google Shape;4123;p36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4" name="Google Shape;4124;p36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5" name="Google Shape;4125;p36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6" name="Google Shape;4126;p36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7" name="Google Shape;4127;p36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8" name="Google Shape;4128;p36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9" name="Google Shape;4129;p36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0" name="Google Shape;4130;p36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1" name="Google Shape;4131;p36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2" name="Google Shape;4132;p36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3" name="Google Shape;4133;p36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4" name="Google Shape;4134;p36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35" name="Google Shape;4135;p36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136" name="Google Shape;4136;p36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37" name="Google Shape;4137;p36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38" name="Google Shape;4138;p36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39" name="Google Shape;4139;p36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40" name="Google Shape;4140;p36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TITLE_AND_TWO_COLUMNS_1_2">
    <p:spTree>
      <p:nvGrpSpPr>
        <p:cNvPr id="414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2" name="Google Shape;4142;p37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3" name="Google Shape;4143;p37"/>
          <p:cNvSpPr txBox="1"/>
          <p:nvPr>
            <p:ph idx="1" type="subTitle"/>
          </p:nvPr>
        </p:nvSpPr>
        <p:spPr>
          <a:xfrm>
            <a:off x="712163" y="2657809"/>
            <a:ext cx="25746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4" name="Google Shape;4144;p37"/>
          <p:cNvSpPr txBox="1"/>
          <p:nvPr>
            <p:ph hasCustomPrompt="1" type="title"/>
          </p:nvPr>
        </p:nvSpPr>
        <p:spPr>
          <a:xfrm>
            <a:off x="713225" y="1675209"/>
            <a:ext cx="25746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45" name="Google Shape;4145;p37"/>
          <p:cNvSpPr txBox="1"/>
          <p:nvPr>
            <p:ph idx="2" type="subTitle"/>
          </p:nvPr>
        </p:nvSpPr>
        <p:spPr>
          <a:xfrm>
            <a:off x="3284575" y="2657809"/>
            <a:ext cx="25746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6" name="Google Shape;4146;p37"/>
          <p:cNvSpPr txBox="1"/>
          <p:nvPr>
            <p:ph hasCustomPrompt="1" idx="3" type="title"/>
          </p:nvPr>
        </p:nvSpPr>
        <p:spPr>
          <a:xfrm>
            <a:off x="3282002" y="1675209"/>
            <a:ext cx="25746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47" name="Google Shape;4147;p37"/>
          <p:cNvSpPr txBox="1"/>
          <p:nvPr>
            <p:ph idx="4" type="subTitle"/>
          </p:nvPr>
        </p:nvSpPr>
        <p:spPr>
          <a:xfrm>
            <a:off x="5856189" y="2657809"/>
            <a:ext cx="2574600" cy="6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8" name="Google Shape;4148;p37"/>
          <p:cNvSpPr txBox="1"/>
          <p:nvPr>
            <p:ph hasCustomPrompt="1" idx="5" type="title"/>
          </p:nvPr>
        </p:nvSpPr>
        <p:spPr>
          <a:xfrm>
            <a:off x="5856292" y="1675209"/>
            <a:ext cx="25746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4149" name="Google Shape;4149;p37"/>
          <p:cNvGrpSpPr/>
          <p:nvPr/>
        </p:nvGrpSpPr>
        <p:grpSpPr>
          <a:xfrm>
            <a:off x="-331098" y="-306453"/>
            <a:ext cx="1747292" cy="1836207"/>
            <a:chOff x="-331098" y="-306453"/>
            <a:chExt cx="1747292" cy="1836207"/>
          </a:xfrm>
        </p:grpSpPr>
        <p:grpSp>
          <p:nvGrpSpPr>
            <p:cNvPr id="4150" name="Google Shape;4150;p37"/>
            <p:cNvGrpSpPr/>
            <p:nvPr/>
          </p:nvGrpSpPr>
          <p:grpSpPr>
            <a:xfrm flipH="1" rot="4479293">
              <a:off x="-276389" y="-35620"/>
              <a:ext cx="1548847" cy="1294539"/>
              <a:chOff x="457474" y="3580802"/>
              <a:chExt cx="1408022" cy="1176837"/>
            </a:xfrm>
          </p:grpSpPr>
          <p:sp>
            <p:nvSpPr>
              <p:cNvPr id="4151" name="Google Shape;4151;p37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2" name="Google Shape;4152;p37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3" name="Google Shape;4153;p37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4" name="Google Shape;4154;p37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5" name="Google Shape;4155;p37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6" name="Google Shape;4156;p37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7" name="Google Shape;4157;p37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8" name="Google Shape;4158;p37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9" name="Google Shape;4159;p37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0" name="Google Shape;4160;p37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1" name="Google Shape;4161;p37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2" name="Google Shape;4162;p37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3" name="Google Shape;4163;p37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4" name="Google Shape;4164;p37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5" name="Google Shape;4165;p37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6" name="Google Shape;4166;p37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7" name="Google Shape;4167;p37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8" name="Google Shape;4168;p37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69" name="Google Shape;4169;p37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170" name="Google Shape;4170;p37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1" name="Google Shape;4171;p37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2" name="Google Shape;4172;p37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3" name="Google Shape;4173;p37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74" name="Google Shape;4174;p37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175" name="Google Shape;4175;p37"/>
            <p:cNvGrpSpPr/>
            <p:nvPr/>
          </p:nvGrpSpPr>
          <p:grpSpPr>
            <a:xfrm flipH="1" rot="-2406580">
              <a:off x="750338" y="153764"/>
              <a:ext cx="386091" cy="360115"/>
              <a:chOff x="9460636" y="2071442"/>
              <a:chExt cx="1221710" cy="1139515"/>
            </a:xfrm>
          </p:grpSpPr>
          <p:sp>
            <p:nvSpPr>
              <p:cNvPr id="4176" name="Google Shape;4176;p3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7" name="Google Shape;4177;p3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8" name="Google Shape;4178;p3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9" name="Google Shape;4179;p3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0" name="Google Shape;4180;p3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1" name="Google Shape;4181;p3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2" name="Google Shape;4182;p3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3" name="Google Shape;4183;p3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4" name="Google Shape;4184;p3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5" name="Google Shape;4185;p3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6" name="Google Shape;4186;p3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187" name="Google Shape;4187;p37"/>
            <p:cNvGrpSpPr/>
            <p:nvPr/>
          </p:nvGrpSpPr>
          <p:grpSpPr>
            <a:xfrm flipH="1" rot="-2407013">
              <a:off x="1241874" y="532092"/>
              <a:ext cx="139464" cy="159112"/>
              <a:chOff x="11250843" y="1932532"/>
              <a:chExt cx="402616" cy="459335"/>
            </a:xfrm>
          </p:grpSpPr>
          <p:sp>
            <p:nvSpPr>
              <p:cNvPr id="4188" name="Google Shape;4188;p3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9" name="Google Shape;4189;p3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0" name="Google Shape;4190;p3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191" name="Google Shape;4191;p37"/>
          <p:cNvGrpSpPr/>
          <p:nvPr/>
        </p:nvGrpSpPr>
        <p:grpSpPr>
          <a:xfrm>
            <a:off x="6462579" y="-120535"/>
            <a:ext cx="2998368" cy="1593448"/>
            <a:chOff x="6462579" y="-120535"/>
            <a:chExt cx="2998368" cy="1593448"/>
          </a:xfrm>
        </p:grpSpPr>
        <p:grpSp>
          <p:nvGrpSpPr>
            <p:cNvPr id="4192" name="Google Shape;4192;p37"/>
            <p:cNvGrpSpPr/>
            <p:nvPr/>
          </p:nvGrpSpPr>
          <p:grpSpPr>
            <a:xfrm>
              <a:off x="6885885" y="-120535"/>
              <a:ext cx="2575062" cy="1593448"/>
              <a:chOff x="6885885" y="-120535"/>
              <a:chExt cx="2575062" cy="1593448"/>
            </a:xfrm>
          </p:grpSpPr>
          <p:grpSp>
            <p:nvGrpSpPr>
              <p:cNvPr id="4193" name="Google Shape;4193;p37"/>
              <p:cNvGrpSpPr/>
              <p:nvPr/>
            </p:nvGrpSpPr>
            <p:grpSpPr>
              <a:xfrm rot="-5694123">
                <a:off x="7479495" y="-556554"/>
                <a:ext cx="1387842" cy="2465486"/>
                <a:chOff x="593002" y="2042708"/>
                <a:chExt cx="1261647" cy="2241302"/>
              </a:xfrm>
            </p:grpSpPr>
            <p:grpSp>
              <p:nvGrpSpPr>
                <p:cNvPr id="4194" name="Google Shape;4194;p37"/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4195" name="Google Shape;4195;p37"/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rect b="b" l="l" r="r" t="t"/>
                    <a:pathLst>
                      <a:path extrusionOk="0" h="3426" w="3835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96" name="Google Shape;4196;p37"/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rect b="b" l="l" r="r" t="t"/>
                    <a:pathLst>
                      <a:path extrusionOk="0" h="3476" w="3384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97" name="Google Shape;4197;p37"/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rect b="b" l="l" r="r" t="t"/>
                    <a:pathLst>
                      <a:path extrusionOk="0" h="1573" w="3401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98" name="Google Shape;4198;p37"/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rect b="b" l="l" r="r" t="t"/>
                    <a:pathLst>
                      <a:path extrusionOk="0" h="3267" w="3392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99" name="Google Shape;4199;p37"/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rect b="b" l="l" r="r" t="t"/>
                    <a:pathLst>
                      <a:path extrusionOk="0" h="3078" w="2899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0" name="Google Shape;4200;p37"/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rect b="b" l="l" r="r" t="t"/>
                    <a:pathLst>
                      <a:path extrusionOk="0" h="2244" w="371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1" name="Google Shape;4201;p37"/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rect b="b" l="l" r="r" t="t"/>
                    <a:pathLst>
                      <a:path extrusionOk="0" h="3944" w="3668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2" name="Google Shape;4202;p37"/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rect b="b" l="l" r="r" t="t"/>
                    <a:pathLst>
                      <a:path extrusionOk="0" h="3058" w="3123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3" name="Google Shape;4203;p37"/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rect b="b" l="l" r="r" t="t"/>
                    <a:pathLst>
                      <a:path extrusionOk="0" h="2361" w="2775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4" name="Google Shape;4204;p37"/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rect b="b" l="l" r="r" t="t"/>
                    <a:pathLst>
                      <a:path extrusionOk="0" h="3392" w="3384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5" name="Google Shape;4205;p37"/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rect b="b" l="l" r="r" t="t"/>
                    <a:pathLst>
                      <a:path extrusionOk="0" h="1945" w="3192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206" name="Google Shape;4206;p37"/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4207" name="Google Shape;4207;p37"/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rect b="b" l="l" r="r" t="t"/>
                    <a:pathLst>
                      <a:path extrusionOk="0" fill="none" h="22348" w="1361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8" name="Google Shape;4208;p37"/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rect b="b" l="l" r="r" t="t"/>
                    <a:pathLst>
                      <a:path extrusionOk="0" fill="none" h="2666" w="290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09" name="Google Shape;4209;p37"/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rect b="b" l="l" r="r" t="t"/>
                    <a:pathLst>
                      <a:path extrusionOk="0" fill="none" h="2849" w="402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10" name="Google Shape;4210;p37"/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rect b="b" l="l" r="r" t="t"/>
                    <a:pathLst>
                      <a:path extrusionOk="0" fill="none" h="3393" w="361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11" name="Google Shape;4211;p37"/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rect b="b" l="l" r="r" t="t"/>
                    <a:pathLst>
                      <a:path extrusionOk="0" fill="none" h="2373" w="3459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212" name="Google Shape;4212;p37"/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rect b="b" l="l" r="r" t="t"/>
                    <a:pathLst>
                      <a:path extrusionOk="0" fill="none" h="2616" w="3351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4213" name="Google Shape;4213;p37"/>
              <p:cNvGrpSpPr/>
              <p:nvPr/>
            </p:nvGrpSpPr>
            <p:grpSpPr>
              <a:xfrm>
                <a:off x="8673546" y="1057727"/>
                <a:ext cx="139466" cy="159114"/>
                <a:chOff x="11250843" y="1932532"/>
                <a:chExt cx="402616" cy="459335"/>
              </a:xfrm>
            </p:grpSpPr>
            <p:sp>
              <p:nvSpPr>
                <p:cNvPr id="4214" name="Google Shape;4214;p37"/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rect b="b" l="l" r="r" t="t"/>
                  <a:pathLst>
                    <a:path extrusionOk="0" fill="none" h="269" w="1597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5" name="Google Shape;4215;p37"/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rect b="b" l="l" r="r" t="t"/>
                  <a:pathLst>
                    <a:path extrusionOk="0" fill="none" h="1321" w="1171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6" name="Google Shape;4216;p37"/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rect b="b" l="l" r="r" t="t"/>
                  <a:pathLst>
                    <a:path extrusionOk="0" fill="none" h="1822" w="862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217" name="Google Shape;4217;p37"/>
              <p:cNvGrpSpPr/>
              <p:nvPr/>
            </p:nvGrpSpPr>
            <p:grpSpPr>
              <a:xfrm flipH="1">
                <a:off x="8237747" y="1112801"/>
                <a:ext cx="386060" cy="360087"/>
                <a:chOff x="9460636" y="2071442"/>
                <a:chExt cx="1221710" cy="1139515"/>
              </a:xfrm>
            </p:grpSpPr>
            <p:sp>
              <p:nvSpPr>
                <p:cNvPr id="4218" name="Google Shape;4218;p37"/>
                <p:cNvSpPr/>
                <p:nvPr/>
              </p:nvSpPr>
              <p:spPr>
                <a:xfrm>
                  <a:off x="9789131" y="2071442"/>
                  <a:ext cx="467912" cy="613624"/>
                </a:xfrm>
                <a:custGeom>
                  <a:rect b="b" l="l" r="r" t="t"/>
                  <a:pathLst>
                    <a:path extrusionOk="0" h="2434" w="1856">
                      <a:moveTo>
                        <a:pt x="1084" y="0"/>
                      </a:moveTo>
                      <a:cubicBezTo>
                        <a:pt x="820" y="0"/>
                        <a:pt x="545" y="69"/>
                        <a:pt x="377" y="159"/>
                      </a:cubicBezTo>
                      <a:cubicBezTo>
                        <a:pt x="9" y="351"/>
                        <a:pt x="1" y="736"/>
                        <a:pt x="134" y="1086"/>
                      </a:cubicBezTo>
                      <a:cubicBezTo>
                        <a:pt x="268" y="1487"/>
                        <a:pt x="477" y="1872"/>
                        <a:pt x="753" y="2206"/>
                      </a:cubicBezTo>
                      <a:cubicBezTo>
                        <a:pt x="778" y="2239"/>
                        <a:pt x="811" y="2273"/>
                        <a:pt x="845" y="2298"/>
                      </a:cubicBezTo>
                      <a:cubicBezTo>
                        <a:pt x="895" y="2340"/>
                        <a:pt x="945" y="2381"/>
                        <a:pt x="1003" y="2406"/>
                      </a:cubicBezTo>
                      <a:cubicBezTo>
                        <a:pt x="1047" y="2425"/>
                        <a:pt x="1089" y="2433"/>
                        <a:pt x="1128" y="2433"/>
                      </a:cubicBezTo>
                      <a:cubicBezTo>
                        <a:pt x="1404" y="2433"/>
                        <a:pt x="1549" y="2007"/>
                        <a:pt x="1630" y="1780"/>
                      </a:cubicBezTo>
                      <a:cubicBezTo>
                        <a:pt x="1730" y="1521"/>
                        <a:pt x="1789" y="1254"/>
                        <a:pt x="1805" y="978"/>
                      </a:cubicBezTo>
                      <a:cubicBezTo>
                        <a:pt x="1814" y="752"/>
                        <a:pt x="1855" y="410"/>
                        <a:pt x="1697" y="218"/>
                      </a:cubicBezTo>
                      <a:cubicBezTo>
                        <a:pt x="1567" y="60"/>
                        <a:pt x="1331" y="0"/>
                        <a:pt x="10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19" name="Google Shape;4219;p37"/>
                <p:cNvSpPr/>
                <p:nvPr/>
              </p:nvSpPr>
              <p:spPr>
                <a:xfrm>
                  <a:off x="9593244" y="2607922"/>
                  <a:ext cx="482534" cy="603035"/>
                </a:xfrm>
                <a:custGeom>
                  <a:rect b="b" l="l" r="r" t="t"/>
                  <a:pathLst>
                    <a:path extrusionOk="0" h="2392" w="1914">
                      <a:moveTo>
                        <a:pt x="1483" y="0"/>
                      </a:moveTo>
                      <a:cubicBezTo>
                        <a:pt x="1264" y="0"/>
                        <a:pt x="1012" y="229"/>
                        <a:pt x="861" y="362"/>
                      </a:cubicBezTo>
                      <a:cubicBezTo>
                        <a:pt x="653" y="537"/>
                        <a:pt x="469" y="746"/>
                        <a:pt x="318" y="972"/>
                      </a:cubicBezTo>
                      <a:cubicBezTo>
                        <a:pt x="201" y="1172"/>
                        <a:pt x="1" y="1448"/>
                        <a:pt x="43" y="1690"/>
                      </a:cubicBezTo>
                      <a:cubicBezTo>
                        <a:pt x="118" y="2108"/>
                        <a:pt x="795" y="2392"/>
                        <a:pt x="1162" y="2392"/>
                      </a:cubicBezTo>
                      <a:cubicBezTo>
                        <a:pt x="1580" y="2392"/>
                        <a:pt x="1780" y="2066"/>
                        <a:pt x="1830" y="1699"/>
                      </a:cubicBezTo>
                      <a:cubicBezTo>
                        <a:pt x="1906" y="1281"/>
                        <a:pt x="1914" y="846"/>
                        <a:pt x="1839" y="420"/>
                      </a:cubicBezTo>
                      <a:cubicBezTo>
                        <a:pt x="1830" y="379"/>
                        <a:pt x="1814" y="337"/>
                        <a:pt x="1805" y="287"/>
                      </a:cubicBezTo>
                      <a:cubicBezTo>
                        <a:pt x="1780" y="228"/>
                        <a:pt x="1755" y="170"/>
                        <a:pt x="1713" y="120"/>
                      </a:cubicBezTo>
                      <a:cubicBezTo>
                        <a:pt x="1646" y="34"/>
                        <a:pt x="1567" y="0"/>
                        <a:pt x="14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0" name="Google Shape;4220;p37"/>
                <p:cNvSpPr/>
                <p:nvPr/>
              </p:nvSpPr>
              <p:spPr>
                <a:xfrm>
                  <a:off x="10023085" y="2279681"/>
                  <a:ext cx="659261" cy="460344"/>
                </a:xfrm>
                <a:custGeom>
                  <a:rect b="b" l="l" r="r" t="t"/>
                  <a:pathLst>
                    <a:path extrusionOk="0" h="1826" w="2615">
                      <a:moveTo>
                        <a:pt x="1666" y="0"/>
                      </a:moveTo>
                      <a:cubicBezTo>
                        <a:pt x="1495" y="0"/>
                        <a:pt x="1320" y="70"/>
                        <a:pt x="1161" y="177"/>
                      </a:cubicBezTo>
                      <a:cubicBezTo>
                        <a:pt x="794" y="402"/>
                        <a:pt x="476" y="695"/>
                        <a:pt x="209" y="1029"/>
                      </a:cubicBezTo>
                      <a:cubicBezTo>
                        <a:pt x="184" y="1071"/>
                        <a:pt x="159" y="1104"/>
                        <a:pt x="134" y="1146"/>
                      </a:cubicBezTo>
                      <a:cubicBezTo>
                        <a:pt x="109" y="1204"/>
                        <a:pt x="84" y="1263"/>
                        <a:pt x="67" y="1321"/>
                      </a:cubicBezTo>
                      <a:cubicBezTo>
                        <a:pt x="0" y="1714"/>
                        <a:pt x="543" y="1764"/>
                        <a:pt x="819" y="1798"/>
                      </a:cubicBezTo>
                      <a:cubicBezTo>
                        <a:pt x="939" y="1816"/>
                        <a:pt x="1061" y="1825"/>
                        <a:pt x="1184" y="1825"/>
                      </a:cubicBezTo>
                      <a:cubicBezTo>
                        <a:pt x="1335" y="1825"/>
                        <a:pt x="1486" y="1812"/>
                        <a:pt x="1638" y="1789"/>
                      </a:cubicBezTo>
                      <a:cubicBezTo>
                        <a:pt x="1863" y="1747"/>
                        <a:pt x="2206" y="1714"/>
                        <a:pt x="2356" y="1514"/>
                      </a:cubicBezTo>
                      <a:cubicBezTo>
                        <a:pt x="2615" y="1179"/>
                        <a:pt x="2364" y="494"/>
                        <a:pt x="2122" y="219"/>
                      </a:cubicBezTo>
                      <a:cubicBezTo>
                        <a:pt x="1987" y="64"/>
                        <a:pt x="1829" y="0"/>
                        <a:pt x="16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1" name="Google Shape;4221;p37"/>
                <p:cNvSpPr/>
                <p:nvPr/>
              </p:nvSpPr>
              <p:spPr>
                <a:xfrm>
                  <a:off x="10016783" y="2614729"/>
                  <a:ext cx="543544" cy="587405"/>
                </a:xfrm>
                <a:custGeom>
                  <a:rect b="b" l="l" r="r" t="t"/>
                  <a:pathLst>
                    <a:path extrusionOk="0" h="2330" w="2156">
                      <a:moveTo>
                        <a:pt x="401" y="1"/>
                      </a:moveTo>
                      <a:cubicBezTo>
                        <a:pt x="0" y="17"/>
                        <a:pt x="67" y="569"/>
                        <a:pt x="84" y="836"/>
                      </a:cubicBezTo>
                      <a:cubicBezTo>
                        <a:pt x="100" y="1112"/>
                        <a:pt x="167" y="1379"/>
                        <a:pt x="267" y="1638"/>
                      </a:cubicBezTo>
                      <a:cubicBezTo>
                        <a:pt x="351" y="1855"/>
                        <a:pt x="460" y="2181"/>
                        <a:pt x="685" y="2281"/>
                      </a:cubicBezTo>
                      <a:cubicBezTo>
                        <a:pt x="753" y="2315"/>
                        <a:pt x="829" y="2329"/>
                        <a:pt x="910" y="2329"/>
                      </a:cubicBezTo>
                      <a:cubicBezTo>
                        <a:pt x="1274" y="2329"/>
                        <a:pt x="1727" y="2028"/>
                        <a:pt x="1905" y="1788"/>
                      </a:cubicBezTo>
                      <a:cubicBezTo>
                        <a:pt x="2155" y="1454"/>
                        <a:pt x="2005" y="1095"/>
                        <a:pt x="1738" y="836"/>
                      </a:cubicBezTo>
                      <a:cubicBezTo>
                        <a:pt x="1445" y="527"/>
                        <a:pt x="1094" y="276"/>
                        <a:pt x="710" y="84"/>
                      </a:cubicBezTo>
                      <a:cubicBezTo>
                        <a:pt x="668" y="68"/>
                        <a:pt x="627" y="51"/>
                        <a:pt x="585" y="34"/>
                      </a:cubicBezTo>
                      <a:cubicBezTo>
                        <a:pt x="526" y="17"/>
                        <a:pt x="460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2" name="Google Shape;4222;p37"/>
                <p:cNvSpPr/>
                <p:nvPr/>
              </p:nvSpPr>
              <p:spPr>
                <a:xfrm>
                  <a:off x="9460636" y="2339682"/>
                  <a:ext cx="670102" cy="452528"/>
                </a:xfrm>
                <a:custGeom>
                  <a:rect b="b" l="l" r="r" t="t"/>
                  <a:pathLst>
                    <a:path extrusionOk="0" h="1795" w="2658">
                      <a:moveTo>
                        <a:pt x="698" y="1"/>
                      </a:moveTo>
                      <a:cubicBezTo>
                        <a:pt x="638" y="1"/>
                        <a:pt x="581" y="10"/>
                        <a:pt x="527" y="31"/>
                      </a:cubicBezTo>
                      <a:cubicBezTo>
                        <a:pt x="134" y="190"/>
                        <a:pt x="1" y="908"/>
                        <a:pt x="67" y="1267"/>
                      </a:cubicBezTo>
                      <a:cubicBezTo>
                        <a:pt x="146" y="1661"/>
                        <a:pt x="470" y="1795"/>
                        <a:pt x="822" y="1795"/>
                      </a:cubicBezTo>
                      <a:cubicBezTo>
                        <a:pt x="843" y="1795"/>
                        <a:pt x="865" y="1794"/>
                        <a:pt x="886" y="1793"/>
                      </a:cubicBezTo>
                      <a:cubicBezTo>
                        <a:pt x="1312" y="1785"/>
                        <a:pt x="1738" y="1693"/>
                        <a:pt x="2139" y="1534"/>
                      </a:cubicBezTo>
                      <a:cubicBezTo>
                        <a:pt x="2181" y="1518"/>
                        <a:pt x="2223" y="1501"/>
                        <a:pt x="2256" y="1476"/>
                      </a:cubicBezTo>
                      <a:cubicBezTo>
                        <a:pt x="2315" y="1443"/>
                        <a:pt x="2365" y="1401"/>
                        <a:pt x="2398" y="1351"/>
                      </a:cubicBezTo>
                      <a:cubicBezTo>
                        <a:pt x="2657" y="1050"/>
                        <a:pt x="2214" y="733"/>
                        <a:pt x="1997" y="565"/>
                      </a:cubicBezTo>
                      <a:cubicBezTo>
                        <a:pt x="1780" y="390"/>
                        <a:pt x="1546" y="256"/>
                        <a:pt x="1287" y="164"/>
                      </a:cubicBezTo>
                      <a:cubicBezTo>
                        <a:pt x="1120" y="100"/>
                        <a:pt x="898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3" name="Google Shape;4223;p37"/>
                <p:cNvSpPr/>
                <p:nvPr/>
              </p:nvSpPr>
              <p:spPr>
                <a:xfrm>
                  <a:off x="9959807" y="2534307"/>
                  <a:ext cx="240258" cy="206726"/>
                </a:xfrm>
                <a:custGeom>
                  <a:rect b="b" l="l" r="r" t="t"/>
                  <a:pathLst>
                    <a:path extrusionOk="0" h="820" w="953">
                      <a:moveTo>
                        <a:pt x="488" y="0"/>
                      </a:moveTo>
                      <a:cubicBezTo>
                        <a:pt x="424" y="0"/>
                        <a:pt x="361" y="14"/>
                        <a:pt x="301" y="44"/>
                      </a:cubicBezTo>
                      <a:lnTo>
                        <a:pt x="268" y="11"/>
                      </a:lnTo>
                      <a:cubicBezTo>
                        <a:pt x="76" y="136"/>
                        <a:pt x="1" y="378"/>
                        <a:pt x="101" y="587"/>
                      </a:cubicBezTo>
                      <a:cubicBezTo>
                        <a:pt x="181" y="735"/>
                        <a:pt x="335" y="820"/>
                        <a:pt x="494" y="820"/>
                      </a:cubicBezTo>
                      <a:cubicBezTo>
                        <a:pt x="550" y="820"/>
                        <a:pt x="606" y="809"/>
                        <a:pt x="660" y="788"/>
                      </a:cubicBezTo>
                      <a:cubicBezTo>
                        <a:pt x="861" y="679"/>
                        <a:pt x="953" y="437"/>
                        <a:pt x="861" y="228"/>
                      </a:cubicBezTo>
                      <a:cubicBezTo>
                        <a:pt x="785" y="81"/>
                        <a:pt x="638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4" name="Google Shape;4224;p37"/>
                <p:cNvSpPr/>
                <p:nvPr/>
              </p:nvSpPr>
              <p:spPr>
                <a:xfrm>
                  <a:off x="10039724" y="2303127"/>
                  <a:ext cx="13110" cy="166641"/>
                </a:xfrm>
                <a:custGeom>
                  <a:rect b="b" l="l" r="r" t="t"/>
                  <a:pathLst>
                    <a:path extrusionOk="0" fill="none" h="661" w="52">
                      <a:moveTo>
                        <a:pt x="51" y="66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5" name="Google Shape;4225;p37"/>
                <p:cNvSpPr/>
                <p:nvPr/>
              </p:nvSpPr>
              <p:spPr>
                <a:xfrm>
                  <a:off x="9686019" y="2572627"/>
                  <a:ext cx="200425" cy="42354"/>
                </a:xfrm>
                <a:custGeom>
                  <a:rect b="b" l="l" r="r" t="t"/>
                  <a:pathLst>
                    <a:path extrusionOk="0" fill="none" h="168" w="795">
                      <a:moveTo>
                        <a:pt x="0" y="1"/>
                      </a:moveTo>
                      <a:cubicBezTo>
                        <a:pt x="259" y="59"/>
                        <a:pt x="518" y="118"/>
                        <a:pt x="794" y="168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6" name="Google Shape;4226;p37"/>
                <p:cNvSpPr/>
                <p:nvPr/>
              </p:nvSpPr>
              <p:spPr>
                <a:xfrm>
                  <a:off x="9856695" y="2816917"/>
                  <a:ext cx="61262" cy="177230"/>
                </a:xfrm>
                <a:custGeom>
                  <a:rect b="b" l="l" r="r" t="t"/>
                  <a:pathLst>
                    <a:path extrusionOk="0" fill="none" h="703" w="243">
                      <a:moveTo>
                        <a:pt x="0" y="702"/>
                      </a:moveTo>
                      <a:cubicBezTo>
                        <a:pt x="92" y="469"/>
                        <a:pt x="167" y="235"/>
                        <a:pt x="242" y="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7" name="Google Shape;4227;p37"/>
                <p:cNvSpPr/>
                <p:nvPr/>
              </p:nvSpPr>
              <p:spPr>
                <a:xfrm>
                  <a:off x="10174601" y="2791706"/>
                  <a:ext cx="113953" cy="141431"/>
                </a:xfrm>
                <a:custGeom>
                  <a:rect b="b" l="l" r="r" t="t"/>
                  <a:pathLst>
                    <a:path extrusionOk="0" fill="none" h="561" w="452">
                      <a:moveTo>
                        <a:pt x="1" y="0"/>
                      </a:moveTo>
                      <a:lnTo>
                        <a:pt x="452" y="56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28" name="Google Shape;4228;p37"/>
                <p:cNvSpPr/>
                <p:nvPr/>
              </p:nvSpPr>
              <p:spPr>
                <a:xfrm>
                  <a:off x="10315781" y="2469516"/>
                  <a:ext cx="149752" cy="92775"/>
                </a:xfrm>
                <a:custGeom>
                  <a:rect b="b" l="l" r="r" t="t"/>
                  <a:pathLst>
                    <a:path extrusionOk="0" fill="none" h="368" w="594">
                      <a:moveTo>
                        <a:pt x="0" y="368"/>
                      </a:moveTo>
                      <a:cubicBezTo>
                        <a:pt x="209" y="276"/>
                        <a:pt x="410" y="151"/>
                        <a:pt x="593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229" name="Google Shape;4229;p37"/>
            <p:cNvGrpSpPr/>
            <p:nvPr/>
          </p:nvGrpSpPr>
          <p:grpSpPr>
            <a:xfrm flipH="1">
              <a:off x="6462579" y="317826"/>
              <a:ext cx="139466" cy="159114"/>
              <a:chOff x="11250843" y="1932532"/>
              <a:chExt cx="402616" cy="459335"/>
            </a:xfrm>
          </p:grpSpPr>
          <p:sp>
            <p:nvSpPr>
              <p:cNvPr id="4230" name="Google Shape;4230;p3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1" name="Google Shape;4231;p3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2" name="Google Shape;4232;p3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233" name="Google Shape;4233;p37"/>
          <p:cNvGrpSpPr/>
          <p:nvPr/>
        </p:nvGrpSpPr>
        <p:grpSpPr>
          <a:xfrm>
            <a:off x="7776893" y="3629575"/>
            <a:ext cx="1972577" cy="1960518"/>
            <a:chOff x="7776893" y="3629575"/>
            <a:chExt cx="1972577" cy="1960518"/>
          </a:xfrm>
        </p:grpSpPr>
        <p:grpSp>
          <p:nvGrpSpPr>
            <p:cNvPr id="4234" name="Google Shape;4234;p37"/>
            <p:cNvGrpSpPr/>
            <p:nvPr/>
          </p:nvGrpSpPr>
          <p:grpSpPr>
            <a:xfrm rot="-1157516">
              <a:off x="7907598" y="4418308"/>
              <a:ext cx="1219074" cy="998438"/>
              <a:chOff x="431982" y="2910018"/>
              <a:chExt cx="1219007" cy="998383"/>
            </a:xfrm>
          </p:grpSpPr>
          <p:sp>
            <p:nvSpPr>
              <p:cNvPr id="4235" name="Google Shape;4235;p3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6" name="Google Shape;4236;p3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7" name="Google Shape;4237;p3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8" name="Google Shape;4238;p3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239" name="Google Shape;4239;p3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240" name="Google Shape;4240;p3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1" name="Google Shape;4241;p3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2" name="Google Shape;4242;p3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3" name="Google Shape;4243;p3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44" name="Google Shape;4244;p3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245" name="Google Shape;4245;p37"/>
            <p:cNvGrpSpPr/>
            <p:nvPr/>
          </p:nvGrpSpPr>
          <p:grpSpPr>
            <a:xfrm flipH="1">
              <a:off x="7938474" y="4221489"/>
              <a:ext cx="139466" cy="159114"/>
              <a:chOff x="11250843" y="1932532"/>
              <a:chExt cx="402616" cy="459335"/>
            </a:xfrm>
          </p:grpSpPr>
          <p:sp>
            <p:nvSpPr>
              <p:cNvPr id="4246" name="Google Shape;4246;p3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7" name="Google Shape;4247;p3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8" name="Google Shape;4248;p3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49" name="Google Shape;4249;p37"/>
            <p:cNvGrpSpPr/>
            <p:nvPr/>
          </p:nvGrpSpPr>
          <p:grpSpPr>
            <a:xfrm rot="709424">
              <a:off x="8084391" y="3774526"/>
              <a:ext cx="1548880" cy="1294567"/>
              <a:chOff x="457474" y="3580802"/>
              <a:chExt cx="1408022" cy="1176837"/>
            </a:xfrm>
          </p:grpSpPr>
          <p:sp>
            <p:nvSpPr>
              <p:cNvPr id="4250" name="Google Shape;4250;p37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1" name="Google Shape;4251;p37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2" name="Google Shape;4252;p37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3" name="Google Shape;4253;p37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4" name="Google Shape;4254;p37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5" name="Google Shape;4255;p37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6" name="Google Shape;4256;p37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7" name="Google Shape;4257;p37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8" name="Google Shape;4258;p37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9" name="Google Shape;4259;p37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0" name="Google Shape;4260;p37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1" name="Google Shape;4261;p37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2" name="Google Shape;4262;p37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3" name="Google Shape;4263;p37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4" name="Google Shape;4264;p37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5" name="Google Shape;4265;p37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6" name="Google Shape;4266;p37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7" name="Google Shape;4267;p37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268" name="Google Shape;4268;p37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269" name="Google Shape;4269;p37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0" name="Google Shape;4270;p37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1" name="Google Shape;4271;p37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2" name="Google Shape;4272;p37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273" name="Google Shape;4273;p37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4274" name="Google Shape;4274;p37"/>
          <p:cNvGrpSpPr/>
          <p:nvPr/>
        </p:nvGrpSpPr>
        <p:grpSpPr>
          <a:xfrm rot="-2700000">
            <a:off x="1564942" y="3088692"/>
            <a:ext cx="1952340" cy="3220648"/>
            <a:chOff x="-281792" y="2704877"/>
            <a:chExt cx="1952358" cy="3220679"/>
          </a:xfrm>
        </p:grpSpPr>
        <p:grpSp>
          <p:nvGrpSpPr>
            <p:cNvPr id="4275" name="Google Shape;4275;p37"/>
            <p:cNvGrpSpPr/>
            <p:nvPr/>
          </p:nvGrpSpPr>
          <p:grpSpPr>
            <a:xfrm flipH="1">
              <a:off x="1284506" y="4530964"/>
              <a:ext cx="386060" cy="360087"/>
              <a:chOff x="9460636" y="2071442"/>
              <a:chExt cx="1221710" cy="1139515"/>
            </a:xfrm>
          </p:grpSpPr>
          <p:sp>
            <p:nvSpPr>
              <p:cNvPr id="4276" name="Google Shape;4276;p3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7" name="Google Shape;4277;p3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8" name="Google Shape;4278;p3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9" name="Google Shape;4279;p3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0" name="Google Shape;4280;p3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1" name="Google Shape;4281;p3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2" name="Google Shape;4282;p3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3" name="Google Shape;4283;p3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4" name="Google Shape;4284;p3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5" name="Google Shape;4285;p3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6" name="Google Shape;4286;p3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87" name="Google Shape;4287;p37"/>
            <p:cNvGrpSpPr/>
            <p:nvPr/>
          </p:nvGrpSpPr>
          <p:grpSpPr>
            <a:xfrm flipH="1">
              <a:off x="292231" y="2704877"/>
              <a:ext cx="386060" cy="360087"/>
              <a:chOff x="9460636" y="2071442"/>
              <a:chExt cx="1221710" cy="1139515"/>
            </a:xfrm>
          </p:grpSpPr>
          <p:sp>
            <p:nvSpPr>
              <p:cNvPr id="4288" name="Google Shape;4288;p3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9" name="Google Shape;4289;p3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0" name="Google Shape;4290;p3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1" name="Google Shape;4291;p3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2" name="Google Shape;4292;p3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7" name="Google Shape;4297;p3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8" name="Google Shape;4298;p3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99" name="Google Shape;4299;p37"/>
            <p:cNvGrpSpPr/>
            <p:nvPr/>
          </p:nvGrpSpPr>
          <p:grpSpPr>
            <a:xfrm flipH="1" rot="649236">
              <a:off x="-62715" y="3351871"/>
              <a:ext cx="1387758" cy="2465337"/>
              <a:chOff x="593002" y="2042708"/>
              <a:chExt cx="1261647" cy="2241302"/>
            </a:xfrm>
          </p:grpSpPr>
          <p:grpSp>
            <p:nvGrpSpPr>
              <p:cNvPr id="4300" name="Google Shape;4300;p37"/>
              <p:cNvGrpSpPr/>
              <p:nvPr/>
            </p:nvGrpSpPr>
            <p:grpSpPr>
              <a:xfrm>
                <a:off x="895855" y="2042708"/>
                <a:ext cx="831800" cy="1277138"/>
                <a:chOff x="895855" y="2042708"/>
                <a:chExt cx="831800" cy="1277138"/>
              </a:xfrm>
            </p:grpSpPr>
            <p:sp>
              <p:nvSpPr>
                <p:cNvPr id="4301" name="Google Shape;4301;p37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2" name="Google Shape;4302;p37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3" name="Google Shape;4303;p37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4" name="Google Shape;4304;p37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5" name="Google Shape;4305;p37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6" name="Google Shape;4306;p37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7" name="Google Shape;4307;p37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8" name="Google Shape;4308;p37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09" name="Google Shape;4309;p37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310" name="Google Shape;4310;p37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4311" name="Google Shape;4311;p37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2" name="Google Shape;4312;p37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3" name="Google Shape;4313;p37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4" name="Google Shape;4314;p37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15" name="Google Shape;4315;p37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316" name="Google Shape;4316;p37"/>
            <p:cNvGrpSpPr/>
            <p:nvPr/>
          </p:nvGrpSpPr>
          <p:grpSpPr>
            <a:xfrm flipH="1">
              <a:off x="1091957" y="4316088"/>
              <a:ext cx="139466" cy="159114"/>
              <a:chOff x="11250843" y="1932532"/>
              <a:chExt cx="402616" cy="45933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320" name="Google Shape;4320;p37"/>
          <p:cNvGrpSpPr/>
          <p:nvPr/>
        </p:nvGrpSpPr>
        <p:grpSpPr>
          <a:xfrm flipH="1" rot="-9642484">
            <a:off x="3619873" y="-349127"/>
            <a:ext cx="1219074" cy="998438"/>
            <a:chOff x="431982" y="2910018"/>
            <a:chExt cx="1219007" cy="998383"/>
          </a:xfrm>
        </p:grpSpPr>
        <p:sp>
          <p:nvSpPr>
            <p:cNvPr id="4321" name="Google Shape;4321;p37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2" name="Google Shape;4322;p37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3" name="Google Shape;4323;p37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4" name="Google Shape;4324;p37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325" name="Google Shape;4325;p37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4326" name="Google Shape;4326;p37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8" name="Google Shape;4328;p37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9" name="Google Shape;4329;p37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331" name="Google Shape;4331;p37"/>
          <p:cNvGrpSpPr/>
          <p:nvPr/>
        </p:nvGrpSpPr>
        <p:grpSpPr>
          <a:xfrm rot="10800000">
            <a:off x="3650749" y="687015"/>
            <a:ext cx="139466" cy="159114"/>
            <a:chOff x="11250843" y="1932532"/>
            <a:chExt cx="402616" cy="459335"/>
          </a:xfrm>
        </p:grpSpPr>
        <p:sp>
          <p:nvSpPr>
            <p:cNvPr id="4332" name="Google Shape;4332;p37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3" name="Google Shape;4333;p37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4" name="Google Shape;4334;p37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AND_TWO_COLUMNS_1_2_1">
    <p:spTree>
      <p:nvGrpSpPr>
        <p:cNvPr id="4335" name="Shape 4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6" name="Google Shape;4336;p38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7" name="Google Shape;4337;p38"/>
          <p:cNvSpPr txBox="1"/>
          <p:nvPr>
            <p:ph idx="1" type="subTitle"/>
          </p:nvPr>
        </p:nvSpPr>
        <p:spPr>
          <a:xfrm>
            <a:off x="1096325" y="3768766"/>
            <a:ext cx="2263500" cy="657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8" name="Google Shape;4338;p38"/>
          <p:cNvSpPr txBox="1"/>
          <p:nvPr>
            <p:ph hasCustomPrompt="1" type="title"/>
          </p:nvPr>
        </p:nvSpPr>
        <p:spPr>
          <a:xfrm>
            <a:off x="1096325" y="1269681"/>
            <a:ext cx="2263500" cy="657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39" name="Google Shape;4339;p38"/>
          <p:cNvSpPr txBox="1"/>
          <p:nvPr>
            <p:ph idx="2" type="subTitle"/>
          </p:nvPr>
        </p:nvSpPr>
        <p:spPr>
          <a:xfrm>
            <a:off x="3440250" y="3768741"/>
            <a:ext cx="2263500" cy="6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0" name="Google Shape;4340;p38"/>
          <p:cNvSpPr txBox="1"/>
          <p:nvPr>
            <p:ph hasCustomPrompt="1" idx="3" type="title"/>
          </p:nvPr>
        </p:nvSpPr>
        <p:spPr>
          <a:xfrm>
            <a:off x="3440250" y="1269681"/>
            <a:ext cx="2263500" cy="657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41" name="Google Shape;4341;p38"/>
          <p:cNvSpPr txBox="1"/>
          <p:nvPr>
            <p:ph idx="4" type="subTitle"/>
          </p:nvPr>
        </p:nvSpPr>
        <p:spPr>
          <a:xfrm>
            <a:off x="5762225" y="3768741"/>
            <a:ext cx="2263500" cy="6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2" name="Google Shape;4342;p38"/>
          <p:cNvSpPr txBox="1"/>
          <p:nvPr>
            <p:ph hasCustomPrompt="1" idx="5" type="title"/>
          </p:nvPr>
        </p:nvSpPr>
        <p:spPr>
          <a:xfrm>
            <a:off x="5762225" y="1269681"/>
            <a:ext cx="2263500" cy="657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2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43" name="Google Shape;4343;p38"/>
          <p:cNvSpPr txBox="1"/>
          <p:nvPr>
            <p:ph idx="6" type="subTitle"/>
          </p:nvPr>
        </p:nvSpPr>
        <p:spPr>
          <a:xfrm>
            <a:off x="1096325" y="3152998"/>
            <a:ext cx="2263500" cy="680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344" name="Google Shape;4344;p38"/>
          <p:cNvSpPr txBox="1"/>
          <p:nvPr>
            <p:ph idx="7" type="subTitle"/>
          </p:nvPr>
        </p:nvSpPr>
        <p:spPr>
          <a:xfrm>
            <a:off x="3440250" y="3151771"/>
            <a:ext cx="2263500" cy="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345" name="Google Shape;4345;p38"/>
          <p:cNvSpPr txBox="1"/>
          <p:nvPr>
            <p:ph idx="8" type="subTitle"/>
          </p:nvPr>
        </p:nvSpPr>
        <p:spPr>
          <a:xfrm>
            <a:off x="5762225" y="3152998"/>
            <a:ext cx="2263500" cy="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346" name="Google Shape;4346;p38"/>
          <p:cNvSpPr txBox="1"/>
          <p:nvPr>
            <p:ph idx="9" type="title"/>
          </p:nvPr>
        </p:nvSpPr>
        <p:spPr>
          <a:xfrm>
            <a:off x="714850" y="493776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grpSp>
        <p:nvGrpSpPr>
          <p:cNvPr id="4347" name="Google Shape;4347;p38"/>
          <p:cNvGrpSpPr/>
          <p:nvPr/>
        </p:nvGrpSpPr>
        <p:grpSpPr>
          <a:xfrm>
            <a:off x="8081915" y="3692089"/>
            <a:ext cx="1546075" cy="1535558"/>
            <a:chOff x="8081915" y="3692089"/>
            <a:chExt cx="1546075" cy="1535558"/>
          </a:xfrm>
        </p:grpSpPr>
        <p:grpSp>
          <p:nvGrpSpPr>
            <p:cNvPr id="4348" name="Google Shape;4348;p38"/>
            <p:cNvGrpSpPr/>
            <p:nvPr/>
          </p:nvGrpSpPr>
          <p:grpSpPr>
            <a:xfrm rot="563896">
              <a:off x="8335619" y="4136411"/>
              <a:ext cx="1219035" cy="998406"/>
              <a:chOff x="431982" y="2910018"/>
              <a:chExt cx="1219007" cy="998383"/>
            </a:xfrm>
          </p:grpSpPr>
          <p:sp>
            <p:nvSpPr>
              <p:cNvPr id="4349" name="Google Shape;4349;p3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0" name="Google Shape;4350;p3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1" name="Google Shape;4351;p3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2" name="Google Shape;4352;p3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53" name="Google Shape;4353;p3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354" name="Google Shape;4354;p3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5" name="Google Shape;4355;p3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6" name="Google Shape;4356;p3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7" name="Google Shape;4357;p3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58" name="Google Shape;4358;p3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359" name="Google Shape;4359;p38"/>
            <p:cNvGrpSpPr/>
            <p:nvPr/>
          </p:nvGrpSpPr>
          <p:grpSpPr>
            <a:xfrm>
              <a:off x="8081915" y="4587202"/>
              <a:ext cx="386060" cy="360087"/>
              <a:chOff x="9460636" y="2071442"/>
              <a:chExt cx="1221710" cy="1139515"/>
            </a:xfrm>
          </p:grpSpPr>
          <p:sp>
            <p:nvSpPr>
              <p:cNvPr id="4360" name="Google Shape;4360;p3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1" name="Google Shape;4361;p3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2" name="Google Shape;4362;p3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3" name="Google Shape;4363;p3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4" name="Google Shape;4364;p3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5" name="Google Shape;4365;p3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6" name="Google Shape;4366;p3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7" name="Google Shape;4367;p3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8" name="Google Shape;4368;p3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9" name="Google Shape;4369;p3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0" name="Google Shape;4370;p3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71" name="Google Shape;4371;p38"/>
            <p:cNvGrpSpPr/>
            <p:nvPr/>
          </p:nvGrpSpPr>
          <p:grpSpPr>
            <a:xfrm>
              <a:off x="8122808" y="4281376"/>
              <a:ext cx="139466" cy="159114"/>
              <a:chOff x="11250843" y="1932532"/>
              <a:chExt cx="402616" cy="459335"/>
            </a:xfrm>
          </p:grpSpPr>
          <p:sp>
            <p:nvSpPr>
              <p:cNvPr id="4372" name="Google Shape;4372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3" name="Google Shape;4373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4" name="Google Shape;4374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75" name="Google Shape;4375;p38"/>
            <p:cNvGrpSpPr/>
            <p:nvPr/>
          </p:nvGrpSpPr>
          <p:grpSpPr>
            <a:xfrm>
              <a:off x="8698971" y="3692089"/>
              <a:ext cx="139466" cy="159114"/>
              <a:chOff x="11250843" y="1932532"/>
              <a:chExt cx="402616" cy="459335"/>
            </a:xfrm>
          </p:grpSpPr>
          <p:sp>
            <p:nvSpPr>
              <p:cNvPr id="4376" name="Google Shape;4376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7" name="Google Shape;4377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8" name="Google Shape;4378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379" name="Google Shape;4379;p38"/>
          <p:cNvGrpSpPr/>
          <p:nvPr/>
        </p:nvGrpSpPr>
        <p:grpSpPr>
          <a:xfrm>
            <a:off x="-75532" y="-368061"/>
            <a:ext cx="998383" cy="1645688"/>
            <a:chOff x="-75532" y="-368061"/>
            <a:chExt cx="998383" cy="1645688"/>
          </a:xfrm>
        </p:grpSpPr>
        <p:grpSp>
          <p:nvGrpSpPr>
            <p:cNvPr id="4380" name="Google Shape;4380;p38"/>
            <p:cNvGrpSpPr/>
            <p:nvPr/>
          </p:nvGrpSpPr>
          <p:grpSpPr>
            <a:xfrm flipH="1" rot="5400000">
              <a:off x="-185844" y="-257749"/>
              <a:ext cx="1219007" cy="998383"/>
              <a:chOff x="431982" y="2910018"/>
              <a:chExt cx="1219007" cy="998383"/>
            </a:xfrm>
          </p:grpSpPr>
          <p:sp>
            <p:nvSpPr>
              <p:cNvPr id="4381" name="Google Shape;4381;p3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2" name="Google Shape;4382;p3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3" name="Google Shape;4383;p3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4" name="Google Shape;4384;p3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85" name="Google Shape;4385;p3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386" name="Google Shape;4386;p3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7" name="Google Shape;4387;p3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8" name="Google Shape;4388;p3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89" name="Google Shape;4389;p3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90" name="Google Shape;4390;p3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391" name="Google Shape;4391;p38"/>
            <p:cNvGrpSpPr/>
            <p:nvPr/>
          </p:nvGrpSpPr>
          <p:grpSpPr>
            <a:xfrm>
              <a:off x="451158" y="224964"/>
              <a:ext cx="139466" cy="159114"/>
              <a:chOff x="11250843" y="1932532"/>
              <a:chExt cx="402616" cy="459335"/>
            </a:xfrm>
          </p:grpSpPr>
          <p:sp>
            <p:nvSpPr>
              <p:cNvPr id="4392" name="Google Shape;4392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3" name="Google Shape;4393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4" name="Google Shape;4394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95" name="Google Shape;4395;p38"/>
            <p:cNvGrpSpPr/>
            <p:nvPr/>
          </p:nvGrpSpPr>
          <p:grpSpPr>
            <a:xfrm>
              <a:off x="98265" y="649176"/>
              <a:ext cx="386060" cy="360087"/>
              <a:chOff x="9460636" y="2071442"/>
              <a:chExt cx="1221710" cy="1139515"/>
            </a:xfrm>
          </p:grpSpPr>
          <p:sp>
            <p:nvSpPr>
              <p:cNvPr id="4396" name="Google Shape;4396;p3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7" name="Google Shape;4397;p3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8" name="Google Shape;4398;p3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99" name="Google Shape;4399;p3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0" name="Google Shape;4400;p3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1" name="Google Shape;4401;p3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2" name="Google Shape;4402;p3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3" name="Google Shape;4403;p3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4" name="Google Shape;4404;p3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5" name="Google Shape;4405;p3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6" name="Google Shape;4406;p3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07" name="Google Shape;4407;p38"/>
            <p:cNvGrpSpPr/>
            <p:nvPr/>
          </p:nvGrpSpPr>
          <p:grpSpPr>
            <a:xfrm>
              <a:off x="451158" y="1118513"/>
              <a:ext cx="139466" cy="159114"/>
              <a:chOff x="11250843" y="1932532"/>
              <a:chExt cx="402616" cy="459335"/>
            </a:xfrm>
          </p:grpSpPr>
          <p:sp>
            <p:nvSpPr>
              <p:cNvPr id="4408" name="Google Shape;4408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09" name="Google Shape;4409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10" name="Google Shape;4410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11" name="Google Shape;4411;p38"/>
          <p:cNvGrpSpPr/>
          <p:nvPr/>
        </p:nvGrpSpPr>
        <p:grpSpPr>
          <a:xfrm>
            <a:off x="7536732" y="-738248"/>
            <a:ext cx="2140690" cy="2927438"/>
            <a:chOff x="7536732" y="-738248"/>
            <a:chExt cx="2140690" cy="2927438"/>
          </a:xfrm>
        </p:grpSpPr>
        <p:grpSp>
          <p:nvGrpSpPr>
            <p:cNvPr id="4412" name="Google Shape;4412;p38"/>
            <p:cNvGrpSpPr/>
            <p:nvPr/>
          </p:nvGrpSpPr>
          <p:grpSpPr>
            <a:xfrm rot="9612361">
              <a:off x="7913176" y="-576099"/>
              <a:ext cx="1387801" cy="2465413"/>
              <a:chOff x="593002" y="2042708"/>
              <a:chExt cx="1261647" cy="2241302"/>
            </a:xfrm>
          </p:grpSpPr>
          <p:grpSp>
            <p:nvGrpSpPr>
              <p:cNvPr id="4413" name="Google Shape;4413;p38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4414" name="Google Shape;4414;p38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5" name="Google Shape;4415;p38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6" name="Google Shape;4416;p38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7" name="Google Shape;4417;p38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8" name="Google Shape;4418;p38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9" name="Google Shape;4419;p38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0" name="Google Shape;4420;p38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1" name="Google Shape;4421;p38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2" name="Google Shape;4422;p38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3" name="Google Shape;4423;p38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4" name="Google Shape;4424;p38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425" name="Google Shape;4425;p38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4426" name="Google Shape;4426;p38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7" name="Google Shape;4427;p38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8" name="Google Shape;4428;p38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9" name="Google Shape;4429;p38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30" name="Google Shape;4430;p38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31" name="Google Shape;4431;p38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432" name="Google Shape;4432;p38"/>
            <p:cNvGrpSpPr/>
            <p:nvPr/>
          </p:nvGrpSpPr>
          <p:grpSpPr>
            <a:xfrm>
              <a:off x="8727783" y="2030077"/>
              <a:ext cx="139466" cy="159114"/>
              <a:chOff x="11250843" y="1932532"/>
              <a:chExt cx="402616" cy="459335"/>
            </a:xfrm>
          </p:grpSpPr>
          <p:sp>
            <p:nvSpPr>
              <p:cNvPr id="4433" name="Google Shape;4433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4" name="Google Shape;4434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5" name="Google Shape;4435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436" name="Google Shape;4436;p38"/>
            <p:cNvGrpSpPr/>
            <p:nvPr/>
          </p:nvGrpSpPr>
          <p:grpSpPr>
            <a:xfrm flipH="1">
              <a:off x="7807829" y="270076"/>
              <a:ext cx="139466" cy="159114"/>
              <a:chOff x="11250843" y="1932532"/>
              <a:chExt cx="402616" cy="459335"/>
            </a:xfrm>
          </p:grpSpPr>
          <p:sp>
            <p:nvSpPr>
              <p:cNvPr id="4437" name="Google Shape;4437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8" name="Google Shape;4438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9" name="Google Shape;4439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440" name="Google Shape;4440;p38"/>
          <p:cNvGrpSpPr/>
          <p:nvPr/>
        </p:nvGrpSpPr>
        <p:grpSpPr>
          <a:xfrm>
            <a:off x="-754488" y="3369838"/>
            <a:ext cx="1971545" cy="2106523"/>
            <a:chOff x="-754488" y="3369838"/>
            <a:chExt cx="1971545" cy="2106523"/>
          </a:xfrm>
        </p:grpSpPr>
        <p:grpSp>
          <p:nvGrpSpPr>
            <p:cNvPr id="4441" name="Google Shape;4441;p38"/>
            <p:cNvGrpSpPr/>
            <p:nvPr/>
          </p:nvGrpSpPr>
          <p:grpSpPr>
            <a:xfrm flipH="1" rot="935261">
              <a:off x="-246823" y="4218109"/>
              <a:ext cx="1340980" cy="1098280"/>
              <a:chOff x="431982" y="2910018"/>
              <a:chExt cx="1219007" cy="998383"/>
            </a:xfrm>
          </p:grpSpPr>
          <p:sp>
            <p:nvSpPr>
              <p:cNvPr id="4442" name="Google Shape;4442;p3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3" name="Google Shape;4443;p3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4" name="Google Shape;4444;p3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45" name="Google Shape;4445;p3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446" name="Google Shape;4446;p3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447" name="Google Shape;4447;p3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48" name="Google Shape;4448;p3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49" name="Google Shape;4449;p3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50" name="Google Shape;4450;p3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51" name="Google Shape;4451;p3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452" name="Google Shape;4452;p38"/>
            <p:cNvGrpSpPr/>
            <p:nvPr/>
          </p:nvGrpSpPr>
          <p:grpSpPr>
            <a:xfrm flipH="1" rot="-709424">
              <a:off x="-638290" y="3514788"/>
              <a:ext cx="1548880" cy="1294567"/>
              <a:chOff x="457474" y="3580802"/>
              <a:chExt cx="1408022" cy="1176837"/>
            </a:xfrm>
          </p:grpSpPr>
          <p:sp>
            <p:nvSpPr>
              <p:cNvPr id="4453" name="Google Shape;4453;p38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4" name="Google Shape;4454;p38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5" name="Google Shape;4455;p38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6" name="Google Shape;4456;p38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7" name="Google Shape;4457;p38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8" name="Google Shape;4458;p38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9" name="Google Shape;4459;p38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0" name="Google Shape;4460;p38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1" name="Google Shape;4461;p38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2" name="Google Shape;4462;p38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3" name="Google Shape;4463;p38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4" name="Google Shape;4464;p38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5" name="Google Shape;4465;p38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6" name="Google Shape;4466;p38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7" name="Google Shape;4467;p38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8" name="Google Shape;4468;p38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9" name="Google Shape;4469;p38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0" name="Google Shape;4470;p38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471" name="Google Shape;4471;p38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472" name="Google Shape;4472;p38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73" name="Google Shape;4473;p38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74" name="Google Shape;4474;p38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75" name="Google Shape;4475;p38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76" name="Google Shape;4476;p38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477" name="Google Shape;4477;p38"/>
            <p:cNvGrpSpPr/>
            <p:nvPr/>
          </p:nvGrpSpPr>
          <p:grpSpPr>
            <a:xfrm>
              <a:off x="823046" y="4082514"/>
              <a:ext cx="139466" cy="159114"/>
              <a:chOff x="11250843" y="1932532"/>
              <a:chExt cx="402616" cy="459335"/>
            </a:xfrm>
          </p:grpSpPr>
          <p:sp>
            <p:nvSpPr>
              <p:cNvPr id="4478" name="Google Shape;4478;p3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9" name="Google Shape;4479;p3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0" name="Google Shape;4480;p3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AND_BODY_1_1">
    <p:spTree>
      <p:nvGrpSpPr>
        <p:cNvPr id="4481" name="Shape 4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2" name="Google Shape;4482;p39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3" name="Google Shape;4483;p39"/>
          <p:cNvSpPr txBox="1"/>
          <p:nvPr>
            <p:ph type="title"/>
          </p:nvPr>
        </p:nvSpPr>
        <p:spPr>
          <a:xfrm>
            <a:off x="725075" y="429477"/>
            <a:ext cx="6408300" cy="1364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4484" name="Google Shape;4484;p39"/>
          <p:cNvSpPr txBox="1"/>
          <p:nvPr>
            <p:ph idx="1" type="subTitle"/>
          </p:nvPr>
        </p:nvSpPr>
        <p:spPr>
          <a:xfrm>
            <a:off x="725075" y="1717075"/>
            <a:ext cx="4387800" cy="8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485" name="Google Shape;4485;p39"/>
          <p:cNvGrpSpPr/>
          <p:nvPr/>
        </p:nvGrpSpPr>
        <p:grpSpPr>
          <a:xfrm>
            <a:off x="7725518" y="-180478"/>
            <a:ext cx="1719042" cy="1836207"/>
            <a:chOff x="7725518" y="-180478"/>
            <a:chExt cx="1719042" cy="1836207"/>
          </a:xfrm>
        </p:grpSpPr>
        <p:grpSp>
          <p:nvGrpSpPr>
            <p:cNvPr id="4486" name="Google Shape;4486;p39"/>
            <p:cNvGrpSpPr/>
            <p:nvPr/>
          </p:nvGrpSpPr>
          <p:grpSpPr>
            <a:xfrm rot="-4479293">
              <a:off x="7841005" y="90355"/>
              <a:ext cx="1548847" cy="1294539"/>
              <a:chOff x="457474" y="3580802"/>
              <a:chExt cx="1408022" cy="1176837"/>
            </a:xfrm>
          </p:grpSpPr>
          <p:sp>
            <p:nvSpPr>
              <p:cNvPr id="4487" name="Google Shape;4487;p39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8" name="Google Shape;4488;p39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9" name="Google Shape;4489;p39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0" name="Google Shape;4490;p39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1" name="Google Shape;4491;p39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2" name="Google Shape;4492;p39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3" name="Google Shape;4493;p39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4" name="Google Shape;4494;p39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5" name="Google Shape;4495;p39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6" name="Google Shape;4496;p39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7" name="Google Shape;4497;p39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8" name="Google Shape;4498;p39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99" name="Google Shape;4499;p39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0" name="Google Shape;4500;p39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1" name="Google Shape;4501;p39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2" name="Google Shape;4502;p39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3" name="Google Shape;4503;p39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04" name="Google Shape;4504;p39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505" name="Google Shape;4505;p39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506" name="Google Shape;4506;p39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07" name="Google Shape;4507;p39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08" name="Google Shape;4508;p39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09" name="Google Shape;4509;p39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10" name="Google Shape;4510;p39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511" name="Google Shape;4511;p39"/>
            <p:cNvGrpSpPr/>
            <p:nvPr/>
          </p:nvGrpSpPr>
          <p:grpSpPr>
            <a:xfrm rot="2406580">
              <a:off x="8111433" y="243639"/>
              <a:ext cx="386091" cy="360115"/>
              <a:chOff x="9460636" y="2071442"/>
              <a:chExt cx="1221710" cy="1139515"/>
            </a:xfrm>
          </p:grpSpPr>
          <p:sp>
            <p:nvSpPr>
              <p:cNvPr id="4512" name="Google Shape;4512;p3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3" name="Google Shape;4513;p3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4" name="Google Shape;4514;p3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5" name="Google Shape;4515;p3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6" name="Google Shape;4516;p3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7" name="Google Shape;4517;p3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8" name="Google Shape;4518;p3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19" name="Google Shape;4519;p3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0" name="Google Shape;4520;p3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1" name="Google Shape;4521;p3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2" name="Google Shape;4522;p3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23" name="Google Shape;4523;p39"/>
            <p:cNvGrpSpPr/>
            <p:nvPr/>
          </p:nvGrpSpPr>
          <p:grpSpPr>
            <a:xfrm rot="2407013">
              <a:off x="7760374" y="542142"/>
              <a:ext cx="139464" cy="159112"/>
              <a:chOff x="11250843" y="1932532"/>
              <a:chExt cx="402616" cy="459335"/>
            </a:xfrm>
          </p:grpSpPr>
          <p:sp>
            <p:nvSpPr>
              <p:cNvPr id="4524" name="Google Shape;4524;p3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5" name="Google Shape;4525;p3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26" name="Google Shape;4526;p3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27" name="Google Shape;4527;p39"/>
          <p:cNvGrpSpPr/>
          <p:nvPr/>
        </p:nvGrpSpPr>
        <p:grpSpPr>
          <a:xfrm>
            <a:off x="-732648" y="3977326"/>
            <a:ext cx="1767511" cy="1564823"/>
            <a:chOff x="-732648" y="3977326"/>
            <a:chExt cx="1767511" cy="1564823"/>
          </a:xfrm>
        </p:grpSpPr>
        <p:grpSp>
          <p:nvGrpSpPr>
            <p:cNvPr id="4528" name="Google Shape;4528;p39"/>
            <p:cNvGrpSpPr/>
            <p:nvPr/>
          </p:nvGrpSpPr>
          <p:grpSpPr>
            <a:xfrm flipH="1" rot="1446580">
              <a:off x="-581900" y="4338296"/>
              <a:ext cx="1219053" cy="998420"/>
              <a:chOff x="431982" y="2910018"/>
              <a:chExt cx="1219007" cy="998383"/>
            </a:xfrm>
          </p:grpSpPr>
          <p:sp>
            <p:nvSpPr>
              <p:cNvPr id="4529" name="Google Shape;4529;p39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0" name="Google Shape;4530;p39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1" name="Google Shape;4531;p39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2" name="Google Shape;4532;p39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533" name="Google Shape;4533;p39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534" name="Google Shape;4534;p39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5" name="Google Shape;4535;p39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6" name="Google Shape;4536;p39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7" name="Google Shape;4537;p39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8" name="Google Shape;4538;p39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539" name="Google Shape;4539;p39"/>
            <p:cNvGrpSpPr/>
            <p:nvPr/>
          </p:nvGrpSpPr>
          <p:grpSpPr>
            <a:xfrm>
              <a:off x="236142" y="3977326"/>
              <a:ext cx="386060" cy="360087"/>
              <a:chOff x="9460636" y="2071442"/>
              <a:chExt cx="1221710" cy="1139515"/>
            </a:xfrm>
          </p:grpSpPr>
          <p:sp>
            <p:nvSpPr>
              <p:cNvPr id="4540" name="Google Shape;4540;p3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1" name="Google Shape;4541;p3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2" name="Google Shape;4542;p3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3" name="Google Shape;4543;p3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4" name="Google Shape;4544;p3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5" name="Google Shape;4545;p3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6" name="Google Shape;4546;p3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7" name="Google Shape;4547;p3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8" name="Google Shape;4548;p3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49" name="Google Shape;4549;p3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0" name="Google Shape;4550;p3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51" name="Google Shape;4551;p39"/>
            <p:cNvGrpSpPr/>
            <p:nvPr/>
          </p:nvGrpSpPr>
          <p:grpSpPr>
            <a:xfrm>
              <a:off x="895397" y="4717014"/>
              <a:ext cx="139466" cy="159114"/>
              <a:chOff x="11250843" y="1932532"/>
              <a:chExt cx="402616" cy="459335"/>
            </a:xfrm>
          </p:grpSpPr>
          <p:sp>
            <p:nvSpPr>
              <p:cNvPr id="4552" name="Google Shape;4552;p3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3" name="Google Shape;4553;p3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4" name="Google Shape;4554;p3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55" name="Google Shape;4555;p39"/>
          <p:cNvGrpSpPr/>
          <p:nvPr/>
        </p:nvGrpSpPr>
        <p:grpSpPr>
          <a:xfrm>
            <a:off x="82742" y="291313"/>
            <a:ext cx="630491" cy="857853"/>
            <a:chOff x="82742" y="291313"/>
            <a:chExt cx="630491" cy="857853"/>
          </a:xfrm>
        </p:grpSpPr>
        <p:grpSp>
          <p:nvGrpSpPr>
            <p:cNvPr id="4556" name="Google Shape;4556;p39"/>
            <p:cNvGrpSpPr/>
            <p:nvPr/>
          </p:nvGrpSpPr>
          <p:grpSpPr>
            <a:xfrm flipH="1">
              <a:off x="275213" y="990052"/>
              <a:ext cx="139466" cy="159114"/>
              <a:chOff x="11250843" y="1932532"/>
              <a:chExt cx="402616" cy="459335"/>
            </a:xfrm>
          </p:grpSpPr>
          <p:sp>
            <p:nvSpPr>
              <p:cNvPr id="4557" name="Google Shape;4557;p3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8" name="Google Shape;4558;p3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59" name="Google Shape;4559;p3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60" name="Google Shape;4560;p39"/>
            <p:cNvGrpSpPr/>
            <p:nvPr/>
          </p:nvGrpSpPr>
          <p:grpSpPr>
            <a:xfrm>
              <a:off x="573767" y="291313"/>
              <a:ext cx="139466" cy="159114"/>
              <a:chOff x="11250843" y="1932532"/>
              <a:chExt cx="402616" cy="459335"/>
            </a:xfrm>
          </p:grpSpPr>
          <p:sp>
            <p:nvSpPr>
              <p:cNvPr id="4561" name="Google Shape;4561;p3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2" name="Google Shape;4562;p3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3" name="Google Shape;4563;p3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64" name="Google Shape;4564;p39"/>
            <p:cNvGrpSpPr/>
            <p:nvPr/>
          </p:nvGrpSpPr>
          <p:grpSpPr>
            <a:xfrm>
              <a:off x="82742" y="441651"/>
              <a:ext cx="386060" cy="360087"/>
              <a:chOff x="9460636" y="2071442"/>
              <a:chExt cx="1221710" cy="1139515"/>
            </a:xfrm>
          </p:grpSpPr>
          <p:sp>
            <p:nvSpPr>
              <p:cNvPr id="4565" name="Google Shape;4565;p3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6" name="Google Shape;4566;p3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7" name="Google Shape;4567;p3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8" name="Google Shape;4568;p3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9" name="Google Shape;4569;p3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0" name="Google Shape;4570;p3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1" name="Google Shape;4571;p3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2" name="Google Shape;4572;p3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3" name="Google Shape;4573;p3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4" name="Google Shape;4574;p3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5" name="Google Shape;4575;p3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576" name="Google Shape;4576;p39"/>
          <p:cNvSpPr txBox="1"/>
          <p:nvPr/>
        </p:nvSpPr>
        <p:spPr>
          <a:xfrm>
            <a:off x="725075" y="3519793"/>
            <a:ext cx="4274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CRÉDITOS: este modelo de apresentação foi criado pelo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, e inclui ícones da</a:t>
            </a:r>
            <a:r>
              <a:rPr b="1"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e infográficos e imagens da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AND_BODY_1_1_1">
    <p:spTree>
      <p:nvGrpSpPr>
        <p:cNvPr id="4577" name="Shape 4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8" name="Google Shape;4578;p40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79" name="Google Shape;4579;p40"/>
          <p:cNvGrpSpPr/>
          <p:nvPr/>
        </p:nvGrpSpPr>
        <p:grpSpPr>
          <a:xfrm flipH="1" rot="207418">
            <a:off x="7650805" y="4281005"/>
            <a:ext cx="1219031" cy="998402"/>
            <a:chOff x="431982" y="2910018"/>
            <a:chExt cx="1219007" cy="998383"/>
          </a:xfrm>
        </p:grpSpPr>
        <p:sp>
          <p:nvSpPr>
            <p:cNvPr id="4580" name="Google Shape;4580;p40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1" name="Google Shape;4581;p40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2" name="Google Shape;4582;p40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3" name="Google Shape;4583;p40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584" name="Google Shape;4584;p40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4585" name="Google Shape;4585;p40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6" name="Google Shape;4586;p40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7" name="Google Shape;4587;p40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8" name="Google Shape;4588;p40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89" name="Google Shape;4589;p40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90" name="Google Shape;4590;p40"/>
          <p:cNvGrpSpPr/>
          <p:nvPr/>
        </p:nvGrpSpPr>
        <p:grpSpPr>
          <a:xfrm>
            <a:off x="198883" y="95671"/>
            <a:ext cx="730127" cy="770307"/>
            <a:chOff x="198883" y="95671"/>
            <a:chExt cx="730127" cy="770307"/>
          </a:xfrm>
        </p:grpSpPr>
        <p:grpSp>
          <p:nvGrpSpPr>
            <p:cNvPr id="4591" name="Google Shape;4591;p40"/>
            <p:cNvGrpSpPr/>
            <p:nvPr/>
          </p:nvGrpSpPr>
          <p:grpSpPr>
            <a:xfrm flipH="1">
              <a:off x="307203" y="706864"/>
              <a:ext cx="139466" cy="159114"/>
              <a:chOff x="11250843" y="1932532"/>
              <a:chExt cx="402616" cy="459335"/>
            </a:xfrm>
          </p:grpSpPr>
          <p:sp>
            <p:nvSpPr>
              <p:cNvPr id="4592" name="Google Shape;4592;p4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3" name="Google Shape;4593;p4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4" name="Google Shape;4594;p4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95" name="Google Shape;4595;p40"/>
            <p:cNvGrpSpPr/>
            <p:nvPr/>
          </p:nvGrpSpPr>
          <p:grpSpPr>
            <a:xfrm>
              <a:off x="789544" y="230601"/>
              <a:ext cx="139466" cy="159114"/>
              <a:chOff x="11250843" y="1932532"/>
              <a:chExt cx="402616" cy="459335"/>
            </a:xfrm>
          </p:grpSpPr>
          <p:sp>
            <p:nvSpPr>
              <p:cNvPr id="4596" name="Google Shape;4596;p4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7" name="Google Shape;4597;p4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98" name="Google Shape;4598;p4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599" name="Google Shape;4599;p40"/>
            <p:cNvGrpSpPr/>
            <p:nvPr/>
          </p:nvGrpSpPr>
          <p:grpSpPr>
            <a:xfrm rot="2700000">
              <a:off x="269641" y="179413"/>
              <a:ext cx="385981" cy="360013"/>
              <a:chOff x="9460636" y="2071442"/>
              <a:chExt cx="1221710" cy="1139515"/>
            </a:xfrm>
          </p:grpSpPr>
          <p:sp>
            <p:nvSpPr>
              <p:cNvPr id="4600" name="Google Shape;4600;p4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1" name="Google Shape;4601;p4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2" name="Google Shape;4602;p4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3" name="Google Shape;4603;p4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4" name="Google Shape;4604;p4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5" name="Google Shape;4605;p4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6" name="Google Shape;4606;p4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7" name="Google Shape;4607;p4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8" name="Google Shape;4608;p4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9" name="Google Shape;4609;p4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0" name="Google Shape;4610;p4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11" name="Google Shape;4611;p40"/>
          <p:cNvGrpSpPr/>
          <p:nvPr/>
        </p:nvGrpSpPr>
        <p:grpSpPr>
          <a:xfrm>
            <a:off x="-630120" y="2293471"/>
            <a:ext cx="2011443" cy="3417552"/>
            <a:chOff x="-630120" y="2293471"/>
            <a:chExt cx="2011443" cy="3417552"/>
          </a:xfrm>
        </p:grpSpPr>
        <p:grpSp>
          <p:nvGrpSpPr>
            <p:cNvPr id="4612" name="Google Shape;4612;p40"/>
            <p:cNvGrpSpPr/>
            <p:nvPr/>
          </p:nvGrpSpPr>
          <p:grpSpPr>
            <a:xfrm rot="1289470">
              <a:off x="211797" y="2313486"/>
              <a:ext cx="139459" cy="159106"/>
              <a:chOff x="11250843" y="1932532"/>
              <a:chExt cx="402616" cy="459335"/>
            </a:xfrm>
          </p:grpSpPr>
          <p:sp>
            <p:nvSpPr>
              <p:cNvPr id="4613" name="Google Shape;4613;p4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4" name="Google Shape;4614;p4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5" name="Google Shape;4615;p4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16" name="Google Shape;4616;p40"/>
            <p:cNvGrpSpPr/>
            <p:nvPr/>
          </p:nvGrpSpPr>
          <p:grpSpPr>
            <a:xfrm>
              <a:off x="-630120" y="2959155"/>
              <a:ext cx="2011443" cy="2751867"/>
              <a:chOff x="-630120" y="2959155"/>
              <a:chExt cx="2011443" cy="2751867"/>
            </a:xfrm>
          </p:grpSpPr>
          <p:grpSp>
            <p:nvGrpSpPr>
              <p:cNvPr id="4617" name="Google Shape;4617;p40"/>
              <p:cNvGrpSpPr/>
              <p:nvPr/>
            </p:nvGrpSpPr>
            <p:grpSpPr>
              <a:xfrm flipH="1" rot="956037">
                <a:off x="-318346" y="3102299"/>
                <a:ext cx="1387895" cy="2465580"/>
                <a:chOff x="593002" y="2042708"/>
                <a:chExt cx="1261647" cy="2241302"/>
              </a:xfrm>
            </p:grpSpPr>
            <p:grpSp>
              <p:nvGrpSpPr>
                <p:cNvPr id="4618" name="Google Shape;4618;p40"/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4619" name="Google Shape;4619;p40"/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rect b="b" l="l" r="r" t="t"/>
                    <a:pathLst>
                      <a:path extrusionOk="0" h="3426" w="3835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0" name="Google Shape;4620;p40"/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rect b="b" l="l" r="r" t="t"/>
                    <a:pathLst>
                      <a:path extrusionOk="0" h="3476" w="3384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1" name="Google Shape;4621;p40"/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rect b="b" l="l" r="r" t="t"/>
                    <a:pathLst>
                      <a:path extrusionOk="0" h="1573" w="3401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2" name="Google Shape;4622;p40"/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rect b="b" l="l" r="r" t="t"/>
                    <a:pathLst>
                      <a:path extrusionOk="0" h="3267" w="3392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3" name="Google Shape;4623;p40"/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rect b="b" l="l" r="r" t="t"/>
                    <a:pathLst>
                      <a:path extrusionOk="0" h="3078" w="2899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4" name="Google Shape;4624;p40"/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rect b="b" l="l" r="r" t="t"/>
                    <a:pathLst>
                      <a:path extrusionOk="0" h="2244" w="371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5" name="Google Shape;4625;p40"/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rect b="b" l="l" r="r" t="t"/>
                    <a:pathLst>
                      <a:path extrusionOk="0" h="3944" w="3668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6" name="Google Shape;4626;p40"/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rect b="b" l="l" r="r" t="t"/>
                    <a:pathLst>
                      <a:path extrusionOk="0" h="3058" w="3123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7" name="Google Shape;4627;p40"/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rect b="b" l="l" r="r" t="t"/>
                    <a:pathLst>
                      <a:path extrusionOk="0" h="2361" w="2775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8" name="Google Shape;4628;p40"/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rect b="b" l="l" r="r" t="t"/>
                    <a:pathLst>
                      <a:path extrusionOk="0" h="3392" w="3384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29" name="Google Shape;4629;p40"/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rect b="b" l="l" r="r" t="t"/>
                    <a:pathLst>
                      <a:path extrusionOk="0" h="1945" w="3192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4630" name="Google Shape;4630;p40"/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4631" name="Google Shape;4631;p40"/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rect b="b" l="l" r="r" t="t"/>
                    <a:pathLst>
                      <a:path extrusionOk="0" fill="none" h="22348" w="1361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32" name="Google Shape;4632;p40"/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rect b="b" l="l" r="r" t="t"/>
                    <a:pathLst>
                      <a:path extrusionOk="0" fill="none" h="2666" w="290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33" name="Google Shape;4633;p40"/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rect b="b" l="l" r="r" t="t"/>
                    <a:pathLst>
                      <a:path extrusionOk="0" fill="none" h="2849" w="402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34" name="Google Shape;4634;p40"/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rect b="b" l="l" r="r" t="t"/>
                    <a:pathLst>
                      <a:path extrusionOk="0" fill="none" h="3393" w="361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35" name="Google Shape;4635;p40"/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rect b="b" l="l" r="r" t="t"/>
                    <a:pathLst>
                      <a:path extrusionOk="0" fill="none" h="2373" w="3459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636" name="Google Shape;4636;p40"/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rect b="b" l="l" r="r" t="t"/>
                    <a:pathLst>
                      <a:path extrusionOk="0" fill="none" h="2616" w="3351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4637" name="Google Shape;4637;p40"/>
              <p:cNvGrpSpPr/>
              <p:nvPr/>
            </p:nvGrpSpPr>
            <p:grpSpPr>
              <a:xfrm flipH="1">
                <a:off x="846872" y="4575751"/>
                <a:ext cx="386060" cy="360087"/>
                <a:chOff x="9460636" y="2071442"/>
                <a:chExt cx="1221710" cy="1139515"/>
              </a:xfrm>
            </p:grpSpPr>
            <p:sp>
              <p:nvSpPr>
                <p:cNvPr id="4638" name="Google Shape;4638;p40"/>
                <p:cNvSpPr/>
                <p:nvPr/>
              </p:nvSpPr>
              <p:spPr>
                <a:xfrm>
                  <a:off x="9789131" y="2071442"/>
                  <a:ext cx="467912" cy="613624"/>
                </a:xfrm>
                <a:custGeom>
                  <a:rect b="b" l="l" r="r" t="t"/>
                  <a:pathLst>
                    <a:path extrusionOk="0" h="2434" w="1856">
                      <a:moveTo>
                        <a:pt x="1084" y="0"/>
                      </a:moveTo>
                      <a:cubicBezTo>
                        <a:pt x="820" y="0"/>
                        <a:pt x="545" y="69"/>
                        <a:pt x="377" y="159"/>
                      </a:cubicBezTo>
                      <a:cubicBezTo>
                        <a:pt x="9" y="351"/>
                        <a:pt x="1" y="736"/>
                        <a:pt x="134" y="1086"/>
                      </a:cubicBezTo>
                      <a:cubicBezTo>
                        <a:pt x="268" y="1487"/>
                        <a:pt x="477" y="1872"/>
                        <a:pt x="753" y="2206"/>
                      </a:cubicBezTo>
                      <a:cubicBezTo>
                        <a:pt x="778" y="2239"/>
                        <a:pt x="811" y="2273"/>
                        <a:pt x="845" y="2298"/>
                      </a:cubicBezTo>
                      <a:cubicBezTo>
                        <a:pt x="895" y="2340"/>
                        <a:pt x="945" y="2381"/>
                        <a:pt x="1003" y="2406"/>
                      </a:cubicBezTo>
                      <a:cubicBezTo>
                        <a:pt x="1047" y="2425"/>
                        <a:pt x="1089" y="2433"/>
                        <a:pt x="1128" y="2433"/>
                      </a:cubicBezTo>
                      <a:cubicBezTo>
                        <a:pt x="1404" y="2433"/>
                        <a:pt x="1549" y="2007"/>
                        <a:pt x="1630" y="1780"/>
                      </a:cubicBezTo>
                      <a:cubicBezTo>
                        <a:pt x="1730" y="1521"/>
                        <a:pt x="1789" y="1254"/>
                        <a:pt x="1805" y="978"/>
                      </a:cubicBezTo>
                      <a:cubicBezTo>
                        <a:pt x="1814" y="752"/>
                        <a:pt x="1855" y="410"/>
                        <a:pt x="1697" y="218"/>
                      </a:cubicBezTo>
                      <a:cubicBezTo>
                        <a:pt x="1567" y="60"/>
                        <a:pt x="1331" y="0"/>
                        <a:pt x="10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39" name="Google Shape;4639;p40"/>
                <p:cNvSpPr/>
                <p:nvPr/>
              </p:nvSpPr>
              <p:spPr>
                <a:xfrm>
                  <a:off x="9593244" y="2607922"/>
                  <a:ext cx="482534" cy="603035"/>
                </a:xfrm>
                <a:custGeom>
                  <a:rect b="b" l="l" r="r" t="t"/>
                  <a:pathLst>
                    <a:path extrusionOk="0" h="2392" w="1914">
                      <a:moveTo>
                        <a:pt x="1483" y="0"/>
                      </a:moveTo>
                      <a:cubicBezTo>
                        <a:pt x="1264" y="0"/>
                        <a:pt x="1012" y="229"/>
                        <a:pt x="861" y="362"/>
                      </a:cubicBezTo>
                      <a:cubicBezTo>
                        <a:pt x="653" y="537"/>
                        <a:pt x="469" y="746"/>
                        <a:pt x="318" y="972"/>
                      </a:cubicBezTo>
                      <a:cubicBezTo>
                        <a:pt x="201" y="1172"/>
                        <a:pt x="1" y="1448"/>
                        <a:pt x="43" y="1690"/>
                      </a:cubicBezTo>
                      <a:cubicBezTo>
                        <a:pt x="118" y="2108"/>
                        <a:pt x="795" y="2392"/>
                        <a:pt x="1162" y="2392"/>
                      </a:cubicBezTo>
                      <a:cubicBezTo>
                        <a:pt x="1580" y="2392"/>
                        <a:pt x="1780" y="2066"/>
                        <a:pt x="1830" y="1699"/>
                      </a:cubicBezTo>
                      <a:cubicBezTo>
                        <a:pt x="1906" y="1281"/>
                        <a:pt x="1914" y="846"/>
                        <a:pt x="1839" y="420"/>
                      </a:cubicBezTo>
                      <a:cubicBezTo>
                        <a:pt x="1830" y="379"/>
                        <a:pt x="1814" y="337"/>
                        <a:pt x="1805" y="287"/>
                      </a:cubicBezTo>
                      <a:cubicBezTo>
                        <a:pt x="1780" y="228"/>
                        <a:pt x="1755" y="170"/>
                        <a:pt x="1713" y="120"/>
                      </a:cubicBezTo>
                      <a:cubicBezTo>
                        <a:pt x="1646" y="34"/>
                        <a:pt x="1567" y="0"/>
                        <a:pt x="14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0" name="Google Shape;4640;p40"/>
                <p:cNvSpPr/>
                <p:nvPr/>
              </p:nvSpPr>
              <p:spPr>
                <a:xfrm>
                  <a:off x="10023085" y="2279681"/>
                  <a:ext cx="659261" cy="460344"/>
                </a:xfrm>
                <a:custGeom>
                  <a:rect b="b" l="l" r="r" t="t"/>
                  <a:pathLst>
                    <a:path extrusionOk="0" h="1826" w="2615">
                      <a:moveTo>
                        <a:pt x="1666" y="0"/>
                      </a:moveTo>
                      <a:cubicBezTo>
                        <a:pt x="1495" y="0"/>
                        <a:pt x="1320" y="70"/>
                        <a:pt x="1161" y="177"/>
                      </a:cubicBezTo>
                      <a:cubicBezTo>
                        <a:pt x="794" y="402"/>
                        <a:pt x="476" y="695"/>
                        <a:pt x="209" y="1029"/>
                      </a:cubicBezTo>
                      <a:cubicBezTo>
                        <a:pt x="184" y="1071"/>
                        <a:pt x="159" y="1104"/>
                        <a:pt x="134" y="1146"/>
                      </a:cubicBezTo>
                      <a:cubicBezTo>
                        <a:pt x="109" y="1204"/>
                        <a:pt x="84" y="1263"/>
                        <a:pt x="67" y="1321"/>
                      </a:cubicBezTo>
                      <a:cubicBezTo>
                        <a:pt x="0" y="1714"/>
                        <a:pt x="543" y="1764"/>
                        <a:pt x="819" y="1798"/>
                      </a:cubicBezTo>
                      <a:cubicBezTo>
                        <a:pt x="939" y="1816"/>
                        <a:pt x="1061" y="1825"/>
                        <a:pt x="1184" y="1825"/>
                      </a:cubicBezTo>
                      <a:cubicBezTo>
                        <a:pt x="1335" y="1825"/>
                        <a:pt x="1486" y="1812"/>
                        <a:pt x="1638" y="1789"/>
                      </a:cubicBezTo>
                      <a:cubicBezTo>
                        <a:pt x="1863" y="1747"/>
                        <a:pt x="2206" y="1714"/>
                        <a:pt x="2356" y="1514"/>
                      </a:cubicBezTo>
                      <a:cubicBezTo>
                        <a:pt x="2615" y="1179"/>
                        <a:pt x="2364" y="494"/>
                        <a:pt x="2122" y="219"/>
                      </a:cubicBezTo>
                      <a:cubicBezTo>
                        <a:pt x="1987" y="64"/>
                        <a:pt x="1829" y="0"/>
                        <a:pt x="16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1" name="Google Shape;4641;p40"/>
                <p:cNvSpPr/>
                <p:nvPr/>
              </p:nvSpPr>
              <p:spPr>
                <a:xfrm>
                  <a:off x="10016783" y="2614729"/>
                  <a:ext cx="543544" cy="587405"/>
                </a:xfrm>
                <a:custGeom>
                  <a:rect b="b" l="l" r="r" t="t"/>
                  <a:pathLst>
                    <a:path extrusionOk="0" h="2330" w="2156">
                      <a:moveTo>
                        <a:pt x="401" y="1"/>
                      </a:moveTo>
                      <a:cubicBezTo>
                        <a:pt x="0" y="17"/>
                        <a:pt x="67" y="569"/>
                        <a:pt x="84" y="836"/>
                      </a:cubicBezTo>
                      <a:cubicBezTo>
                        <a:pt x="100" y="1112"/>
                        <a:pt x="167" y="1379"/>
                        <a:pt x="267" y="1638"/>
                      </a:cubicBezTo>
                      <a:cubicBezTo>
                        <a:pt x="351" y="1855"/>
                        <a:pt x="460" y="2181"/>
                        <a:pt x="685" y="2281"/>
                      </a:cubicBezTo>
                      <a:cubicBezTo>
                        <a:pt x="753" y="2315"/>
                        <a:pt x="829" y="2329"/>
                        <a:pt x="910" y="2329"/>
                      </a:cubicBezTo>
                      <a:cubicBezTo>
                        <a:pt x="1274" y="2329"/>
                        <a:pt x="1727" y="2028"/>
                        <a:pt x="1905" y="1788"/>
                      </a:cubicBezTo>
                      <a:cubicBezTo>
                        <a:pt x="2155" y="1454"/>
                        <a:pt x="2005" y="1095"/>
                        <a:pt x="1738" y="836"/>
                      </a:cubicBezTo>
                      <a:cubicBezTo>
                        <a:pt x="1445" y="527"/>
                        <a:pt x="1094" y="276"/>
                        <a:pt x="710" y="84"/>
                      </a:cubicBezTo>
                      <a:cubicBezTo>
                        <a:pt x="668" y="68"/>
                        <a:pt x="627" y="51"/>
                        <a:pt x="585" y="34"/>
                      </a:cubicBezTo>
                      <a:cubicBezTo>
                        <a:pt x="526" y="17"/>
                        <a:pt x="460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2" name="Google Shape;4642;p40"/>
                <p:cNvSpPr/>
                <p:nvPr/>
              </p:nvSpPr>
              <p:spPr>
                <a:xfrm>
                  <a:off x="9460636" y="2339682"/>
                  <a:ext cx="670102" cy="452528"/>
                </a:xfrm>
                <a:custGeom>
                  <a:rect b="b" l="l" r="r" t="t"/>
                  <a:pathLst>
                    <a:path extrusionOk="0" h="1795" w="2658">
                      <a:moveTo>
                        <a:pt x="698" y="1"/>
                      </a:moveTo>
                      <a:cubicBezTo>
                        <a:pt x="638" y="1"/>
                        <a:pt x="581" y="10"/>
                        <a:pt x="527" y="31"/>
                      </a:cubicBezTo>
                      <a:cubicBezTo>
                        <a:pt x="134" y="190"/>
                        <a:pt x="1" y="908"/>
                        <a:pt x="67" y="1267"/>
                      </a:cubicBezTo>
                      <a:cubicBezTo>
                        <a:pt x="146" y="1661"/>
                        <a:pt x="470" y="1795"/>
                        <a:pt x="822" y="1795"/>
                      </a:cubicBezTo>
                      <a:cubicBezTo>
                        <a:pt x="843" y="1795"/>
                        <a:pt x="865" y="1794"/>
                        <a:pt x="886" y="1793"/>
                      </a:cubicBezTo>
                      <a:cubicBezTo>
                        <a:pt x="1312" y="1785"/>
                        <a:pt x="1738" y="1693"/>
                        <a:pt x="2139" y="1534"/>
                      </a:cubicBezTo>
                      <a:cubicBezTo>
                        <a:pt x="2181" y="1518"/>
                        <a:pt x="2223" y="1501"/>
                        <a:pt x="2256" y="1476"/>
                      </a:cubicBezTo>
                      <a:cubicBezTo>
                        <a:pt x="2315" y="1443"/>
                        <a:pt x="2365" y="1401"/>
                        <a:pt x="2398" y="1351"/>
                      </a:cubicBezTo>
                      <a:cubicBezTo>
                        <a:pt x="2657" y="1050"/>
                        <a:pt x="2214" y="733"/>
                        <a:pt x="1997" y="565"/>
                      </a:cubicBezTo>
                      <a:cubicBezTo>
                        <a:pt x="1780" y="390"/>
                        <a:pt x="1546" y="256"/>
                        <a:pt x="1287" y="164"/>
                      </a:cubicBezTo>
                      <a:cubicBezTo>
                        <a:pt x="1120" y="100"/>
                        <a:pt x="898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3" name="Google Shape;4643;p40"/>
                <p:cNvSpPr/>
                <p:nvPr/>
              </p:nvSpPr>
              <p:spPr>
                <a:xfrm>
                  <a:off x="9959807" y="2534307"/>
                  <a:ext cx="240258" cy="206726"/>
                </a:xfrm>
                <a:custGeom>
                  <a:rect b="b" l="l" r="r" t="t"/>
                  <a:pathLst>
                    <a:path extrusionOk="0" h="820" w="953">
                      <a:moveTo>
                        <a:pt x="488" y="0"/>
                      </a:moveTo>
                      <a:cubicBezTo>
                        <a:pt x="424" y="0"/>
                        <a:pt x="361" y="14"/>
                        <a:pt x="301" y="44"/>
                      </a:cubicBezTo>
                      <a:lnTo>
                        <a:pt x="268" y="11"/>
                      </a:lnTo>
                      <a:cubicBezTo>
                        <a:pt x="76" y="136"/>
                        <a:pt x="1" y="378"/>
                        <a:pt x="101" y="587"/>
                      </a:cubicBezTo>
                      <a:cubicBezTo>
                        <a:pt x="181" y="735"/>
                        <a:pt x="335" y="820"/>
                        <a:pt x="494" y="820"/>
                      </a:cubicBezTo>
                      <a:cubicBezTo>
                        <a:pt x="550" y="820"/>
                        <a:pt x="606" y="809"/>
                        <a:pt x="660" y="788"/>
                      </a:cubicBezTo>
                      <a:cubicBezTo>
                        <a:pt x="861" y="679"/>
                        <a:pt x="953" y="437"/>
                        <a:pt x="861" y="228"/>
                      </a:cubicBezTo>
                      <a:cubicBezTo>
                        <a:pt x="785" y="81"/>
                        <a:pt x="638" y="0"/>
                        <a:pt x="48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4" name="Google Shape;4644;p40"/>
                <p:cNvSpPr/>
                <p:nvPr/>
              </p:nvSpPr>
              <p:spPr>
                <a:xfrm>
                  <a:off x="10039724" y="2303127"/>
                  <a:ext cx="13110" cy="166641"/>
                </a:xfrm>
                <a:custGeom>
                  <a:rect b="b" l="l" r="r" t="t"/>
                  <a:pathLst>
                    <a:path extrusionOk="0" fill="none" h="661" w="52">
                      <a:moveTo>
                        <a:pt x="51" y="660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5" name="Google Shape;4645;p40"/>
                <p:cNvSpPr/>
                <p:nvPr/>
              </p:nvSpPr>
              <p:spPr>
                <a:xfrm>
                  <a:off x="9686019" y="2572627"/>
                  <a:ext cx="200425" cy="42354"/>
                </a:xfrm>
                <a:custGeom>
                  <a:rect b="b" l="l" r="r" t="t"/>
                  <a:pathLst>
                    <a:path extrusionOk="0" fill="none" h="168" w="795">
                      <a:moveTo>
                        <a:pt x="0" y="1"/>
                      </a:moveTo>
                      <a:cubicBezTo>
                        <a:pt x="259" y="59"/>
                        <a:pt x="518" y="118"/>
                        <a:pt x="794" y="168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6" name="Google Shape;4646;p40"/>
                <p:cNvSpPr/>
                <p:nvPr/>
              </p:nvSpPr>
              <p:spPr>
                <a:xfrm>
                  <a:off x="9856695" y="2816917"/>
                  <a:ext cx="61262" cy="177230"/>
                </a:xfrm>
                <a:custGeom>
                  <a:rect b="b" l="l" r="r" t="t"/>
                  <a:pathLst>
                    <a:path extrusionOk="0" fill="none" h="703" w="243">
                      <a:moveTo>
                        <a:pt x="0" y="702"/>
                      </a:moveTo>
                      <a:cubicBezTo>
                        <a:pt x="92" y="469"/>
                        <a:pt x="167" y="235"/>
                        <a:pt x="242" y="1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7" name="Google Shape;4647;p40"/>
                <p:cNvSpPr/>
                <p:nvPr/>
              </p:nvSpPr>
              <p:spPr>
                <a:xfrm>
                  <a:off x="10174601" y="2791706"/>
                  <a:ext cx="113953" cy="141431"/>
                </a:xfrm>
                <a:custGeom>
                  <a:rect b="b" l="l" r="r" t="t"/>
                  <a:pathLst>
                    <a:path extrusionOk="0" fill="none" h="561" w="452">
                      <a:moveTo>
                        <a:pt x="1" y="0"/>
                      </a:moveTo>
                      <a:lnTo>
                        <a:pt x="452" y="56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48" name="Google Shape;4648;p40"/>
                <p:cNvSpPr/>
                <p:nvPr/>
              </p:nvSpPr>
              <p:spPr>
                <a:xfrm>
                  <a:off x="10315781" y="2469516"/>
                  <a:ext cx="149752" cy="92775"/>
                </a:xfrm>
                <a:custGeom>
                  <a:rect b="b" l="l" r="r" t="t"/>
                  <a:pathLst>
                    <a:path extrusionOk="0" fill="none" h="368" w="594">
                      <a:moveTo>
                        <a:pt x="0" y="368"/>
                      </a:moveTo>
                      <a:cubicBezTo>
                        <a:pt x="209" y="276"/>
                        <a:pt x="410" y="151"/>
                        <a:pt x="593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4649" name="Google Shape;4649;p40"/>
          <p:cNvGrpSpPr/>
          <p:nvPr/>
        </p:nvGrpSpPr>
        <p:grpSpPr>
          <a:xfrm>
            <a:off x="7635679" y="272201"/>
            <a:ext cx="1226983" cy="1088564"/>
            <a:chOff x="7635679" y="272201"/>
            <a:chExt cx="1226983" cy="1088564"/>
          </a:xfrm>
        </p:grpSpPr>
        <p:grpSp>
          <p:nvGrpSpPr>
            <p:cNvPr id="4650" name="Google Shape;4650;p40"/>
            <p:cNvGrpSpPr/>
            <p:nvPr/>
          </p:nvGrpSpPr>
          <p:grpSpPr>
            <a:xfrm>
              <a:off x="8723196" y="560539"/>
              <a:ext cx="139466" cy="159114"/>
              <a:chOff x="11250843" y="1932532"/>
              <a:chExt cx="402616" cy="459335"/>
            </a:xfrm>
          </p:grpSpPr>
          <p:sp>
            <p:nvSpPr>
              <p:cNvPr id="4651" name="Google Shape;4651;p4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2" name="Google Shape;4652;p4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3" name="Google Shape;4653;p4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54" name="Google Shape;4654;p40"/>
            <p:cNvGrpSpPr/>
            <p:nvPr/>
          </p:nvGrpSpPr>
          <p:grpSpPr>
            <a:xfrm flipH="1">
              <a:off x="7635679" y="272201"/>
              <a:ext cx="139466" cy="159114"/>
              <a:chOff x="11250843" y="1932532"/>
              <a:chExt cx="402616" cy="459335"/>
            </a:xfrm>
          </p:grpSpPr>
          <p:sp>
            <p:nvSpPr>
              <p:cNvPr id="4655" name="Google Shape;4655;p4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6" name="Google Shape;4656;p4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7" name="Google Shape;4657;p4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58" name="Google Shape;4658;p40"/>
            <p:cNvGrpSpPr/>
            <p:nvPr/>
          </p:nvGrpSpPr>
          <p:grpSpPr>
            <a:xfrm flipH="1">
              <a:off x="8452329" y="1201651"/>
              <a:ext cx="139466" cy="159114"/>
              <a:chOff x="11250843" y="1932532"/>
              <a:chExt cx="402616" cy="459335"/>
            </a:xfrm>
          </p:grpSpPr>
          <p:sp>
            <p:nvSpPr>
              <p:cNvPr id="4659" name="Google Shape;4659;p4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0" name="Google Shape;4660;p4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1" name="Google Shape;4661;p4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5"/>
          <p:cNvSpPr txBox="1"/>
          <p:nvPr>
            <p:ph type="title"/>
          </p:nvPr>
        </p:nvSpPr>
        <p:spPr>
          <a:xfrm>
            <a:off x="714850" y="493776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sp>
        <p:nvSpPr>
          <p:cNvPr id="376" name="Google Shape;376;p5"/>
          <p:cNvSpPr txBox="1"/>
          <p:nvPr>
            <p:ph idx="1" type="subTitle"/>
          </p:nvPr>
        </p:nvSpPr>
        <p:spPr>
          <a:xfrm>
            <a:off x="1777425" y="3230050"/>
            <a:ext cx="2365200" cy="10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5"/>
          <p:cNvSpPr txBox="1"/>
          <p:nvPr>
            <p:ph idx="2" type="subTitle"/>
          </p:nvPr>
        </p:nvSpPr>
        <p:spPr>
          <a:xfrm>
            <a:off x="5001276" y="3230049"/>
            <a:ext cx="2365200" cy="10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5"/>
          <p:cNvSpPr txBox="1"/>
          <p:nvPr>
            <p:ph idx="3" type="subTitle"/>
          </p:nvPr>
        </p:nvSpPr>
        <p:spPr>
          <a:xfrm>
            <a:off x="1777401" y="2736269"/>
            <a:ext cx="2365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79" name="Google Shape;379;p5"/>
          <p:cNvSpPr txBox="1"/>
          <p:nvPr>
            <p:ph idx="4" type="subTitle"/>
          </p:nvPr>
        </p:nvSpPr>
        <p:spPr>
          <a:xfrm>
            <a:off x="5001253" y="2736269"/>
            <a:ext cx="23652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380" name="Google Shape;380;p5"/>
          <p:cNvGrpSpPr/>
          <p:nvPr/>
        </p:nvGrpSpPr>
        <p:grpSpPr>
          <a:xfrm>
            <a:off x="7731065" y="3629575"/>
            <a:ext cx="2018404" cy="1915999"/>
            <a:chOff x="7731065" y="3629575"/>
            <a:chExt cx="2018404" cy="1915999"/>
          </a:xfrm>
        </p:grpSpPr>
        <p:grpSp>
          <p:nvGrpSpPr>
            <p:cNvPr id="381" name="Google Shape;381;p5"/>
            <p:cNvGrpSpPr/>
            <p:nvPr/>
          </p:nvGrpSpPr>
          <p:grpSpPr>
            <a:xfrm>
              <a:off x="7731065" y="4447254"/>
              <a:ext cx="1341029" cy="1098321"/>
              <a:chOff x="431982" y="2910018"/>
              <a:chExt cx="1219007" cy="998383"/>
            </a:xfrm>
          </p:grpSpPr>
          <p:sp>
            <p:nvSpPr>
              <p:cNvPr id="382" name="Google Shape;382;p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386" name="Google Shape;386;p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387" name="Google Shape;387;p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8" name="Google Shape;388;p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89" name="Google Shape;389;p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0" name="Google Shape;390;p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1" name="Google Shape;391;p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92" name="Google Shape;392;p5"/>
            <p:cNvGrpSpPr/>
            <p:nvPr/>
          </p:nvGrpSpPr>
          <p:grpSpPr>
            <a:xfrm rot="709424">
              <a:off x="8084391" y="3774526"/>
              <a:ext cx="1548880" cy="1294567"/>
              <a:chOff x="457474" y="3580802"/>
              <a:chExt cx="1408022" cy="1176837"/>
            </a:xfrm>
          </p:grpSpPr>
          <p:sp>
            <p:nvSpPr>
              <p:cNvPr id="393" name="Google Shape;393;p5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5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5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5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11" name="Google Shape;411;p5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12" name="Google Shape;412;p5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3" name="Google Shape;413;p5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4" name="Google Shape;414;p5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5" name="Google Shape;415;p5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16" name="Google Shape;416;p5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417" name="Google Shape;417;p5"/>
          <p:cNvGrpSpPr/>
          <p:nvPr/>
        </p:nvGrpSpPr>
        <p:grpSpPr>
          <a:xfrm>
            <a:off x="-315150" y="-739315"/>
            <a:ext cx="1892638" cy="2369201"/>
            <a:chOff x="-315150" y="-739315"/>
            <a:chExt cx="1892638" cy="2369201"/>
          </a:xfrm>
        </p:grpSpPr>
        <p:grpSp>
          <p:nvGrpSpPr>
            <p:cNvPr id="418" name="Google Shape;418;p5"/>
            <p:cNvGrpSpPr/>
            <p:nvPr/>
          </p:nvGrpSpPr>
          <p:grpSpPr>
            <a:xfrm flipH="1" rot="6148474">
              <a:off x="-290306" y="86729"/>
              <a:ext cx="1548779" cy="1294483"/>
              <a:chOff x="457474" y="3580802"/>
              <a:chExt cx="1408022" cy="1176837"/>
            </a:xfrm>
          </p:grpSpPr>
          <p:sp>
            <p:nvSpPr>
              <p:cNvPr id="419" name="Google Shape;419;p5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37" name="Google Shape;437;p5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38" name="Google Shape;438;p5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39" name="Google Shape;439;p5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0" name="Google Shape;440;p5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1" name="Google Shape;441;p5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2" name="Google Shape;442;p5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43" name="Google Shape;443;p5"/>
            <p:cNvGrpSpPr/>
            <p:nvPr/>
          </p:nvGrpSpPr>
          <p:grpSpPr>
            <a:xfrm flipH="1" rot="4664230">
              <a:off x="350706" y="-536879"/>
              <a:ext cx="1219027" cy="998399"/>
              <a:chOff x="431982" y="2910018"/>
              <a:chExt cx="1219007" cy="998383"/>
            </a:xfrm>
          </p:grpSpPr>
          <p:sp>
            <p:nvSpPr>
              <p:cNvPr id="444" name="Google Shape;444;p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48" name="Google Shape;448;p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49" name="Google Shape;449;p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0" name="Google Shape;450;p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1" name="Google Shape;451;p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2" name="Google Shape;452;p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3" name="Google Shape;453;p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54" name="Google Shape;454;p5"/>
            <p:cNvGrpSpPr/>
            <p:nvPr/>
          </p:nvGrpSpPr>
          <p:grpSpPr>
            <a:xfrm flipH="1">
              <a:off x="890482" y="539489"/>
              <a:ext cx="139466" cy="159114"/>
              <a:chOff x="11250843" y="1932532"/>
              <a:chExt cx="402616" cy="459335"/>
            </a:xfrm>
          </p:grpSpPr>
          <p:sp>
            <p:nvSpPr>
              <p:cNvPr id="455" name="Google Shape;455;p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58" name="Google Shape;458;p5"/>
          <p:cNvGrpSpPr/>
          <p:nvPr/>
        </p:nvGrpSpPr>
        <p:grpSpPr>
          <a:xfrm>
            <a:off x="8359643" y="276851"/>
            <a:ext cx="998383" cy="1517551"/>
            <a:chOff x="8359643" y="276851"/>
            <a:chExt cx="998383" cy="1517551"/>
          </a:xfrm>
        </p:grpSpPr>
        <p:grpSp>
          <p:nvGrpSpPr>
            <p:cNvPr id="459" name="Google Shape;459;p5"/>
            <p:cNvGrpSpPr/>
            <p:nvPr/>
          </p:nvGrpSpPr>
          <p:grpSpPr>
            <a:xfrm rot="-5400000">
              <a:off x="8249331" y="387163"/>
              <a:ext cx="1219007" cy="998383"/>
              <a:chOff x="431982" y="2910018"/>
              <a:chExt cx="1219007" cy="998383"/>
            </a:xfrm>
          </p:grpSpPr>
          <p:sp>
            <p:nvSpPr>
              <p:cNvPr id="460" name="Google Shape;460;p5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64" name="Google Shape;464;p5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65" name="Google Shape;465;p5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6" name="Google Shape;466;p5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" name="Google Shape;467;p5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" name="Google Shape;468;p5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9" name="Google Shape;469;p5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70" name="Google Shape;470;p5"/>
            <p:cNvGrpSpPr/>
            <p:nvPr/>
          </p:nvGrpSpPr>
          <p:grpSpPr>
            <a:xfrm flipH="1">
              <a:off x="8430782" y="1635288"/>
              <a:ext cx="139466" cy="159114"/>
              <a:chOff x="11250843" y="1932532"/>
              <a:chExt cx="402616" cy="459335"/>
            </a:xfrm>
          </p:grpSpPr>
          <p:sp>
            <p:nvSpPr>
              <p:cNvPr id="471" name="Google Shape;471;p5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4" name="Google Shape;474;p5"/>
          <p:cNvGrpSpPr/>
          <p:nvPr/>
        </p:nvGrpSpPr>
        <p:grpSpPr>
          <a:xfrm>
            <a:off x="-367267" y="2704877"/>
            <a:ext cx="1825912" cy="3223717"/>
            <a:chOff x="-367267" y="2704877"/>
            <a:chExt cx="1825912" cy="3223717"/>
          </a:xfrm>
        </p:grpSpPr>
        <p:grpSp>
          <p:nvGrpSpPr>
            <p:cNvPr id="475" name="Google Shape;475;p5"/>
            <p:cNvGrpSpPr/>
            <p:nvPr/>
          </p:nvGrpSpPr>
          <p:grpSpPr>
            <a:xfrm flipH="1">
              <a:off x="1072581" y="4546814"/>
              <a:ext cx="386060" cy="360087"/>
              <a:chOff x="9460636" y="2071442"/>
              <a:chExt cx="1221710" cy="1139515"/>
            </a:xfrm>
          </p:grpSpPr>
          <p:sp>
            <p:nvSpPr>
              <p:cNvPr id="476" name="Google Shape;476;p5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5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5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2" name="Google Shape;482;p5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3" name="Google Shape;483;p5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7" name="Google Shape;487;p5"/>
            <p:cNvGrpSpPr/>
            <p:nvPr/>
          </p:nvGrpSpPr>
          <p:grpSpPr>
            <a:xfrm flipH="1">
              <a:off x="292231" y="2704877"/>
              <a:ext cx="386060" cy="360087"/>
              <a:chOff x="9460636" y="2071442"/>
              <a:chExt cx="1221710" cy="1139515"/>
            </a:xfrm>
          </p:grpSpPr>
          <p:sp>
            <p:nvSpPr>
              <p:cNvPr id="488" name="Google Shape;488;p5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5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5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9" name="Google Shape;499;p5"/>
            <p:cNvGrpSpPr/>
            <p:nvPr/>
          </p:nvGrpSpPr>
          <p:grpSpPr>
            <a:xfrm flipH="1" rot="649236">
              <a:off x="-148190" y="3354908"/>
              <a:ext cx="1387758" cy="2465337"/>
              <a:chOff x="593002" y="2042708"/>
              <a:chExt cx="1261647" cy="2241302"/>
            </a:xfrm>
          </p:grpSpPr>
          <p:grpSp>
            <p:nvGrpSpPr>
              <p:cNvPr id="500" name="Google Shape;500;p5"/>
              <p:cNvGrpSpPr/>
              <p:nvPr/>
            </p:nvGrpSpPr>
            <p:grpSpPr>
              <a:xfrm>
                <a:off x="895855" y="2042708"/>
                <a:ext cx="831800" cy="1277138"/>
                <a:chOff x="895855" y="2042708"/>
                <a:chExt cx="831800" cy="1277138"/>
              </a:xfrm>
            </p:grpSpPr>
            <p:sp>
              <p:nvSpPr>
                <p:cNvPr id="501" name="Google Shape;501;p5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2" name="Google Shape;502;p5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3" name="Google Shape;503;p5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" name="Google Shape;504;p5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5" name="Google Shape;505;p5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6" name="Google Shape;506;p5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7" name="Google Shape;507;p5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8" name="Google Shape;508;p5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9" name="Google Shape;509;p5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10" name="Google Shape;510;p5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511" name="Google Shape;511;p5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" name="Google Shape;512;p5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" name="Google Shape;513;p5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4" name="Google Shape;514;p5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5" name="Google Shape;515;p5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516" name="Google Shape;516;p5"/>
          <p:cNvGrpSpPr/>
          <p:nvPr/>
        </p:nvGrpSpPr>
        <p:grpSpPr>
          <a:xfrm rot="-8100000">
            <a:off x="8058395" y="-959674"/>
            <a:ext cx="1387781" cy="2465377"/>
            <a:chOff x="593002" y="2042708"/>
            <a:chExt cx="1261647" cy="2241302"/>
          </a:xfrm>
        </p:grpSpPr>
        <p:grpSp>
          <p:nvGrpSpPr>
            <p:cNvPr id="517" name="Google Shape;517;p5"/>
            <p:cNvGrpSpPr/>
            <p:nvPr/>
          </p:nvGrpSpPr>
          <p:grpSpPr>
            <a:xfrm>
              <a:off x="903827" y="2042708"/>
              <a:ext cx="823828" cy="968444"/>
              <a:chOff x="903827" y="2042708"/>
              <a:chExt cx="823828" cy="968444"/>
            </a:xfrm>
          </p:grpSpPr>
          <p:sp>
            <p:nvSpPr>
              <p:cNvPr id="518" name="Google Shape;518;p5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5" name="Google Shape;525;p5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526" name="Google Shape;526;p5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AND_TWO_COLUMNS_1_4_1_2">
    <p:spTree>
      <p:nvGrpSpPr>
        <p:cNvPr id="4662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3" name="Google Shape;4663;p41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64" name="Google Shape;4664;p41"/>
          <p:cNvGrpSpPr/>
          <p:nvPr/>
        </p:nvGrpSpPr>
        <p:grpSpPr>
          <a:xfrm flipH="1" rot="10800000">
            <a:off x="-276945" y="-588678"/>
            <a:ext cx="2011443" cy="2751867"/>
            <a:chOff x="-292495" y="2868905"/>
            <a:chExt cx="2011443" cy="2751867"/>
          </a:xfrm>
        </p:grpSpPr>
        <p:grpSp>
          <p:nvGrpSpPr>
            <p:cNvPr id="4665" name="Google Shape;4665;p41"/>
            <p:cNvGrpSpPr/>
            <p:nvPr/>
          </p:nvGrpSpPr>
          <p:grpSpPr>
            <a:xfrm flipH="1" rot="956037">
              <a:off x="19279" y="3012049"/>
              <a:ext cx="1387895" cy="2465580"/>
              <a:chOff x="593002" y="2042708"/>
              <a:chExt cx="1261647" cy="2241302"/>
            </a:xfrm>
          </p:grpSpPr>
          <p:grpSp>
            <p:nvGrpSpPr>
              <p:cNvPr id="4666" name="Google Shape;4666;p41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4667" name="Google Shape;4667;p41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68" name="Google Shape;4668;p41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69" name="Google Shape;4669;p41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0" name="Google Shape;4670;p41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1" name="Google Shape;4671;p41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2" name="Google Shape;4672;p41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3" name="Google Shape;4673;p41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4" name="Google Shape;4674;p41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5" name="Google Shape;4675;p41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6" name="Google Shape;4676;p41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77" name="Google Shape;4677;p41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678" name="Google Shape;4678;p41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4679" name="Google Shape;4679;p41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0" name="Google Shape;4680;p41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1" name="Google Shape;4681;p41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2" name="Google Shape;4682;p41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3" name="Google Shape;4683;p41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84" name="Google Shape;4684;p41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685" name="Google Shape;4685;p41"/>
            <p:cNvGrpSpPr/>
            <p:nvPr/>
          </p:nvGrpSpPr>
          <p:grpSpPr>
            <a:xfrm rot="1289470">
              <a:off x="268797" y="3002136"/>
              <a:ext cx="139459" cy="159106"/>
              <a:chOff x="11250843" y="1932532"/>
              <a:chExt cx="402616" cy="459335"/>
            </a:xfrm>
          </p:grpSpPr>
          <p:sp>
            <p:nvSpPr>
              <p:cNvPr id="4686" name="Google Shape;4686;p4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7" name="Google Shape;4687;p4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8" name="Google Shape;4688;p4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89" name="Google Shape;4689;p41"/>
            <p:cNvGrpSpPr/>
            <p:nvPr/>
          </p:nvGrpSpPr>
          <p:grpSpPr>
            <a:xfrm flipH="1">
              <a:off x="1056047" y="4428526"/>
              <a:ext cx="386060" cy="360087"/>
              <a:chOff x="9460636" y="2071442"/>
              <a:chExt cx="1221710" cy="1139515"/>
            </a:xfrm>
          </p:grpSpPr>
          <p:sp>
            <p:nvSpPr>
              <p:cNvPr id="4690" name="Google Shape;4690;p4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1" name="Google Shape;4691;p4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2" name="Google Shape;4692;p4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3" name="Google Shape;4693;p4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4" name="Google Shape;4694;p4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5" name="Google Shape;4695;p4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6" name="Google Shape;4696;p4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7" name="Google Shape;4697;p4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8" name="Google Shape;4698;p4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9" name="Google Shape;4699;p4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0" name="Google Shape;4700;p4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01" name="Google Shape;4701;p41"/>
          <p:cNvGrpSpPr/>
          <p:nvPr/>
        </p:nvGrpSpPr>
        <p:grpSpPr>
          <a:xfrm flipH="1" rot="10800000">
            <a:off x="7838049" y="134842"/>
            <a:ext cx="2003926" cy="1741607"/>
            <a:chOff x="7822499" y="3155645"/>
            <a:chExt cx="2003926" cy="1741607"/>
          </a:xfrm>
        </p:grpSpPr>
        <p:grpSp>
          <p:nvGrpSpPr>
            <p:cNvPr id="4702" name="Google Shape;4702;p41"/>
            <p:cNvGrpSpPr/>
            <p:nvPr/>
          </p:nvGrpSpPr>
          <p:grpSpPr>
            <a:xfrm rot="-3084384">
              <a:off x="8446538" y="3444231"/>
              <a:ext cx="1219022" cy="998395"/>
              <a:chOff x="431982" y="2910018"/>
              <a:chExt cx="1219007" cy="998383"/>
            </a:xfrm>
          </p:grpSpPr>
          <p:sp>
            <p:nvSpPr>
              <p:cNvPr id="4703" name="Google Shape;4703;p41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4" name="Google Shape;4704;p41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5" name="Google Shape;4705;p41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6" name="Google Shape;4706;p41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707" name="Google Shape;4707;p41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4708" name="Google Shape;4708;p41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09" name="Google Shape;4709;p41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0" name="Google Shape;4710;p41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1" name="Google Shape;4711;p41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12" name="Google Shape;4712;p41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713" name="Google Shape;4713;p41"/>
            <p:cNvGrpSpPr/>
            <p:nvPr/>
          </p:nvGrpSpPr>
          <p:grpSpPr>
            <a:xfrm flipH="1">
              <a:off x="7822499" y="4608564"/>
              <a:ext cx="139466" cy="159114"/>
              <a:chOff x="11250843" y="1932532"/>
              <a:chExt cx="402616" cy="459335"/>
            </a:xfrm>
          </p:grpSpPr>
          <p:sp>
            <p:nvSpPr>
              <p:cNvPr id="4714" name="Google Shape;4714;p4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5" name="Google Shape;4715;p4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6" name="Google Shape;4716;p4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17" name="Google Shape;4717;p41"/>
            <p:cNvGrpSpPr/>
            <p:nvPr/>
          </p:nvGrpSpPr>
          <p:grpSpPr>
            <a:xfrm flipH="1" rot="-2406580">
              <a:off x="8180738" y="4455114"/>
              <a:ext cx="386091" cy="360115"/>
              <a:chOff x="9460636" y="2071442"/>
              <a:chExt cx="1221710" cy="1139515"/>
            </a:xfrm>
          </p:grpSpPr>
          <p:sp>
            <p:nvSpPr>
              <p:cNvPr id="4718" name="Google Shape;4718;p4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9" name="Google Shape;4719;p4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0" name="Google Shape;4720;p4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1" name="Google Shape;4721;p4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2" name="Google Shape;4722;p4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3" name="Google Shape;4723;p4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4" name="Google Shape;4724;p4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5" name="Google Shape;4725;p4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6" name="Google Shape;4726;p4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7" name="Google Shape;4727;p4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8" name="Google Shape;4728;p4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29" name="Google Shape;4729;p41"/>
          <p:cNvGrpSpPr/>
          <p:nvPr/>
        </p:nvGrpSpPr>
        <p:grpSpPr>
          <a:xfrm flipH="1" rot="10800000">
            <a:off x="6829235" y="3170530"/>
            <a:ext cx="2575062" cy="1805950"/>
            <a:chOff x="6813685" y="55615"/>
            <a:chExt cx="2575062" cy="1805950"/>
          </a:xfrm>
        </p:grpSpPr>
        <p:grpSp>
          <p:nvGrpSpPr>
            <p:cNvPr id="4730" name="Google Shape;4730;p41"/>
            <p:cNvGrpSpPr/>
            <p:nvPr/>
          </p:nvGrpSpPr>
          <p:grpSpPr>
            <a:xfrm rot="-5694123">
              <a:off x="7407295" y="-380404"/>
              <a:ext cx="1387842" cy="2465486"/>
              <a:chOff x="593002" y="2042708"/>
              <a:chExt cx="1261647" cy="2241302"/>
            </a:xfrm>
          </p:grpSpPr>
          <p:grpSp>
            <p:nvGrpSpPr>
              <p:cNvPr id="4731" name="Google Shape;4731;p41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4732" name="Google Shape;4732;p41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3" name="Google Shape;4733;p41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4" name="Google Shape;4734;p41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5" name="Google Shape;4735;p41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6" name="Google Shape;4736;p41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7" name="Google Shape;4737;p41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8" name="Google Shape;4738;p41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39" name="Google Shape;4739;p41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0" name="Google Shape;4740;p41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1" name="Google Shape;4741;p41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2" name="Google Shape;4742;p41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4743" name="Google Shape;4743;p41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4744" name="Google Shape;4744;p41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5" name="Google Shape;4745;p41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6" name="Google Shape;4746;p41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7" name="Google Shape;4747;p41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8" name="Google Shape;4748;p41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49" name="Google Shape;4749;p41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750" name="Google Shape;4750;p41"/>
            <p:cNvGrpSpPr/>
            <p:nvPr/>
          </p:nvGrpSpPr>
          <p:grpSpPr>
            <a:xfrm>
              <a:off x="8673546" y="1133927"/>
              <a:ext cx="139466" cy="159114"/>
              <a:chOff x="11250843" y="1932532"/>
              <a:chExt cx="402616" cy="459335"/>
            </a:xfrm>
          </p:grpSpPr>
          <p:sp>
            <p:nvSpPr>
              <p:cNvPr id="4751" name="Google Shape;4751;p4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2" name="Google Shape;4752;p4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3" name="Google Shape;4753;p4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54" name="Google Shape;4754;p41"/>
            <p:cNvGrpSpPr/>
            <p:nvPr/>
          </p:nvGrpSpPr>
          <p:grpSpPr>
            <a:xfrm flipH="1">
              <a:off x="7999322" y="1321051"/>
              <a:ext cx="386060" cy="360087"/>
              <a:chOff x="9460636" y="2071442"/>
              <a:chExt cx="1221710" cy="1139515"/>
            </a:xfrm>
          </p:grpSpPr>
          <p:sp>
            <p:nvSpPr>
              <p:cNvPr id="4755" name="Google Shape;4755;p4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6" name="Google Shape;4756;p4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7" name="Google Shape;4757;p4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8" name="Google Shape;4758;p4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9" name="Google Shape;4759;p4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0" name="Google Shape;4760;p4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1" name="Google Shape;4761;p4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2" name="Google Shape;4762;p4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3" name="Google Shape;4763;p4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4" name="Google Shape;4764;p4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5" name="Google Shape;4765;p4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66" name="Google Shape;4766;p41"/>
            <p:cNvGrpSpPr/>
            <p:nvPr/>
          </p:nvGrpSpPr>
          <p:grpSpPr>
            <a:xfrm flipH="1">
              <a:off x="7635679" y="272201"/>
              <a:ext cx="139466" cy="159114"/>
              <a:chOff x="11250843" y="1932532"/>
              <a:chExt cx="402616" cy="459335"/>
            </a:xfrm>
          </p:grpSpPr>
          <p:sp>
            <p:nvSpPr>
              <p:cNvPr id="4767" name="Google Shape;4767;p4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8" name="Google Shape;4768;p4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9" name="Google Shape;4769;p4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770" name="Google Shape;4770;p41"/>
            <p:cNvGrpSpPr/>
            <p:nvPr/>
          </p:nvGrpSpPr>
          <p:grpSpPr>
            <a:xfrm flipH="1">
              <a:off x="8695954" y="1702451"/>
              <a:ext cx="139466" cy="159114"/>
              <a:chOff x="11250843" y="1932532"/>
              <a:chExt cx="402616" cy="459335"/>
            </a:xfrm>
          </p:grpSpPr>
          <p:sp>
            <p:nvSpPr>
              <p:cNvPr id="4771" name="Google Shape;4771;p4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2" name="Google Shape;4772;p4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3" name="Google Shape;4773;p4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74" name="Google Shape;4774;p41"/>
          <p:cNvGrpSpPr/>
          <p:nvPr/>
        </p:nvGrpSpPr>
        <p:grpSpPr>
          <a:xfrm flipH="1" rot="10800000">
            <a:off x="-276948" y="3403566"/>
            <a:ext cx="1719042" cy="1836207"/>
            <a:chOff x="-276948" y="-207678"/>
            <a:chExt cx="1719042" cy="1836207"/>
          </a:xfrm>
        </p:grpSpPr>
        <p:grpSp>
          <p:nvGrpSpPr>
            <p:cNvPr id="4775" name="Google Shape;4775;p41"/>
            <p:cNvGrpSpPr/>
            <p:nvPr/>
          </p:nvGrpSpPr>
          <p:grpSpPr>
            <a:xfrm flipH="1" rot="4479293">
              <a:off x="-222239" y="63155"/>
              <a:ext cx="1548847" cy="1294539"/>
              <a:chOff x="457474" y="3580802"/>
              <a:chExt cx="1408022" cy="1176837"/>
            </a:xfrm>
          </p:grpSpPr>
          <p:sp>
            <p:nvSpPr>
              <p:cNvPr id="4776" name="Google Shape;4776;p41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7" name="Google Shape;4777;p41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8" name="Google Shape;4778;p41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9" name="Google Shape;4779;p41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0" name="Google Shape;4780;p41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1" name="Google Shape;4781;p41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2" name="Google Shape;4782;p41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3" name="Google Shape;4783;p41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4" name="Google Shape;4784;p41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5" name="Google Shape;4785;p41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6" name="Google Shape;4786;p41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7" name="Google Shape;4787;p41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8" name="Google Shape;4788;p41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9" name="Google Shape;4789;p41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0" name="Google Shape;4790;p41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1" name="Google Shape;4791;p41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2" name="Google Shape;4792;p41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3" name="Google Shape;4793;p41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4794" name="Google Shape;4794;p41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4795" name="Google Shape;4795;p41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96" name="Google Shape;4796;p41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97" name="Google Shape;4797;p41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98" name="Google Shape;4798;p41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99" name="Google Shape;4799;p41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800" name="Google Shape;4800;p41"/>
            <p:cNvGrpSpPr/>
            <p:nvPr/>
          </p:nvGrpSpPr>
          <p:grpSpPr>
            <a:xfrm flipH="1" rot="-2406580">
              <a:off x="673638" y="220939"/>
              <a:ext cx="386091" cy="360115"/>
              <a:chOff x="9460636" y="2071442"/>
              <a:chExt cx="1221710" cy="1139515"/>
            </a:xfrm>
          </p:grpSpPr>
          <p:sp>
            <p:nvSpPr>
              <p:cNvPr id="4801" name="Google Shape;4801;p41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2" name="Google Shape;4802;p41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3" name="Google Shape;4803;p41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4" name="Google Shape;4804;p41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5" name="Google Shape;4805;p41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6" name="Google Shape;4806;p41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7" name="Google Shape;4807;p41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8" name="Google Shape;4808;p41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9" name="Google Shape;4809;p41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0" name="Google Shape;4810;p41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1" name="Google Shape;4811;p41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812" name="Google Shape;4812;p41"/>
            <p:cNvGrpSpPr/>
            <p:nvPr/>
          </p:nvGrpSpPr>
          <p:grpSpPr>
            <a:xfrm flipH="1" rot="-2407013">
              <a:off x="1267774" y="514942"/>
              <a:ext cx="139464" cy="159112"/>
              <a:chOff x="11250843" y="1932532"/>
              <a:chExt cx="402616" cy="459335"/>
            </a:xfrm>
          </p:grpSpPr>
          <p:sp>
            <p:nvSpPr>
              <p:cNvPr id="4813" name="Google Shape;4813;p41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4" name="Google Shape;4814;p41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15" name="Google Shape;4815;p41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822" name="Shape 4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" name="Google Shape;4823;p43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24" name="Google Shape;4824;p43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5" name="Google Shape;4825;p4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6" name="Google Shape;4826;p4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7" name="Google Shape;4827;p4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28" name="Shape 4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" name="Google Shape;4829;p4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30" name="Google Shape;4830;p4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31" name="Google Shape;4831;p4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832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" name="Google Shape;4833;p4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34" name="Google Shape;4834;p4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35" name="Google Shape;4835;p4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36" name="Google Shape;4836;p4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837" name="Shape 4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8" name="Google Shape;4838;p46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39" name="Google Shape;4839;p46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0" name="Google Shape;4840;p4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1" name="Google Shape;4841;p4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2" name="Google Shape;4842;p4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43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p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45" name="Google Shape;4845;p47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6" name="Google Shape;4846;p47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7" name="Google Shape;4847;p4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8" name="Google Shape;4848;p4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49" name="Google Shape;4849;p4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850" name="Shape 4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1" name="Google Shape;4851;p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52" name="Google Shape;4852;p48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3" name="Google Shape;4853;p48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4" name="Google Shape;4854;p48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5" name="Google Shape;4855;p48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6" name="Google Shape;4856;p4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7" name="Google Shape;4857;p4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58" name="Google Shape;4858;p4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59" name="Shape 4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0" name="Google Shape;4860;p49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61" name="Google Shape;4861;p49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2" name="Google Shape;4862;p49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3" name="Google Shape;4863;p4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4" name="Google Shape;4864;p4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65" name="Google Shape;4865;p4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866" name="Shape 4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7" name="Google Shape;4867;p50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68" name="Google Shape;4868;p50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869" name="Google Shape;4869;p50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0" name="Google Shape;4870;p5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1" name="Google Shape;4871;p5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2" name="Google Shape;4872;p5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873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75" name="Google Shape;4875;p51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6" name="Google Shape;4876;p5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7" name="Google Shape;4877;p5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78" name="Google Shape;4878;p5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6"/>
          <p:cNvSpPr txBox="1"/>
          <p:nvPr>
            <p:ph type="ctrTitle"/>
          </p:nvPr>
        </p:nvSpPr>
        <p:spPr>
          <a:xfrm>
            <a:off x="714850" y="498551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533" name="Google Shape;533;p6"/>
          <p:cNvGrpSpPr/>
          <p:nvPr/>
        </p:nvGrpSpPr>
        <p:grpSpPr>
          <a:xfrm>
            <a:off x="-304169" y="-606924"/>
            <a:ext cx="1399619" cy="1691624"/>
            <a:chOff x="-304169" y="-606924"/>
            <a:chExt cx="1399619" cy="1691624"/>
          </a:xfrm>
        </p:grpSpPr>
        <p:grpSp>
          <p:nvGrpSpPr>
            <p:cNvPr id="534" name="Google Shape;534;p6"/>
            <p:cNvGrpSpPr/>
            <p:nvPr/>
          </p:nvGrpSpPr>
          <p:grpSpPr>
            <a:xfrm flipH="1" rot="5400000">
              <a:off x="-414481" y="-496612"/>
              <a:ext cx="1219007" cy="998383"/>
              <a:chOff x="431982" y="2910018"/>
              <a:chExt cx="1219007" cy="998383"/>
            </a:xfrm>
          </p:grpSpPr>
          <p:sp>
            <p:nvSpPr>
              <p:cNvPr id="535" name="Google Shape;535;p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" name="Google Shape;536;p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9" name="Google Shape;539;p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540" name="Google Shape;540;p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45" name="Google Shape;545;p6"/>
            <p:cNvGrpSpPr/>
            <p:nvPr/>
          </p:nvGrpSpPr>
          <p:grpSpPr>
            <a:xfrm>
              <a:off x="267015" y="724614"/>
              <a:ext cx="386060" cy="360087"/>
              <a:chOff x="9460636" y="2071442"/>
              <a:chExt cx="1221710" cy="1139515"/>
            </a:xfrm>
          </p:grpSpPr>
          <p:sp>
            <p:nvSpPr>
              <p:cNvPr id="546" name="Google Shape;546;p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6" name="Google Shape;556;p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57" name="Google Shape;557;p6"/>
            <p:cNvGrpSpPr/>
            <p:nvPr/>
          </p:nvGrpSpPr>
          <p:grpSpPr>
            <a:xfrm>
              <a:off x="955983" y="304313"/>
              <a:ext cx="139466" cy="159114"/>
              <a:chOff x="11250843" y="1932532"/>
              <a:chExt cx="402616" cy="459335"/>
            </a:xfrm>
          </p:grpSpPr>
          <p:sp>
            <p:nvSpPr>
              <p:cNvPr id="558" name="Google Shape;558;p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9" name="Google Shape;559;p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0" name="Google Shape;560;p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61" name="Google Shape;561;p6"/>
          <p:cNvGrpSpPr/>
          <p:nvPr/>
        </p:nvGrpSpPr>
        <p:grpSpPr>
          <a:xfrm>
            <a:off x="7930959" y="3269289"/>
            <a:ext cx="2120536" cy="2784644"/>
            <a:chOff x="7930959" y="3269289"/>
            <a:chExt cx="2120536" cy="2784644"/>
          </a:xfrm>
        </p:grpSpPr>
        <p:grpSp>
          <p:nvGrpSpPr>
            <p:cNvPr id="562" name="Google Shape;562;p6"/>
            <p:cNvGrpSpPr/>
            <p:nvPr/>
          </p:nvGrpSpPr>
          <p:grpSpPr>
            <a:xfrm rot="-1150073">
              <a:off x="8297265" y="3428796"/>
              <a:ext cx="1387923" cy="2465630"/>
              <a:chOff x="593002" y="2042708"/>
              <a:chExt cx="1261647" cy="2241302"/>
            </a:xfrm>
          </p:grpSpPr>
          <p:grpSp>
            <p:nvGrpSpPr>
              <p:cNvPr id="563" name="Google Shape;563;p6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564" name="Google Shape;564;p6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</p:grpSp>
          <p:grpSp>
            <p:nvGrpSpPr>
              <p:cNvPr id="575" name="Google Shape;575;p6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576" name="Google Shape;576;p6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aseline="30000"/>
                </a:p>
              </p:txBody>
            </p:sp>
          </p:grpSp>
        </p:grpSp>
        <p:grpSp>
          <p:nvGrpSpPr>
            <p:cNvPr id="582" name="Google Shape;582;p6"/>
            <p:cNvGrpSpPr/>
            <p:nvPr/>
          </p:nvGrpSpPr>
          <p:grpSpPr>
            <a:xfrm>
              <a:off x="8214940" y="4690177"/>
              <a:ext cx="386060" cy="360087"/>
              <a:chOff x="9460636" y="2071442"/>
              <a:chExt cx="1221710" cy="1139515"/>
            </a:xfrm>
          </p:grpSpPr>
          <p:sp>
            <p:nvSpPr>
              <p:cNvPr id="583" name="Google Shape;583;p6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aseline="30000"/>
              </a:p>
            </p:txBody>
          </p:sp>
        </p:grpSp>
      </p:grpSp>
      <p:grpSp>
        <p:nvGrpSpPr>
          <p:cNvPr id="594" name="Google Shape;594;p6"/>
          <p:cNvGrpSpPr/>
          <p:nvPr/>
        </p:nvGrpSpPr>
        <p:grpSpPr>
          <a:xfrm>
            <a:off x="-907625" y="3973650"/>
            <a:ext cx="2022067" cy="1793149"/>
            <a:chOff x="-907625" y="3973650"/>
            <a:chExt cx="2022067" cy="1793149"/>
          </a:xfrm>
        </p:grpSpPr>
        <p:grpSp>
          <p:nvGrpSpPr>
            <p:cNvPr id="595" name="Google Shape;595;p6"/>
            <p:cNvGrpSpPr/>
            <p:nvPr/>
          </p:nvGrpSpPr>
          <p:grpSpPr>
            <a:xfrm flipH="1">
              <a:off x="-226587" y="4668479"/>
              <a:ext cx="1341029" cy="1098321"/>
              <a:chOff x="431982" y="2910018"/>
              <a:chExt cx="1219007" cy="998383"/>
            </a:xfrm>
          </p:grpSpPr>
          <p:sp>
            <p:nvSpPr>
              <p:cNvPr id="596" name="Google Shape;596;p6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00" name="Google Shape;600;p6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601" name="Google Shape;601;p6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06" name="Google Shape;606;p6"/>
            <p:cNvGrpSpPr/>
            <p:nvPr/>
          </p:nvGrpSpPr>
          <p:grpSpPr>
            <a:xfrm flipH="1" rot="-709424">
              <a:off x="-791427" y="4118601"/>
              <a:ext cx="1548880" cy="1294567"/>
              <a:chOff x="457474" y="3580802"/>
              <a:chExt cx="1408022" cy="1176837"/>
            </a:xfrm>
          </p:grpSpPr>
          <p:sp>
            <p:nvSpPr>
              <p:cNvPr id="607" name="Google Shape;607;p6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6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6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6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6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6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6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6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6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6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25" name="Google Shape;625;p6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626" name="Google Shape;626;p6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631" name="Google Shape;631;p6"/>
          <p:cNvGrpSpPr/>
          <p:nvPr/>
        </p:nvGrpSpPr>
        <p:grpSpPr>
          <a:xfrm>
            <a:off x="8169014" y="-290170"/>
            <a:ext cx="1598468" cy="1791832"/>
            <a:chOff x="8169014" y="-290170"/>
            <a:chExt cx="1598468" cy="1791832"/>
          </a:xfrm>
        </p:grpSpPr>
        <p:grpSp>
          <p:nvGrpSpPr>
            <p:cNvPr id="632" name="Google Shape;632;p6"/>
            <p:cNvGrpSpPr/>
            <p:nvPr/>
          </p:nvGrpSpPr>
          <p:grpSpPr>
            <a:xfrm rot="-6148474">
              <a:off x="8193859" y="-41496"/>
              <a:ext cx="1548779" cy="1294483"/>
              <a:chOff x="457474" y="3580802"/>
              <a:chExt cx="1408022" cy="1176837"/>
            </a:xfrm>
          </p:grpSpPr>
          <p:sp>
            <p:nvSpPr>
              <p:cNvPr id="633" name="Google Shape;633;p6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6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6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6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6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6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6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6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6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6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6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6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6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6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6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6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51" name="Google Shape;651;p6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652" name="Google Shape;652;p6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657" name="Google Shape;657;p6"/>
            <p:cNvGrpSpPr/>
            <p:nvPr/>
          </p:nvGrpSpPr>
          <p:grpSpPr>
            <a:xfrm>
              <a:off x="8561996" y="380389"/>
              <a:ext cx="139466" cy="159114"/>
              <a:chOff x="11250843" y="1932532"/>
              <a:chExt cx="402616" cy="459335"/>
            </a:xfrm>
          </p:grpSpPr>
          <p:sp>
            <p:nvSpPr>
              <p:cNvPr id="658" name="Google Shape;658;p6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6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6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879" name="Shape 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0" name="Google Shape;4880;p52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81" name="Google Shape;4881;p52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2" name="Google Shape;4882;p5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3" name="Google Shape;4883;p5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84" name="Google Shape;4884;p5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7"/>
          <p:cNvSpPr txBox="1"/>
          <p:nvPr>
            <p:ph type="title"/>
          </p:nvPr>
        </p:nvSpPr>
        <p:spPr>
          <a:xfrm>
            <a:off x="713225" y="592886"/>
            <a:ext cx="5288700" cy="1002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grpSp>
        <p:nvGrpSpPr>
          <p:cNvPr id="664" name="Google Shape;664;p7"/>
          <p:cNvGrpSpPr/>
          <p:nvPr/>
        </p:nvGrpSpPr>
        <p:grpSpPr>
          <a:xfrm rot="-771151">
            <a:off x="-70092" y="3171938"/>
            <a:ext cx="1387889" cy="2465569"/>
            <a:chOff x="593002" y="2042708"/>
            <a:chExt cx="1261647" cy="2241302"/>
          </a:xfrm>
        </p:grpSpPr>
        <p:grpSp>
          <p:nvGrpSpPr>
            <p:cNvPr id="665" name="Google Shape;665;p7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rect b="b" l="l" r="r" t="t"/>
                <a:pathLst>
                  <a:path extrusionOk="0" h="2244" w="371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rect b="b" l="l" r="r" t="t"/>
                <a:pathLst>
                  <a:path extrusionOk="0" h="3944" w="3668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rect b="b" l="l" r="r" t="t"/>
                <a:pathLst>
                  <a:path extrusionOk="0" fill="none" h="3393" w="361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84" name="Google Shape;684;p7"/>
          <p:cNvGrpSpPr/>
          <p:nvPr/>
        </p:nvGrpSpPr>
        <p:grpSpPr>
          <a:xfrm>
            <a:off x="199265" y="131052"/>
            <a:ext cx="706985" cy="1314799"/>
            <a:chOff x="199265" y="131052"/>
            <a:chExt cx="706985" cy="1314799"/>
          </a:xfrm>
        </p:grpSpPr>
        <p:grpSp>
          <p:nvGrpSpPr>
            <p:cNvPr id="685" name="Google Shape;685;p7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686" name="Google Shape;68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89" name="Google Shape;689;p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690" name="Google Shape;690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1" name="Google Shape;701;p7"/>
            <p:cNvGrpSpPr/>
            <p:nvPr/>
          </p:nvGrpSpPr>
          <p:grpSpPr>
            <a:xfrm>
              <a:off x="338733" y="728913"/>
              <a:ext cx="139466" cy="159114"/>
              <a:chOff x="11250843" y="1932532"/>
              <a:chExt cx="402616" cy="459335"/>
            </a:xfrm>
          </p:grpSpPr>
          <p:sp>
            <p:nvSpPr>
              <p:cNvPr id="702" name="Google Shape;702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520190" y="131052"/>
              <a:ext cx="386060" cy="360087"/>
              <a:chOff x="9460636" y="2071442"/>
              <a:chExt cx="1221710" cy="1139515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17" name="Google Shape;717;p7"/>
          <p:cNvGrpSpPr/>
          <p:nvPr/>
        </p:nvGrpSpPr>
        <p:grpSpPr>
          <a:xfrm>
            <a:off x="8253135" y="-182269"/>
            <a:ext cx="1367487" cy="1494941"/>
            <a:chOff x="8253135" y="-182269"/>
            <a:chExt cx="1367487" cy="1494941"/>
          </a:xfrm>
        </p:grpSpPr>
        <p:grpSp>
          <p:nvGrpSpPr>
            <p:cNvPr id="718" name="Google Shape;718;p7"/>
            <p:cNvGrpSpPr/>
            <p:nvPr/>
          </p:nvGrpSpPr>
          <p:grpSpPr>
            <a:xfrm rot="-4146560">
              <a:off x="8327351" y="65991"/>
              <a:ext cx="1219055" cy="998422"/>
              <a:chOff x="431982" y="2910018"/>
              <a:chExt cx="1219007" cy="998383"/>
            </a:xfrm>
          </p:grpSpPr>
          <p:sp>
            <p:nvSpPr>
              <p:cNvPr id="719" name="Google Shape;719;p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23" name="Google Shape;723;p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724" name="Google Shape;724;p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5" name="Google Shape;725;p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6" name="Google Shape;726;p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7" name="Google Shape;727;p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28" name="Google Shape;728;p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729" name="Google Shape;729;p7"/>
            <p:cNvGrpSpPr/>
            <p:nvPr/>
          </p:nvGrpSpPr>
          <p:grpSpPr>
            <a:xfrm>
              <a:off x="8769996" y="1085777"/>
              <a:ext cx="139466" cy="159114"/>
              <a:chOff x="11250843" y="1932532"/>
              <a:chExt cx="402616" cy="459335"/>
            </a:xfrm>
          </p:grpSpPr>
          <p:sp>
            <p:nvSpPr>
              <p:cNvPr id="730" name="Google Shape;730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3" name="Google Shape;733;p7"/>
            <p:cNvGrpSpPr/>
            <p:nvPr/>
          </p:nvGrpSpPr>
          <p:grpSpPr>
            <a:xfrm flipH="1" rot="-2700000">
              <a:off x="8646742" y="153276"/>
              <a:ext cx="385981" cy="360013"/>
              <a:chOff x="9460636" y="2071442"/>
              <a:chExt cx="1221710" cy="1139515"/>
            </a:xfrm>
          </p:grpSpPr>
          <p:sp>
            <p:nvSpPr>
              <p:cNvPr id="734" name="Google Shape;734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45" name="Google Shape;745;p7"/>
            <p:cNvGrpSpPr/>
            <p:nvPr/>
          </p:nvGrpSpPr>
          <p:grpSpPr>
            <a:xfrm flipH="1">
              <a:off x="8291304" y="253726"/>
              <a:ext cx="139466" cy="159114"/>
              <a:chOff x="11250843" y="1932532"/>
              <a:chExt cx="402616" cy="459335"/>
            </a:xfrm>
          </p:grpSpPr>
          <p:sp>
            <p:nvSpPr>
              <p:cNvPr id="746" name="Google Shape;74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9" name="Google Shape;749;p7"/>
          <p:cNvSpPr txBox="1"/>
          <p:nvPr>
            <p:ph idx="1" type="body"/>
          </p:nvPr>
        </p:nvSpPr>
        <p:spPr>
          <a:xfrm>
            <a:off x="1217400" y="1871275"/>
            <a:ext cx="3753000" cy="27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8"/>
          <p:cNvSpPr txBox="1"/>
          <p:nvPr>
            <p:ph type="title"/>
          </p:nvPr>
        </p:nvSpPr>
        <p:spPr>
          <a:xfrm>
            <a:off x="1500450" y="1163575"/>
            <a:ext cx="6143100" cy="2710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753" name="Google Shape;753;p8"/>
          <p:cNvGrpSpPr/>
          <p:nvPr/>
        </p:nvGrpSpPr>
        <p:grpSpPr>
          <a:xfrm>
            <a:off x="-331098" y="-206178"/>
            <a:ext cx="1719042" cy="1836207"/>
            <a:chOff x="-331098" y="-206178"/>
            <a:chExt cx="1719042" cy="1836207"/>
          </a:xfrm>
        </p:grpSpPr>
        <p:grpSp>
          <p:nvGrpSpPr>
            <p:cNvPr id="754" name="Google Shape;754;p8"/>
            <p:cNvGrpSpPr/>
            <p:nvPr/>
          </p:nvGrpSpPr>
          <p:grpSpPr>
            <a:xfrm flipH="1" rot="4479293">
              <a:off x="-276389" y="64655"/>
              <a:ext cx="1548847" cy="1294539"/>
              <a:chOff x="457474" y="3580802"/>
              <a:chExt cx="1408022" cy="1176837"/>
            </a:xfrm>
          </p:grpSpPr>
          <p:sp>
            <p:nvSpPr>
              <p:cNvPr id="755" name="Google Shape;755;p8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7" name="Google Shape;757;p8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8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8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8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3" name="Google Shape;763;p8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8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8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8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8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0" name="Google Shape;770;p8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1" name="Google Shape;771;p8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8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773" name="Google Shape;773;p8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774" name="Google Shape;774;p8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5" name="Google Shape;775;p8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6" name="Google Shape;776;p8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7" name="Google Shape;777;p8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78" name="Google Shape;778;p8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779" name="Google Shape;779;p8"/>
            <p:cNvGrpSpPr/>
            <p:nvPr/>
          </p:nvGrpSpPr>
          <p:grpSpPr>
            <a:xfrm flipH="1" rot="-2406580">
              <a:off x="619488" y="186339"/>
              <a:ext cx="386091" cy="360115"/>
              <a:chOff x="9460636" y="2071442"/>
              <a:chExt cx="1221710" cy="1139515"/>
            </a:xfrm>
          </p:grpSpPr>
          <p:sp>
            <p:nvSpPr>
              <p:cNvPr id="780" name="Google Shape;780;p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6" name="Google Shape;786;p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0" name="Google Shape;790;p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1" name="Google Shape;791;p8"/>
            <p:cNvGrpSpPr/>
            <p:nvPr/>
          </p:nvGrpSpPr>
          <p:grpSpPr>
            <a:xfrm flipH="1" rot="-2407013">
              <a:off x="1213624" y="516442"/>
              <a:ext cx="139464" cy="159112"/>
              <a:chOff x="11250843" y="1932532"/>
              <a:chExt cx="402616" cy="459335"/>
            </a:xfrm>
          </p:grpSpPr>
          <p:sp>
            <p:nvSpPr>
              <p:cNvPr id="792" name="Google Shape;792;p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95" name="Google Shape;795;p8"/>
          <p:cNvGrpSpPr/>
          <p:nvPr/>
        </p:nvGrpSpPr>
        <p:grpSpPr>
          <a:xfrm>
            <a:off x="7987011" y="3694301"/>
            <a:ext cx="1637299" cy="1667223"/>
            <a:chOff x="7987011" y="3694301"/>
            <a:chExt cx="1637299" cy="1667223"/>
          </a:xfrm>
        </p:grpSpPr>
        <p:grpSp>
          <p:nvGrpSpPr>
            <p:cNvPr id="796" name="Google Shape;796;p8"/>
            <p:cNvGrpSpPr/>
            <p:nvPr/>
          </p:nvGrpSpPr>
          <p:grpSpPr>
            <a:xfrm rot="-1446580">
              <a:off x="8254509" y="4157671"/>
              <a:ext cx="1219053" cy="998420"/>
              <a:chOff x="431982" y="2910018"/>
              <a:chExt cx="1219007" cy="998383"/>
            </a:xfrm>
          </p:grpSpPr>
          <p:sp>
            <p:nvSpPr>
              <p:cNvPr id="797" name="Google Shape;797;p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8" name="Google Shape;798;p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1" name="Google Shape;801;p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802" name="Google Shape;802;p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3" name="Google Shape;803;p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4" name="Google Shape;804;p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5" name="Google Shape;805;p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06" name="Google Shape;806;p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807" name="Google Shape;807;p8"/>
            <p:cNvGrpSpPr/>
            <p:nvPr/>
          </p:nvGrpSpPr>
          <p:grpSpPr>
            <a:xfrm flipH="1">
              <a:off x="8350860" y="3694301"/>
              <a:ext cx="386060" cy="360087"/>
              <a:chOff x="9460636" y="2071442"/>
              <a:chExt cx="1221710" cy="1139515"/>
            </a:xfrm>
          </p:grpSpPr>
          <p:sp>
            <p:nvSpPr>
              <p:cNvPr id="808" name="Google Shape;808;p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1" name="Google Shape;811;p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4" name="Google Shape;814;p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9" name="Google Shape;819;p8"/>
            <p:cNvGrpSpPr/>
            <p:nvPr/>
          </p:nvGrpSpPr>
          <p:grpSpPr>
            <a:xfrm flipH="1">
              <a:off x="7987011" y="4699114"/>
              <a:ext cx="139466" cy="159114"/>
              <a:chOff x="11250843" y="1932532"/>
              <a:chExt cx="402616" cy="459335"/>
            </a:xfrm>
          </p:grpSpPr>
          <p:sp>
            <p:nvSpPr>
              <p:cNvPr id="820" name="Google Shape;820;p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2" name="Google Shape;822;p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23" name="Google Shape;823;p8"/>
          <p:cNvGrpSpPr/>
          <p:nvPr/>
        </p:nvGrpSpPr>
        <p:grpSpPr>
          <a:xfrm>
            <a:off x="1598330" y="4105500"/>
            <a:ext cx="1575339" cy="1609217"/>
            <a:chOff x="164092" y="4006925"/>
            <a:chExt cx="1575339" cy="1609217"/>
          </a:xfrm>
        </p:grpSpPr>
        <p:grpSp>
          <p:nvGrpSpPr>
            <p:cNvPr id="824" name="Google Shape;824;p8"/>
            <p:cNvGrpSpPr/>
            <p:nvPr/>
          </p:nvGrpSpPr>
          <p:grpSpPr>
            <a:xfrm flipH="1" rot="775734">
              <a:off x="972900" y="4614890"/>
              <a:ext cx="139459" cy="159105"/>
              <a:chOff x="11250843" y="1932532"/>
              <a:chExt cx="402616" cy="459335"/>
            </a:xfrm>
          </p:grpSpPr>
          <p:sp>
            <p:nvSpPr>
              <p:cNvPr id="825" name="Google Shape;825;p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6" name="Google Shape;826;p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8" name="Google Shape;828;p8"/>
            <p:cNvGrpSpPr/>
            <p:nvPr/>
          </p:nvGrpSpPr>
          <p:grpSpPr>
            <a:xfrm rot="2291133">
              <a:off x="342269" y="4347799"/>
              <a:ext cx="1218987" cy="998366"/>
              <a:chOff x="431982" y="2910018"/>
              <a:chExt cx="1219007" cy="998383"/>
            </a:xfrm>
          </p:grpSpPr>
          <p:sp>
            <p:nvSpPr>
              <p:cNvPr id="829" name="Google Shape;829;p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1" name="Google Shape;831;p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2" name="Google Shape;832;p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33" name="Google Shape;833;p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834" name="Google Shape;834;p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5" name="Google Shape;835;p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6" name="Google Shape;836;p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7" name="Google Shape;837;p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38" name="Google Shape;838;p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839" name="Google Shape;839;p8"/>
            <p:cNvGrpSpPr/>
            <p:nvPr/>
          </p:nvGrpSpPr>
          <p:grpSpPr>
            <a:xfrm rot="775682">
              <a:off x="220030" y="4305443"/>
              <a:ext cx="386073" cy="360098"/>
              <a:chOff x="9460636" y="2071442"/>
              <a:chExt cx="1221710" cy="1139515"/>
            </a:xfrm>
          </p:grpSpPr>
          <p:sp>
            <p:nvSpPr>
              <p:cNvPr id="840" name="Google Shape;840;p8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2" name="Google Shape;842;p8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3" name="Google Shape;843;p8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8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8" name="Google Shape;848;p8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51" name="Google Shape;851;p8"/>
            <p:cNvGrpSpPr/>
            <p:nvPr/>
          </p:nvGrpSpPr>
          <p:grpSpPr>
            <a:xfrm rot="775734">
              <a:off x="451774" y="4020509"/>
              <a:ext cx="139459" cy="159105"/>
              <a:chOff x="11250843" y="1932532"/>
              <a:chExt cx="402616" cy="459335"/>
            </a:xfrm>
          </p:grpSpPr>
          <p:sp>
            <p:nvSpPr>
              <p:cNvPr id="852" name="Google Shape;852;p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4" name="Google Shape;854;p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55" name="Google Shape;855;p8"/>
          <p:cNvGrpSpPr/>
          <p:nvPr/>
        </p:nvGrpSpPr>
        <p:grpSpPr>
          <a:xfrm rot="-5602942">
            <a:off x="6635989" y="-693211"/>
            <a:ext cx="1387832" cy="2465469"/>
            <a:chOff x="593002" y="2042708"/>
            <a:chExt cx="1261647" cy="2241302"/>
          </a:xfrm>
        </p:grpSpPr>
        <p:grpSp>
          <p:nvGrpSpPr>
            <p:cNvPr id="856" name="Google Shape;856;p8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857" name="Google Shape;857;p8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9" name="Google Shape;859;p8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0" name="Google Shape;860;p8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2" name="Google Shape;862;p8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rect b="b" l="l" r="r" t="t"/>
                <a:pathLst>
                  <a:path extrusionOk="0" h="2244" w="371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3" name="Google Shape;863;p8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rect b="b" l="l" r="r" t="t"/>
                <a:pathLst>
                  <a:path extrusionOk="0" h="3944" w="3668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8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5" name="Google Shape;865;p8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6" name="Google Shape;866;p8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7" name="Google Shape;867;p8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8" name="Google Shape;868;p8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869" name="Google Shape;869;p8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0" name="Google Shape;870;p8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8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8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rect b="b" l="l" r="r" t="t"/>
                <a:pathLst>
                  <a:path extrusionOk="0" fill="none" h="3393" w="361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8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8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75" name="Google Shape;875;p8"/>
          <p:cNvGrpSpPr/>
          <p:nvPr/>
        </p:nvGrpSpPr>
        <p:grpSpPr>
          <a:xfrm flipH="1" rot="865397">
            <a:off x="5465101" y="145109"/>
            <a:ext cx="386010" cy="360039"/>
            <a:chOff x="9460636" y="2071442"/>
            <a:chExt cx="1221710" cy="1139515"/>
          </a:xfrm>
        </p:grpSpPr>
        <p:sp>
          <p:nvSpPr>
            <p:cNvPr id="876" name="Google Shape;876;p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7" name="Google Shape;887;p8"/>
          <p:cNvGrpSpPr/>
          <p:nvPr/>
        </p:nvGrpSpPr>
        <p:grpSpPr>
          <a:xfrm flipH="1" rot="5970509">
            <a:off x="1722949" y="-218334"/>
            <a:ext cx="1219055" cy="998422"/>
            <a:chOff x="431982" y="2910018"/>
            <a:chExt cx="1219007" cy="998383"/>
          </a:xfrm>
        </p:grpSpPr>
        <p:sp>
          <p:nvSpPr>
            <p:cNvPr id="888" name="Google Shape;888;p8"/>
            <p:cNvSpPr/>
            <p:nvPr/>
          </p:nvSpPr>
          <p:spPr>
            <a:xfrm>
              <a:off x="474531" y="2992151"/>
              <a:ext cx="434578" cy="320742"/>
            </a:xfrm>
            <a:custGeom>
              <a:rect b="b" l="l" r="r" t="t"/>
              <a:pathLst>
                <a:path extrusionOk="0" fill="none" h="3460" w="4688">
                  <a:moveTo>
                    <a:pt x="3952" y="1"/>
                  </a:moveTo>
                  <a:cubicBezTo>
                    <a:pt x="3952" y="1"/>
                    <a:pt x="4687" y="1939"/>
                    <a:pt x="2958" y="2699"/>
                  </a:cubicBezTo>
                  <a:cubicBezTo>
                    <a:pt x="1229" y="3459"/>
                    <a:pt x="26" y="2223"/>
                    <a:pt x="1" y="477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8"/>
            <p:cNvSpPr/>
            <p:nvPr/>
          </p:nvSpPr>
          <p:spPr>
            <a:xfrm>
              <a:off x="564358" y="2958871"/>
              <a:ext cx="280418" cy="295898"/>
            </a:xfrm>
            <a:custGeom>
              <a:rect b="b" l="l" r="r" t="t"/>
              <a:pathLst>
                <a:path extrusionOk="0" fill="none" h="3192" w="3025">
                  <a:moveTo>
                    <a:pt x="2098" y="1"/>
                  </a:moveTo>
                  <a:cubicBezTo>
                    <a:pt x="2098" y="1"/>
                    <a:pt x="3025" y="2507"/>
                    <a:pt x="1337" y="3192"/>
                  </a:cubicBezTo>
                  <a:cubicBezTo>
                    <a:pt x="1337" y="3192"/>
                    <a:pt x="34" y="3058"/>
                    <a:pt x="1" y="63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8"/>
            <p:cNvSpPr/>
            <p:nvPr/>
          </p:nvSpPr>
          <p:spPr>
            <a:xfrm>
              <a:off x="672818" y="2964341"/>
              <a:ext cx="41900" cy="290429"/>
            </a:xfrm>
            <a:custGeom>
              <a:rect b="b" l="l" r="r" t="t"/>
              <a:pathLst>
                <a:path extrusionOk="0" fill="none" h="3133" w="452">
                  <a:moveTo>
                    <a:pt x="0" y="0"/>
                  </a:moveTo>
                  <a:cubicBezTo>
                    <a:pt x="0" y="0"/>
                    <a:pt x="451" y="2540"/>
                    <a:pt x="176" y="3133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8"/>
            <p:cNvSpPr/>
            <p:nvPr/>
          </p:nvSpPr>
          <p:spPr>
            <a:xfrm>
              <a:off x="708415" y="3256998"/>
              <a:ext cx="942574" cy="651403"/>
            </a:xfrm>
            <a:custGeom>
              <a:rect b="b" l="l" r="r" t="t"/>
              <a:pathLst>
                <a:path extrusionOk="0" fill="none" h="7027" w="10168">
                  <a:moveTo>
                    <a:pt x="1" y="1"/>
                  </a:moveTo>
                  <a:cubicBezTo>
                    <a:pt x="402" y="1764"/>
                    <a:pt x="1204" y="3468"/>
                    <a:pt x="2540" y="4721"/>
                  </a:cubicBezTo>
                  <a:cubicBezTo>
                    <a:pt x="4420" y="6500"/>
                    <a:pt x="7043" y="7027"/>
                    <a:pt x="9558" y="6918"/>
                  </a:cubicBezTo>
                  <a:cubicBezTo>
                    <a:pt x="9766" y="6910"/>
                    <a:pt x="9967" y="6893"/>
                    <a:pt x="10167" y="6876"/>
                  </a:cubicBezTo>
                </a:path>
              </a:pathLst>
            </a:custGeom>
            <a:noFill/>
            <a:ln cap="flat" cmpd="sng" w="19050">
              <a:solidFill>
                <a:schemeClr val="accent4"/>
              </a:solidFill>
              <a:prstDash val="solid"/>
              <a:miter lim="8354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92" name="Google Shape;892;p8"/>
            <p:cNvGrpSpPr/>
            <p:nvPr/>
          </p:nvGrpSpPr>
          <p:grpSpPr>
            <a:xfrm>
              <a:off x="431982" y="2910018"/>
              <a:ext cx="442274" cy="159445"/>
              <a:chOff x="431982" y="2910018"/>
              <a:chExt cx="442274" cy="159445"/>
            </a:xfrm>
          </p:grpSpPr>
          <p:sp>
            <p:nvSpPr>
              <p:cNvPr id="893" name="Google Shape;893;p8"/>
              <p:cNvSpPr/>
              <p:nvPr/>
            </p:nvSpPr>
            <p:spPr>
              <a:xfrm>
                <a:off x="799817" y="2955349"/>
                <a:ext cx="74438" cy="68227"/>
              </a:xfrm>
              <a:custGeom>
                <a:rect b="b" l="l" r="r" t="t"/>
                <a:pathLst>
                  <a:path extrusionOk="0" h="736" w="803">
                    <a:moveTo>
                      <a:pt x="412" y="0"/>
                    </a:moveTo>
                    <a:cubicBezTo>
                      <a:pt x="370" y="0"/>
                      <a:pt x="330" y="6"/>
                      <a:pt x="293" y="22"/>
                    </a:cubicBezTo>
                    <a:cubicBezTo>
                      <a:pt x="101" y="72"/>
                      <a:pt x="0" y="281"/>
                      <a:pt x="67" y="465"/>
                    </a:cubicBezTo>
                    <a:cubicBezTo>
                      <a:pt x="101" y="565"/>
                      <a:pt x="167" y="640"/>
                      <a:pt x="251" y="690"/>
                    </a:cubicBezTo>
                    <a:cubicBezTo>
                      <a:pt x="301" y="720"/>
                      <a:pt x="360" y="735"/>
                      <a:pt x="419" y="735"/>
                    </a:cubicBezTo>
                    <a:cubicBezTo>
                      <a:pt x="459" y="735"/>
                      <a:pt x="498" y="729"/>
                      <a:pt x="535" y="715"/>
                    </a:cubicBezTo>
                    <a:cubicBezTo>
                      <a:pt x="627" y="690"/>
                      <a:pt x="710" y="615"/>
                      <a:pt x="752" y="532"/>
                    </a:cubicBezTo>
                    <a:cubicBezTo>
                      <a:pt x="794" y="440"/>
                      <a:pt x="802" y="339"/>
                      <a:pt x="769" y="247"/>
                    </a:cubicBezTo>
                    <a:cubicBezTo>
                      <a:pt x="752" y="189"/>
                      <a:pt x="719" y="131"/>
                      <a:pt x="669" y="89"/>
                    </a:cubicBezTo>
                    <a:cubicBezTo>
                      <a:pt x="610" y="47"/>
                      <a:pt x="552" y="22"/>
                      <a:pt x="485" y="5"/>
                    </a:cubicBezTo>
                    <a:cubicBezTo>
                      <a:pt x="460" y="2"/>
                      <a:pt x="436" y="0"/>
                      <a:pt x="4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31982" y="3001236"/>
                <a:ext cx="71286" cy="68227"/>
              </a:xfrm>
              <a:custGeom>
                <a:rect b="b" l="l" r="r" t="t"/>
                <a:pathLst>
                  <a:path extrusionOk="0" h="736" w="769">
                    <a:moveTo>
                      <a:pt x="380" y="0"/>
                    </a:moveTo>
                    <a:cubicBezTo>
                      <a:pt x="339" y="0"/>
                      <a:pt x="298" y="7"/>
                      <a:pt x="259" y="20"/>
                    </a:cubicBezTo>
                    <a:cubicBezTo>
                      <a:pt x="167" y="45"/>
                      <a:pt x="92" y="103"/>
                      <a:pt x="50" y="187"/>
                    </a:cubicBezTo>
                    <a:cubicBezTo>
                      <a:pt x="0" y="279"/>
                      <a:pt x="0" y="379"/>
                      <a:pt x="34" y="463"/>
                    </a:cubicBezTo>
                    <a:cubicBezTo>
                      <a:pt x="59" y="563"/>
                      <a:pt x="125" y="646"/>
                      <a:pt x="209" y="688"/>
                    </a:cubicBezTo>
                    <a:cubicBezTo>
                      <a:pt x="268" y="720"/>
                      <a:pt x="330" y="735"/>
                      <a:pt x="392" y="735"/>
                    </a:cubicBezTo>
                    <a:cubicBezTo>
                      <a:pt x="426" y="735"/>
                      <a:pt x="460" y="731"/>
                      <a:pt x="493" y="722"/>
                    </a:cubicBezTo>
                    <a:cubicBezTo>
                      <a:pt x="593" y="688"/>
                      <a:pt x="669" y="621"/>
                      <a:pt x="710" y="529"/>
                    </a:cubicBezTo>
                    <a:cubicBezTo>
                      <a:pt x="760" y="446"/>
                      <a:pt x="769" y="337"/>
                      <a:pt x="735" y="245"/>
                    </a:cubicBezTo>
                    <a:cubicBezTo>
                      <a:pt x="719" y="187"/>
                      <a:pt x="677" y="128"/>
                      <a:pt x="627" y="95"/>
                    </a:cubicBezTo>
                    <a:cubicBezTo>
                      <a:pt x="558" y="32"/>
                      <a:pt x="469" y="0"/>
                      <a:pt x="3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522550" y="2983623"/>
                <a:ext cx="74438" cy="68598"/>
              </a:xfrm>
              <a:custGeom>
                <a:rect b="b" l="l" r="r" t="t"/>
                <a:pathLst>
                  <a:path extrusionOk="0" h="740" w="803">
                    <a:moveTo>
                      <a:pt x="414" y="1"/>
                    </a:moveTo>
                    <a:cubicBezTo>
                      <a:pt x="372" y="1"/>
                      <a:pt x="331" y="10"/>
                      <a:pt x="293" y="26"/>
                    </a:cubicBezTo>
                    <a:cubicBezTo>
                      <a:pt x="101" y="76"/>
                      <a:pt x="1" y="285"/>
                      <a:pt x="67" y="469"/>
                    </a:cubicBezTo>
                    <a:cubicBezTo>
                      <a:pt x="101" y="561"/>
                      <a:pt x="168" y="644"/>
                      <a:pt x="251" y="694"/>
                    </a:cubicBezTo>
                    <a:cubicBezTo>
                      <a:pt x="301" y="724"/>
                      <a:pt x="361" y="739"/>
                      <a:pt x="420" y="739"/>
                    </a:cubicBezTo>
                    <a:cubicBezTo>
                      <a:pt x="459" y="739"/>
                      <a:pt x="499" y="733"/>
                      <a:pt x="535" y="719"/>
                    </a:cubicBezTo>
                    <a:cubicBezTo>
                      <a:pt x="627" y="686"/>
                      <a:pt x="711" y="619"/>
                      <a:pt x="744" y="527"/>
                    </a:cubicBezTo>
                    <a:cubicBezTo>
                      <a:pt x="794" y="444"/>
                      <a:pt x="803" y="343"/>
                      <a:pt x="769" y="252"/>
                    </a:cubicBezTo>
                    <a:cubicBezTo>
                      <a:pt x="752" y="185"/>
                      <a:pt x="711" y="135"/>
                      <a:pt x="661" y="93"/>
                    </a:cubicBezTo>
                    <a:cubicBezTo>
                      <a:pt x="610" y="51"/>
                      <a:pt x="552" y="18"/>
                      <a:pt x="485" y="9"/>
                    </a:cubicBezTo>
                    <a:cubicBezTo>
                      <a:pt x="461" y="3"/>
                      <a:pt x="438" y="1"/>
                      <a:pt x="4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638704" y="2944132"/>
                <a:ext cx="71379" cy="68413"/>
              </a:xfrm>
              <a:custGeom>
                <a:rect b="b" l="l" r="r" t="t"/>
                <a:pathLst>
                  <a:path extrusionOk="0" h="738" w="770">
                    <a:moveTo>
                      <a:pt x="376" y="0"/>
                    </a:moveTo>
                    <a:cubicBezTo>
                      <a:pt x="335" y="0"/>
                      <a:pt x="296" y="7"/>
                      <a:pt x="260" y="18"/>
                    </a:cubicBezTo>
                    <a:cubicBezTo>
                      <a:pt x="168" y="43"/>
                      <a:pt x="93" y="110"/>
                      <a:pt x="51" y="185"/>
                    </a:cubicBezTo>
                    <a:cubicBezTo>
                      <a:pt x="1" y="277"/>
                      <a:pt x="1" y="377"/>
                      <a:pt x="34" y="469"/>
                    </a:cubicBezTo>
                    <a:cubicBezTo>
                      <a:pt x="59" y="561"/>
                      <a:pt x="126" y="644"/>
                      <a:pt x="218" y="694"/>
                    </a:cubicBezTo>
                    <a:cubicBezTo>
                      <a:pt x="271" y="721"/>
                      <a:pt x="330" y="737"/>
                      <a:pt x="390" y="737"/>
                    </a:cubicBezTo>
                    <a:cubicBezTo>
                      <a:pt x="425" y="737"/>
                      <a:pt x="460" y="732"/>
                      <a:pt x="494" y="719"/>
                    </a:cubicBezTo>
                    <a:cubicBezTo>
                      <a:pt x="594" y="686"/>
                      <a:pt x="669" y="619"/>
                      <a:pt x="719" y="527"/>
                    </a:cubicBezTo>
                    <a:cubicBezTo>
                      <a:pt x="761" y="444"/>
                      <a:pt x="769" y="343"/>
                      <a:pt x="736" y="252"/>
                    </a:cubicBezTo>
                    <a:cubicBezTo>
                      <a:pt x="719" y="185"/>
                      <a:pt x="677" y="135"/>
                      <a:pt x="636" y="93"/>
                    </a:cubicBezTo>
                    <a:cubicBezTo>
                      <a:pt x="577" y="51"/>
                      <a:pt x="519" y="18"/>
                      <a:pt x="452" y="9"/>
                    </a:cubicBezTo>
                    <a:cubicBezTo>
                      <a:pt x="426" y="3"/>
                      <a:pt x="401" y="0"/>
                      <a:pt x="3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715367" y="2910018"/>
                <a:ext cx="71379" cy="68598"/>
              </a:xfrm>
              <a:custGeom>
                <a:rect b="b" l="l" r="r" t="t"/>
                <a:pathLst>
                  <a:path extrusionOk="0" h="740" w="770">
                    <a:moveTo>
                      <a:pt x="384" y="1"/>
                    </a:moveTo>
                    <a:cubicBezTo>
                      <a:pt x="342" y="1"/>
                      <a:pt x="301" y="8"/>
                      <a:pt x="260" y="18"/>
                    </a:cubicBezTo>
                    <a:cubicBezTo>
                      <a:pt x="168" y="43"/>
                      <a:pt x="93" y="110"/>
                      <a:pt x="51" y="193"/>
                    </a:cubicBezTo>
                    <a:cubicBezTo>
                      <a:pt x="9" y="277"/>
                      <a:pt x="1" y="377"/>
                      <a:pt x="34" y="469"/>
                    </a:cubicBezTo>
                    <a:cubicBezTo>
                      <a:pt x="59" y="561"/>
                      <a:pt x="126" y="645"/>
                      <a:pt x="218" y="695"/>
                    </a:cubicBezTo>
                    <a:cubicBezTo>
                      <a:pt x="268" y="725"/>
                      <a:pt x="327" y="740"/>
                      <a:pt x="386" y="740"/>
                    </a:cubicBezTo>
                    <a:cubicBezTo>
                      <a:pt x="426" y="740"/>
                      <a:pt x="465" y="733"/>
                      <a:pt x="502" y="720"/>
                    </a:cubicBezTo>
                    <a:cubicBezTo>
                      <a:pt x="594" y="686"/>
                      <a:pt x="677" y="620"/>
                      <a:pt x="719" y="528"/>
                    </a:cubicBezTo>
                    <a:cubicBezTo>
                      <a:pt x="761" y="444"/>
                      <a:pt x="769" y="344"/>
                      <a:pt x="736" y="252"/>
                    </a:cubicBezTo>
                    <a:cubicBezTo>
                      <a:pt x="719" y="185"/>
                      <a:pt x="686" y="135"/>
                      <a:pt x="636" y="93"/>
                    </a:cubicBezTo>
                    <a:cubicBezTo>
                      <a:pt x="586" y="51"/>
                      <a:pt x="519" y="18"/>
                      <a:pt x="460" y="10"/>
                    </a:cubicBezTo>
                    <a:cubicBezTo>
                      <a:pt x="435" y="3"/>
                      <a:pt x="409" y="1"/>
                      <a:pt x="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98" name="Google Shape;898;p8"/>
          <p:cNvGrpSpPr/>
          <p:nvPr/>
        </p:nvGrpSpPr>
        <p:grpSpPr>
          <a:xfrm flipH="1" rot="1306426">
            <a:off x="2316272" y="245556"/>
            <a:ext cx="139472" cy="159121"/>
            <a:chOff x="11250843" y="1932532"/>
            <a:chExt cx="402616" cy="459335"/>
          </a:xfrm>
        </p:grpSpPr>
        <p:sp>
          <p:nvSpPr>
            <p:cNvPr id="899" name="Google Shape;899;p8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8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2" name="Google Shape;902;p8"/>
          <p:cNvGrpSpPr/>
          <p:nvPr/>
        </p:nvGrpSpPr>
        <p:grpSpPr>
          <a:xfrm>
            <a:off x="8306456" y="359476"/>
            <a:ext cx="998383" cy="1517551"/>
            <a:chOff x="8359643" y="276851"/>
            <a:chExt cx="998383" cy="1517551"/>
          </a:xfrm>
        </p:grpSpPr>
        <p:grpSp>
          <p:nvGrpSpPr>
            <p:cNvPr id="903" name="Google Shape;903;p8"/>
            <p:cNvGrpSpPr/>
            <p:nvPr/>
          </p:nvGrpSpPr>
          <p:grpSpPr>
            <a:xfrm rot="-5400000">
              <a:off x="8249331" y="387163"/>
              <a:ext cx="1219007" cy="998383"/>
              <a:chOff x="431982" y="2910018"/>
              <a:chExt cx="1219007" cy="998383"/>
            </a:xfrm>
          </p:grpSpPr>
          <p:sp>
            <p:nvSpPr>
              <p:cNvPr id="904" name="Google Shape;904;p8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908" name="Google Shape;908;p8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909" name="Google Shape;909;p8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0" name="Google Shape;910;p8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1" name="Google Shape;911;p8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2" name="Google Shape;912;p8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13" name="Google Shape;913;p8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914" name="Google Shape;914;p8"/>
            <p:cNvGrpSpPr/>
            <p:nvPr/>
          </p:nvGrpSpPr>
          <p:grpSpPr>
            <a:xfrm flipH="1">
              <a:off x="8430782" y="1635288"/>
              <a:ext cx="139466" cy="159114"/>
              <a:chOff x="11250843" y="1932532"/>
              <a:chExt cx="402616" cy="459335"/>
            </a:xfrm>
          </p:grpSpPr>
          <p:sp>
            <p:nvSpPr>
              <p:cNvPr id="915" name="Google Shape;915;p8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18" name="Google Shape;918;p8"/>
          <p:cNvGrpSpPr/>
          <p:nvPr/>
        </p:nvGrpSpPr>
        <p:grpSpPr>
          <a:xfrm flipH="1">
            <a:off x="176581" y="3694301"/>
            <a:ext cx="386060" cy="360087"/>
            <a:chOff x="9460636" y="2071442"/>
            <a:chExt cx="1221710" cy="1139515"/>
          </a:xfrm>
        </p:grpSpPr>
        <p:sp>
          <p:nvSpPr>
            <p:cNvPr id="919" name="Google Shape;919;p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0" name="Google Shape;930;p8"/>
          <p:cNvGrpSpPr/>
          <p:nvPr/>
        </p:nvGrpSpPr>
        <p:grpSpPr>
          <a:xfrm flipH="1">
            <a:off x="8305456" y="359465"/>
            <a:ext cx="386060" cy="360087"/>
            <a:chOff x="9460636" y="2071442"/>
            <a:chExt cx="1221710" cy="1139515"/>
          </a:xfrm>
        </p:grpSpPr>
        <p:sp>
          <p:nvSpPr>
            <p:cNvPr id="931" name="Google Shape;931;p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2" name="Google Shape;942;p8"/>
          <p:cNvGrpSpPr/>
          <p:nvPr/>
        </p:nvGrpSpPr>
        <p:grpSpPr>
          <a:xfrm flipH="1" rot="2827986">
            <a:off x="-165446" y="3514171"/>
            <a:ext cx="1387761" cy="2465342"/>
            <a:chOff x="593002" y="2042708"/>
            <a:chExt cx="1261647" cy="2241302"/>
          </a:xfrm>
        </p:grpSpPr>
        <p:grpSp>
          <p:nvGrpSpPr>
            <p:cNvPr id="943" name="Google Shape;943;p8"/>
            <p:cNvGrpSpPr/>
            <p:nvPr/>
          </p:nvGrpSpPr>
          <p:grpSpPr>
            <a:xfrm>
              <a:off x="895855" y="2042708"/>
              <a:ext cx="831800" cy="1277138"/>
              <a:chOff x="895855" y="2042708"/>
              <a:chExt cx="831800" cy="1277138"/>
            </a:xfrm>
          </p:grpSpPr>
          <p:sp>
            <p:nvSpPr>
              <p:cNvPr id="944" name="Google Shape;944;p8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rect b="b" l="l" r="r" t="t"/>
                <a:pathLst>
                  <a:path extrusionOk="0" h="3426" w="3835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rect b="b" l="l" r="r" t="t"/>
                <a:pathLst>
                  <a:path extrusionOk="0" h="3476" w="3384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rect b="b" l="l" r="r" t="t"/>
                <a:pathLst>
                  <a:path extrusionOk="0" h="1573" w="3401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rect b="b" l="l" r="r" t="t"/>
                <a:pathLst>
                  <a:path extrusionOk="0" h="3267" w="3392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rect b="b" l="l" r="r" t="t"/>
                <a:pathLst>
                  <a:path extrusionOk="0" h="3078" w="2899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rect b="b" l="l" r="r" t="t"/>
                <a:pathLst>
                  <a:path extrusionOk="0" h="3058" w="3123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rect b="b" l="l" r="r" t="t"/>
                <a:pathLst>
                  <a:path extrusionOk="0" h="2361" w="2775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rect b="b" l="l" r="r" t="t"/>
                <a:pathLst>
                  <a:path extrusionOk="0" h="3392" w="3384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rect b="b" l="l" r="r" t="t"/>
                <a:pathLst>
                  <a:path extrusionOk="0" h="1945" w="3192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53" name="Google Shape;953;p8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954" name="Google Shape;954;p8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rect b="b" l="l" r="r" t="t"/>
                <a:pathLst>
                  <a:path extrusionOk="0" fill="none" h="22348" w="1361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rect b="b" l="l" r="r" t="t"/>
                <a:pathLst>
                  <a:path extrusionOk="0" fill="none" h="2666" w="290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rect b="b" l="l" r="r" t="t"/>
                <a:pathLst>
                  <a:path extrusionOk="0" fill="none" h="2849" w="402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rect b="b" l="l" r="r" t="t"/>
                <a:pathLst>
                  <a:path extrusionOk="0" fill="none" h="2373" w="3459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rect b="b" l="l" r="r" t="t"/>
                <a:pathLst>
                  <a:path extrusionOk="0" fill="none" h="2616" w="3351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cap="flat" cmpd="sng" w="19050">
                <a:solidFill>
                  <a:schemeClr val="lt2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59" name="Google Shape;959;p8"/>
          <p:cNvGrpSpPr/>
          <p:nvPr/>
        </p:nvGrpSpPr>
        <p:grpSpPr>
          <a:xfrm flipH="1" rot="-7028147">
            <a:off x="6166542" y="4156537"/>
            <a:ext cx="1548791" cy="1294492"/>
            <a:chOff x="457474" y="3580802"/>
            <a:chExt cx="1408022" cy="1176837"/>
          </a:xfrm>
        </p:grpSpPr>
        <p:sp>
          <p:nvSpPr>
            <p:cNvPr id="960" name="Google Shape;960;p8"/>
            <p:cNvSpPr/>
            <p:nvPr/>
          </p:nvSpPr>
          <p:spPr>
            <a:xfrm>
              <a:off x="457474" y="3580802"/>
              <a:ext cx="403709" cy="367926"/>
            </a:xfrm>
            <a:custGeom>
              <a:rect b="b" l="l" r="r" t="t"/>
              <a:pathLst>
                <a:path extrusionOk="0" h="3969" w="4355">
                  <a:moveTo>
                    <a:pt x="2736" y="1"/>
                  </a:moveTo>
                  <a:cubicBezTo>
                    <a:pt x="2592" y="1"/>
                    <a:pt x="2430" y="32"/>
                    <a:pt x="2248" y="100"/>
                  </a:cubicBezTo>
                  <a:cubicBezTo>
                    <a:pt x="1" y="944"/>
                    <a:pt x="3459" y="3893"/>
                    <a:pt x="3459" y="3893"/>
                  </a:cubicBezTo>
                  <a:lnTo>
                    <a:pt x="3685" y="3968"/>
                  </a:lnTo>
                  <a:cubicBezTo>
                    <a:pt x="3685" y="3968"/>
                    <a:pt x="4354" y="1"/>
                    <a:pt x="2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65865" y="3580802"/>
              <a:ext cx="195319" cy="367926"/>
            </a:xfrm>
            <a:custGeom>
              <a:rect b="b" l="l" r="r" t="t"/>
              <a:pathLst>
                <a:path extrusionOk="0" h="3969" w="2107">
                  <a:moveTo>
                    <a:pt x="488" y="1"/>
                  </a:moveTo>
                  <a:cubicBezTo>
                    <a:pt x="344" y="1"/>
                    <a:pt x="182" y="32"/>
                    <a:pt x="0" y="100"/>
                  </a:cubicBezTo>
                  <a:cubicBezTo>
                    <a:pt x="67" y="1295"/>
                    <a:pt x="1211" y="3893"/>
                    <a:pt x="1211" y="3893"/>
                  </a:cubicBezTo>
                  <a:lnTo>
                    <a:pt x="1437" y="3968"/>
                  </a:lnTo>
                  <a:cubicBezTo>
                    <a:pt x="1437" y="3968"/>
                    <a:pt x="210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547116" y="3950030"/>
              <a:ext cx="334832" cy="188181"/>
            </a:xfrm>
            <a:custGeom>
              <a:rect b="b" l="l" r="r" t="t"/>
              <a:pathLst>
                <a:path extrusionOk="0" h="2030" w="3612">
                  <a:moveTo>
                    <a:pt x="1355" y="1"/>
                  </a:moveTo>
                  <a:cubicBezTo>
                    <a:pt x="1097" y="1"/>
                    <a:pt x="864" y="142"/>
                    <a:pt x="688" y="503"/>
                  </a:cubicBezTo>
                  <a:cubicBezTo>
                    <a:pt x="1" y="1905"/>
                    <a:pt x="2310" y="2029"/>
                    <a:pt x="3150" y="2029"/>
                  </a:cubicBezTo>
                  <a:cubicBezTo>
                    <a:pt x="3332" y="2029"/>
                    <a:pt x="3445" y="2023"/>
                    <a:pt x="3445" y="2023"/>
                  </a:cubicBezTo>
                  <a:lnTo>
                    <a:pt x="3612" y="1948"/>
                  </a:lnTo>
                  <a:cubicBezTo>
                    <a:pt x="3612" y="1948"/>
                    <a:pt x="2312" y="1"/>
                    <a:pt x="13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10801" y="3950030"/>
              <a:ext cx="271147" cy="187625"/>
            </a:xfrm>
            <a:custGeom>
              <a:rect b="b" l="l" r="r" t="t"/>
              <a:pathLst>
                <a:path extrusionOk="0" h="2024" w="2925">
                  <a:moveTo>
                    <a:pt x="668" y="1"/>
                  </a:moveTo>
                  <a:cubicBezTo>
                    <a:pt x="410" y="1"/>
                    <a:pt x="177" y="142"/>
                    <a:pt x="1" y="503"/>
                  </a:cubicBezTo>
                  <a:cubicBezTo>
                    <a:pt x="686" y="1146"/>
                    <a:pt x="2758" y="2023"/>
                    <a:pt x="2758" y="2023"/>
                  </a:cubicBezTo>
                  <a:lnTo>
                    <a:pt x="2925" y="1948"/>
                  </a:lnTo>
                  <a:cubicBezTo>
                    <a:pt x="2925" y="1948"/>
                    <a:pt x="1625" y="1"/>
                    <a:pt x="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83780" y="3796981"/>
              <a:ext cx="335945" cy="302758"/>
            </a:xfrm>
            <a:custGeom>
              <a:rect b="b" l="l" r="r" t="t"/>
              <a:pathLst>
                <a:path extrusionOk="0" h="3266" w="3624">
                  <a:moveTo>
                    <a:pt x="1637" y="1"/>
                  </a:moveTo>
                  <a:cubicBezTo>
                    <a:pt x="0" y="1"/>
                    <a:pt x="1493" y="3265"/>
                    <a:pt x="1493" y="3265"/>
                  </a:cubicBezTo>
                  <a:lnTo>
                    <a:pt x="1644" y="3165"/>
                  </a:lnTo>
                  <a:cubicBezTo>
                    <a:pt x="1644" y="3165"/>
                    <a:pt x="3624" y="191"/>
                    <a:pt x="1769" y="7"/>
                  </a:cubicBezTo>
                  <a:cubicBezTo>
                    <a:pt x="1723" y="3"/>
                    <a:pt x="1679" y="1"/>
                    <a:pt x="16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83780" y="3796981"/>
              <a:ext cx="181877" cy="302758"/>
            </a:xfrm>
            <a:custGeom>
              <a:rect b="b" l="l" r="r" t="t"/>
              <a:pathLst>
                <a:path extrusionOk="0" h="3266" w="1962">
                  <a:moveTo>
                    <a:pt x="1637" y="1"/>
                  </a:moveTo>
                  <a:cubicBezTo>
                    <a:pt x="0" y="1"/>
                    <a:pt x="1493" y="3265"/>
                    <a:pt x="1493" y="3265"/>
                  </a:cubicBezTo>
                  <a:lnTo>
                    <a:pt x="1644" y="3165"/>
                  </a:lnTo>
                  <a:cubicBezTo>
                    <a:pt x="1644" y="3165"/>
                    <a:pt x="1961" y="934"/>
                    <a:pt x="1769" y="7"/>
                  </a:cubicBezTo>
                  <a:cubicBezTo>
                    <a:pt x="1723" y="3"/>
                    <a:pt x="1679" y="1"/>
                    <a:pt x="16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29828" y="4192535"/>
              <a:ext cx="329456" cy="174554"/>
            </a:xfrm>
            <a:custGeom>
              <a:rect b="b" l="l" r="r" t="t"/>
              <a:pathLst>
                <a:path extrusionOk="0" h="1883" w="3554">
                  <a:moveTo>
                    <a:pt x="1004" y="1"/>
                  </a:moveTo>
                  <a:cubicBezTo>
                    <a:pt x="660" y="1"/>
                    <a:pt x="382" y="182"/>
                    <a:pt x="254" y="669"/>
                  </a:cubicBezTo>
                  <a:cubicBezTo>
                    <a:pt x="0" y="1642"/>
                    <a:pt x="810" y="1882"/>
                    <a:pt x="1670" y="1882"/>
                  </a:cubicBezTo>
                  <a:cubicBezTo>
                    <a:pt x="2509" y="1882"/>
                    <a:pt x="3395" y="1655"/>
                    <a:pt x="3395" y="1655"/>
                  </a:cubicBezTo>
                  <a:lnTo>
                    <a:pt x="3554" y="1538"/>
                  </a:lnTo>
                  <a:cubicBezTo>
                    <a:pt x="3554" y="1538"/>
                    <a:pt x="2003" y="1"/>
                    <a:pt x="1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53374" y="4192535"/>
              <a:ext cx="305910" cy="153418"/>
            </a:xfrm>
            <a:custGeom>
              <a:rect b="b" l="l" r="r" t="t"/>
              <a:pathLst>
                <a:path extrusionOk="0" h="1655" w="3300">
                  <a:moveTo>
                    <a:pt x="750" y="1"/>
                  </a:moveTo>
                  <a:cubicBezTo>
                    <a:pt x="406" y="1"/>
                    <a:pt x="128" y="182"/>
                    <a:pt x="0" y="669"/>
                  </a:cubicBezTo>
                  <a:cubicBezTo>
                    <a:pt x="836" y="1195"/>
                    <a:pt x="3141" y="1655"/>
                    <a:pt x="3141" y="1655"/>
                  </a:cubicBezTo>
                  <a:lnTo>
                    <a:pt x="3300" y="1538"/>
                  </a:lnTo>
                  <a:cubicBezTo>
                    <a:pt x="3300" y="1538"/>
                    <a:pt x="1749" y="1"/>
                    <a:pt x="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878798" y="3980343"/>
              <a:ext cx="351426" cy="316014"/>
            </a:xfrm>
            <a:custGeom>
              <a:rect b="b" l="l" r="r" t="t"/>
              <a:pathLst>
                <a:path extrusionOk="0" h="3409" w="3791">
                  <a:moveTo>
                    <a:pt x="2078" y="1"/>
                  </a:moveTo>
                  <a:cubicBezTo>
                    <a:pt x="2029" y="1"/>
                    <a:pt x="1977" y="3"/>
                    <a:pt x="1922" y="9"/>
                  </a:cubicBezTo>
                  <a:cubicBezTo>
                    <a:pt x="0" y="209"/>
                    <a:pt x="2323" y="3409"/>
                    <a:pt x="2323" y="3409"/>
                  </a:cubicBezTo>
                  <a:lnTo>
                    <a:pt x="2457" y="3275"/>
                  </a:lnTo>
                  <a:cubicBezTo>
                    <a:pt x="2457" y="3275"/>
                    <a:pt x="3790" y="1"/>
                    <a:pt x="20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878798" y="3981085"/>
              <a:ext cx="227764" cy="315273"/>
            </a:xfrm>
            <a:custGeom>
              <a:rect b="b" l="l" r="r" t="t"/>
              <a:pathLst>
                <a:path extrusionOk="0" h="3401" w="2457">
                  <a:moveTo>
                    <a:pt x="1922" y="1"/>
                  </a:moveTo>
                  <a:lnTo>
                    <a:pt x="1922" y="1"/>
                  </a:lnTo>
                  <a:cubicBezTo>
                    <a:pt x="0" y="201"/>
                    <a:pt x="2323" y="3401"/>
                    <a:pt x="2323" y="3401"/>
                  </a:cubicBezTo>
                  <a:lnTo>
                    <a:pt x="2457" y="3267"/>
                  </a:lnTo>
                  <a:cubicBezTo>
                    <a:pt x="2457" y="3267"/>
                    <a:pt x="2323" y="91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1001904" y="4437266"/>
              <a:ext cx="326119" cy="171402"/>
            </a:xfrm>
            <a:custGeom>
              <a:rect b="b" l="l" r="r" t="t"/>
              <a:pathLst>
                <a:path extrusionOk="0" h="1849" w="3518">
                  <a:moveTo>
                    <a:pt x="925" y="0"/>
                  </a:moveTo>
                  <a:cubicBezTo>
                    <a:pt x="396" y="0"/>
                    <a:pt x="1" y="227"/>
                    <a:pt x="9" y="911"/>
                  </a:cubicBezTo>
                  <a:cubicBezTo>
                    <a:pt x="18" y="1617"/>
                    <a:pt x="428" y="1848"/>
                    <a:pt x="960" y="1848"/>
                  </a:cubicBezTo>
                  <a:cubicBezTo>
                    <a:pt x="1963" y="1848"/>
                    <a:pt x="3401" y="1028"/>
                    <a:pt x="3401" y="1028"/>
                  </a:cubicBezTo>
                  <a:lnTo>
                    <a:pt x="3518" y="878"/>
                  </a:lnTo>
                  <a:cubicBezTo>
                    <a:pt x="3518" y="878"/>
                    <a:pt x="196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1001904" y="4437266"/>
              <a:ext cx="326119" cy="100209"/>
            </a:xfrm>
            <a:custGeom>
              <a:rect b="b" l="l" r="r" t="t"/>
              <a:pathLst>
                <a:path extrusionOk="0" h="1081" w="3518">
                  <a:moveTo>
                    <a:pt x="925" y="0"/>
                  </a:moveTo>
                  <a:cubicBezTo>
                    <a:pt x="396" y="0"/>
                    <a:pt x="1" y="227"/>
                    <a:pt x="9" y="911"/>
                  </a:cubicBezTo>
                  <a:cubicBezTo>
                    <a:pt x="453" y="1044"/>
                    <a:pt x="1195" y="1080"/>
                    <a:pt x="1871" y="1080"/>
                  </a:cubicBezTo>
                  <a:cubicBezTo>
                    <a:pt x="2683" y="1080"/>
                    <a:pt x="3401" y="1028"/>
                    <a:pt x="3401" y="1028"/>
                  </a:cubicBezTo>
                  <a:lnTo>
                    <a:pt x="3518" y="878"/>
                  </a:lnTo>
                  <a:cubicBezTo>
                    <a:pt x="3518" y="878"/>
                    <a:pt x="1965" y="0"/>
                    <a:pt x="9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1057710" y="4158514"/>
              <a:ext cx="338540" cy="311379"/>
            </a:xfrm>
            <a:custGeom>
              <a:rect b="b" l="l" r="r" t="t"/>
              <a:pathLst>
                <a:path extrusionOk="0" h="3359" w="3652">
                  <a:moveTo>
                    <a:pt x="2291" y="0"/>
                  </a:moveTo>
                  <a:cubicBezTo>
                    <a:pt x="2162" y="0"/>
                    <a:pt x="2017" y="29"/>
                    <a:pt x="1855" y="92"/>
                  </a:cubicBezTo>
                  <a:cubicBezTo>
                    <a:pt x="0" y="819"/>
                    <a:pt x="3175" y="3358"/>
                    <a:pt x="3175" y="3358"/>
                  </a:cubicBezTo>
                  <a:lnTo>
                    <a:pt x="3275" y="3191"/>
                  </a:lnTo>
                  <a:cubicBezTo>
                    <a:pt x="3275" y="3191"/>
                    <a:pt x="3651" y="0"/>
                    <a:pt x="22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1057710" y="4166950"/>
              <a:ext cx="303685" cy="302944"/>
            </a:xfrm>
            <a:custGeom>
              <a:rect b="b" l="l" r="r" t="t"/>
              <a:pathLst>
                <a:path extrusionOk="0" h="3268" w="3276">
                  <a:moveTo>
                    <a:pt x="1855" y="1"/>
                  </a:moveTo>
                  <a:lnTo>
                    <a:pt x="1855" y="1"/>
                  </a:lnTo>
                  <a:cubicBezTo>
                    <a:pt x="0" y="728"/>
                    <a:pt x="3175" y="3267"/>
                    <a:pt x="3175" y="3267"/>
                  </a:cubicBezTo>
                  <a:lnTo>
                    <a:pt x="3275" y="3100"/>
                  </a:lnTo>
                  <a:cubicBezTo>
                    <a:pt x="3275" y="3100"/>
                    <a:pt x="2490" y="794"/>
                    <a:pt x="18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1293540" y="4576688"/>
              <a:ext cx="341136" cy="180950"/>
            </a:xfrm>
            <a:custGeom>
              <a:rect b="b" l="l" r="r" t="t"/>
              <a:pathLst>
                <a:path extrusionOk="0" h="1952" w="3680">
                  <a:moveTo>
                    <a:pt x="2015" y="0"/>
                  </a:moveTo>
                  <a:cubicBezTo>
                    <a:pt x="1016" y="0"/>
                    <a:pt x="1" y="238"/>
                    <a:pt x="355" y="1278"/>
                  </a:cubicBezTo>
                  <a:cubicBezTo>
                    <a:pt x="522" y="1768"/>
                    <a:pt x="812" y="1951"/>
                    <a:pt x="1154" y="1951"/>
                  </a:cubicBezTo>
                  <a:cubicBezTo>
                    <a:pt x="2162" y="1951"/>
                    <a:pt x="3613" y="351"/>
                    <a:pt x="3613" y="351"/>
                  </a:cubicBezTo>
                  <a:lnTo>
                    <a:pt x="3680" y="167"/>
                  </a:lnTo>
                  <a:cubicBezTo>
                    <a:pt x="3680" y="167"/>
                    <a:pt x="2853" y="0"/>
                    <a:pt x="20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1293540" y="4576688"/>
              <a:ext cx="341136" cy="118563"/>
            </a:xfrm>
            <a:custGeom>
              <a:rect b="b" l="l" r="r" t="t"/>
              <a:pathLst>
                <a:path extrusionOk="0" h="1279" w="3680">
                  <a:moveTo>
                    <a:pt x="2015" y="0"/>
                  </a:moveTo>
                  <a:cubicBezTo>
                    <a:pt x="1016" y="0"/>
                    <a:pt x="1" y="238"/>
                    <a:pt x="355" y="1278"/>
                  </a:cubicBezTo>
                  <a:cubicBezTo>
                    <a:pt x="1366" y="1262"/>
                    <a:pt x="3613" y="351"/>
                    <a:pt x="3613" y="351"/>
                  </a:cubicBezTo>
                  <a:lnTo>
                    <a:pt x="3680" y="167"/>
                  </a:lnTo>
                  <a:cubicBezTo>
                    <a:pt x="3680" y="167"/>
                    <a:pt x="2853" y="0"/>
                    <a:pt x="2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1289276" y="4264379"/>
              <a:ext cx="357080" cy="274392"/>
            </a:xfrm>
            <a:custGeom>
              <a:rect b="b" l="l" r="r" t="t"/>
              <a:pathLst>
                <a:path extrusionOk="0" h="2960" w="3852">
                  <a:moveTo>
                    <a:pt x="2175" y="0"/>
                  </a:moveTo>
                  <a:cubicBezTo>
                    <a:pt x="1984" y="0"/>
                    <a:pt x="1778" y="79"/>
                    <a:pt x="1554" y="261"/>
                  </a:cubicBezTo>
                  <a:cubicBezTo>
                    <a:pt x="0" y="1540"/>
                    <a:pt x="3818" y="2960"/>
                    <a:pt x="3818" y="2960"/>
                  </a:cubicBezTo>
                  <a:lnTo>
                    <a:pt x="3851" y="2768"/>
                  </a:lnTo>
                  <a:cubicBezTo>
                    <a:pt x="3851" y="2768"/>
                    <a:pt x="3306" y="0"/>
                    <a:pt x="21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1290018" y="4288574"/>
              <a:ext cx="356339" cy="250197"/>
            </a:xfrm>
            <a:custGeom>
              <a:rect b="b" l="l" r="r" t="t"/>
              <a:pathLst>
                <a:path extrusionOk="0" h="2699" w="3844">
                  <a:moveTo>
                    <a:pt x="1546" y="0"/>
                  </a:moveTo>
                  <a:lnTo>
                    <a:pt x="1546" y="0"/>
                  </a:lnTo>
                  <a:cubicBezTo>
                    <a:pt x="0" y="1262"/>
                    <a:pt x="3810" y="2699"/>
                    <a:pt x="3810" y="2699"/>
                  </a:cubicBezTo>
                  <a:lnTo>
                    <a:pt x="3843" y="2507"/>
                  </a:lnTo>
                  <a:cubicBezTo>
                    <a:pt x="3843" y="2507"/>
                    <a:pt x="2398" y="560"/>
                    <a:pt x="1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78" name="Google Shape;978;p8"/>
            <p:cNvGrpSpPr/>
            <p:nvPr/>
          </p:nvGrpSpPr>
          <p:grpSpPr>
            <a:xfrm>
              <a:off x="660396" y="3746459"/>
              <a:ext cx="1205100" cy="947215"/>
              <a:chOff x="660396" y="3746459"/>
              <a:chExt cx="1205100" cy="947215"/>
            </a:xfrm>
          </p:grpSpPr>
          <p:sp>
            <p:nvSpPr>
              <p:cNvPr id="979" name="Google Shape;979;p8"/>
              <p:cNvSpPr/>
              <p:nvPr/>
            </p:nvSpPr>
            <p:spPr>
              <a:xfrm>
                <a:off x="706839" y="3746459"/>
                <a:ext cx="1158657" cy="945633"/>
              </a:xfrm>
              <a:custGeom>
                <a:rect b="b" l="l" r="r" t="t"/>
                <a:pathLst>
                  <a:path extrusionOk="0" fill="none" h="10201" w="12499">
                    <a:moveTo>
                      <a:pt x="1" y="1"/>
                    </a:moveTo>
                    <a:cubicBezTo>
                      <a:pt x="1" y="1"/>
                      <a:pt x="3050" y="10201"/>
                      <a:pt x="12499" y="8914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660396" y="3922220"/>
                <a:ext cx="290522" cy="223129"/>
              </a:xfrm>
              <a:custGeom>
                <a:rect b="b" l="l" r="r" t="t"/>
                <a:pathLst>
                  <a:path extrusionOk="0" fill="none" h="2407" w="3134">
                    <a:moveTo>
                      <a:pt x="1" y="1304"/>
                    </a:moveTo>
                    <a:cubicBezTo>
                      <a:pt x="1" y="1304"/>
                      <a:pt x="1697" y="2215"/>
                      <a:pt x="2749" y="2407"/>
                    </a:cubicBezTo>
                    <a:cubicBezTo>
                      <a:pt x="3016" y="1630"/>
                      <a:pt x="3133" y="820"/>
                      <a:pt x="3100" y="1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13722" y="4108085"/>
                <a:ext cx="293581" cy="238610"/>
              </a:xfrm>
              <a:custGeom>
                <a:rect b="b" l="l" r="r" t="t"/>
                <a:pathLst>
                  <a:path extrusionOk="0" fill="none" h="2574" w="3167">
                    <a:moveTo>
                      <a:pt x="1" y="1989"/>
                    </a:moveTo>
                    <a:cubicBezTo>
                      <a:pt x="1" y="1989"/>
                      <a:pt x="1931" y="2574"/>
                      <a:pt x="3050" y="2549"/>
                    </a:cubicBezTo>
                    <a:cubicBezTo>
                      <a:pt x="3167" y="1697"/>
                      <a:pt x="3117" y="836"/>
                      <a:pt x="2916" y="1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1073191" y="4286256"/>
                <a:ext cx="294323" cy="261878"/>
              </a:xfrm>
              <a:custGeom>
                <a:rect b="b" l="l" r="r" t="t"/>
                <a:pathLst>
                  <a:path extrusionOk="0" fill="none" h="2825" w="3175">
                    <a:moveTo>
                      <a:pt x="0" y="2766"/>
                    </a:moveTo>
                    <a:cubicBezTo>
                      <a:pt x="0" y="2766"/>
                      <a:pt x="2072" y="2824"/>
                      <a:pt x="3175" y="2490"/>
                    </a:cubicBezTo>
                    <a:cubicBezTo>
                      <a:pt x="3058" y="1613"/>
                      <a:pt x="2774" y="769"/>
                      <a:pt x="2348" y="0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1399960" y="4383036"/>
                <a:ext cx="271889" cy="310638"/>
              </a:xfrm>
              <a:custGeom>
                <a:rect b="b" l="l" r="r" t="t"/>
                <a:pathLst>
                  <a:path extrusionOk="0" fill="none" h="3351" w="2933">
                    <a:moveTo>
                      <a:pt x="1" y="3351"/>
                    </a:moveTo>
                    <a:cubicBezTo>
                      <a:pt x="1" y="3351"/>
                      <a:pt x="1989" y="2766"/>
                      <a:pt x="2933" y="2106"/>
                    </a:cubicBezTo>
                    <a:cubicBezTo>
                      <a:pt x="2557" y="1312"/>
                      <a:pt x="2022" y="602"/>
                      <a:pt x="1379" y="1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84" name="Google Shape;984;p8"/>
          <p:cNvGrpSpPr/>
          <p:nvPr/>
        </p:nvGrpSpPr>
        <p:grpSpPr>
          <a:xfrm flipH="1" rot="-2406580">
            <a:off x="8451751" y="2168027"/>
            <a:ext cx="386091" cy="360115"/>
            <a:chOff x="9460636" y="2071442"/>
            <a:chExt cx="1221710" cy="1139515"/>
          </a:xfrm>
        </p:grpSpPr>
        <p:sp>
          <p:nvSpPr>
            <p:cNvPr id="985" name="Google Shape;985;p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96" name="Google Shape;996;p8"/>
          <p:cNvGrpSpPr/>
          <p:nvPr/>
        </p:nvGrpSpPr>
        <p:grpSpPr>
          <a:xfrm flipH="1" rot="-2407013">
            <a:off x="8575062" y="3120817"/>
            <a:ext cx="139464" cy="159112"/>
            <a:chOff x="11250843" y="1932532"/>
            <a:chExt cx="402616" cy="459335"/>
          </a:xfrm>
        </p:grpSpPr>
        <p:sp>
          <p:nvSpPr>
            <p:cNvPr id="997" name="Google Shape;997;p8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0" name="Google Shape;1000;p8"/>
          <p:cNvGrpSpPr/>
          <p:nvPr/>
        </p:nvGrpSpPr>
        <p:grpSpPr>
          <a:xfrm rot="864560">
            <a:off x="294874" y="1358451"/>
            <a:ext cx="139465" cy="159112"/>
            <a:chOff x="11250843" y="1932532"/>
            <a:chExt cx="402616" cy="459335"/>
          </a:xfrm>
        </p:grpSpPr>
        <p:sp>
          <p:nvSpPr>
            <p:cNvPr id="1001" name="Google Shape;1001;p8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4" name="Google Shape;1004;p8"/>
          <p:cNvGrpSpPr/>
          <p:nvPr/>
        </p:nvGrpSpPr>
        <p:grpSpPr>
          <a:xfrm flipH="1" rot="864560">
            <a:off x="643488" y="3414550"/>
            <a:ext cx="139465" cy="159112"/>
            <a:chOff x="11250843" y="1932532"/>
            <a:chExt cx="402616" cy="459335"/>
          </a:xfrm>
        </p:grpSpPr>
        <p:sp>
          <p:nvSpPr>
            <p:cNvPr id="1005" name="Google Shape;1005;p8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08" name="Google Shape;1008;p8"/>
          <p:cNvGrpSpPr/>
          <p:nvPr/>
        </p:nvGrpSpPr>
        <p:grpSpPr>
          <a:xfrm flipH="1" rot="-2407013">
            <a:off x="4222937" y="4667292"/>
            <a:ext cx="139464" cy="159112"/>
            <a:chOff x="11250843" y="1932532"/>
            <a:chExt cx="402616" cy="459335"/>
          </a:xfrm>
        </p:grpSpPr>
        <p:sp>
          <p:nvSpPr>
            <p:cNvPr id="1009" name="Google Shape;1009;p8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2" name="Google Shape;1012;p8"/>
          <p:cNvGrpSpPr/>
          <p:nvPr/>
        </p:nvGrpSpPr>
        <p:grpSpPr>
          <a:xfrm flipH="1" rot="865397">
            <a:off x="3145001" y="4497234"/>
            <a:ext cx="386010" cy="360039"/>
            <a:chOff x="9460636" y="2071442"/>
            <a:chExt cx="1221710" cy="1139515"/>
          </a:xfrm>
        </p:grpSpPr>
        <p:sp>
          <p:nvSpPr>
            <p:cNvPr id="1013" name="Google Shape;1013;p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8"/>
          <p:cNvGrpSpPr/>
          <p:nvPr/>
        </p:nvGrpSpPr>
        <p:grpSpPr>
          <a:xfrm flipH="1" rot="-2406580">
            <a:off x="4969651" y="4497189"/>
            <a:ext cx="386091" cy="360115"/>
            <a:chOff x="9460636" y="2071442"/>
            <a:chExt cx="1221710" cy="1139515"/>
          </a:xfrm>
        </p:grpSpPr>
        <p:sp>
          <p:nvSpPr>
            <p:cNvPr id="1025" name="Google Shape;1025;p8"/>
            <p:cNvSpPr/>
            <p:nvPr/>
          </p:nvSpPr>
          <p:spPr>
            <a:xfrm>
              <a:off x="9789131" y="2071442"/>
              <a:ext cx="467912" cy="613624"/>
            </a:xfrm>
            <a:custGeom>
              <a:rect b="b" l="l" r="r" t="t"/>
              <a:pathLst>
                <a:path extrusionOk="0" h="2434" w="1856">
                  <a:moveTo>
                    <a:pt x="1084" y="0"/>
                  </a:moveTo>
                  <a:cubicBezTo>
                    <a:pt x="820" y="0"/>
                    <a:pt x="545" y="69"/>
                    <a:pt x="377" y="159"/>
                  </a:cubicBezTo>
                  <a:cubicBezTo>
                    <a:pt x="9" y="351"/>
                    <a:pt x="1" y="736"/>
                    <a:pt x="134" y="1086"/>
                  </a:cubicBezTo>
                  <a:cubicBezTo>
                    <a:pt x="268" y="1487"/>
                    <a:pt x="477" y="1872"/>
                    <a:pt x="753" y="2206"/>
                  </a:cubicBezTo>
                  <a:cubicBezTo>
                    <a:pt x="778" y="2239"/>
                    <a:pt x="811" y="2273"/>
                    <a:pt x="845" y="2298"/>
                  </a:cubicBezTo>
                  <a:cubicBezTo>
                    <a:pt x="895" y="2340"/>
                    <a:pt x="945" y="2381"/>
                    <a:pt x="1003" y="2406"/>
                  </a:cubicBezTo>
                  <a:cubicBezTo>
                    <a:pt x="1047" y="2425"/>
                    <a:pt x="1089" y="2433"/>
                    <a:pt x="1128" y="2433"/>
                  </a:cubicBezTo>
                  <a:cubicBezTo>
                    <a:pt x="1404" y="2433"/>
                    <a:pt x="1549" y="2007"/>
                    <a:pt x="1630" y="1780"/>
                  </a:cubicBezTo>
                  <a:cubicBezTo>
                    <a:pt x="1730" y="1521"/>
                    <a:pt x="1789" y="1254"/>
                    <a:pt x="1805" y="978"/>
                  </a:cubicBezTo>
                  <a:cubicBezTo>
                    <a:pt x="1814" y="752"/>
                    <a:pt x="1855" y="410"/>
                    <a:pt x="1697" y="218"/>
                  </a:cubicBezTo>
                  <a:cubicBezTo>
                    <a:pt x="1567" y="60"/>
                    <a:pt x="1331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9593244" y="2607922"/>
              <a:ext cx="482534" cy="603035"/>
            </a:xfrm>
            <a:custGeom>
              <a:rect b="b" l="l" r="r" t="t"/>
              <a:pathLst>
                <a:path extrusionOk="0" h="2392" w="1914">
                  <a:moveTo>
                    <a:pt x="1483" y="0"/>
                  </a:moveTo>
                  <a:cubicBezTo>
                    <a:pt x="1264" y="0"/>
                    <a:pt x="1012" y="229"/>
                    <a:pt x="861" y="362"/>
                  </a:cubicBezTo>
                  <a:cubicBezTo>
                    <a:pt x="653" y="537"/>
                    <a:pt x="469" y="746"/>
                    <a:pt x="318" y="972"/>
                  </a:cubicBezTo>
                  <a:cubicBezTo>
                    <a:pt x="201" y="1172"/>
                    <a:pt x="1" y="1448"/>
                    <a:pt x="43" y="1690"/>
                  </a:cubicBezTo>
                  <a:cubicBezTo>
                    <a:pt x="118" y="2108"/>
                    <a:pt x="795" y="2392"/>
                    <a:pt x="1162" y="2392"/>
                  </a:cubicBezTo>
                  <a:cubicBezTo>
                    <a:pt x="1580" y="2392"/>
                    <a:pt x="1780" y="2066"/>
                    <a:pt x="1830" y="1699"/>
                  </a:cubicBezTo>
                  <a:cubicBezTo>
                    <a:pt x="1906" y="1281"/>
                    <a:pt x="1914" y="846"/>
                    <a:pt x="1839" y="420"/>
                  </a:cubicBezTo>
                  <a:cubicBezTo>
                    <a:pt x="1830" y="379"/>
                    <a:pt x="1814" y="337"/>
                    <a:pt x="1805" y="287"/>
                  </a:cubicBezTo>
                  <a:cubicBezTo>
                    <a:pt x="1780" y="228"/>
                    <a:pt x="1755" y="170"/>
                    <a:pt x="1713" y="120"/>
                  </a:cubicBezTo>
                  <a:cubicBezTo>
                    <a:pt x="1646" y="34"/>
                    <a:pt x="1567" y="0"/>
                    <a:pt x="1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10023085" y="2279681"/>
              <a:ext cx="659261" cy="460344"/>
            </a:xfrm>
            <a:custGeom>
              <a:rect b="b" l="l" r="r" t="t"/>
              <a:pathLst>
                <a:path extrusionOk="0" h="1826" w="2615">
                  <a:moveTo>
                    <a:pt x="1666" y="0"/>
                  </a:moveTo>
                  <a:cubicBezTo>
                    <a:pt x="1495" y="0"/>
                    <a:pt x="1320" y="70"/>
                    <a:pt x="1161" y="177"/>
                  </a:cubicBezTo>
                  <a:cubicBezTo>
                    <a:pt x="794" y="402"/>
                    <a:pt x="476" y="695"/>
                    <a:pt x="209" y="1029"/>
                  </a:cubicBezTo>
                  <a:cubicBezTo>
                    <a:pt x="184" y="1071"/>
                    <a:pt x="159" y="1104"/>
                    <a:pt x="134" y="1146"/>
                  </a:cubicBezTo>
                  <a:cubicBezTo>
                    <a:pt x="109" y="1204"/>
                    <a:pt x="84" y="1263"/>
                    <a:pt x="67" y="1321"/>
                  </a:cubicBezTo>
                  <a:cubicBezTo>
                    <a:pt x="0" y="1714"/>
                    <a:pt x="543" y="1764"/>
                    <a:pt x="819" y="1798"/>
                  </a:cubicBezTo>
                  <a:cubicBezTo>
                    <a:pt x="939" y="1816"/>
                    <a:pt x="1061" y="1825"/>
                    <a:pt x="1184" y="1825"/>
                  </a:cubicBezTo>
                  <a:cubicBezTo>
                    <a:pt x="1335" y="1825"/>
                    <a:pt x="1486" y="1812"/>
                    <a:pt x="1638" y="1789"/>
                  </a:cubicBezTo>
                  <a:cubicBezTo>
                    <a:pt x="1863" y="1747"/>
                    <a:pt x="2206" y="1714"/>
                    <a:pt x="2356" y="1514"/>
                  </a:cubicBezTo>
                  <a:cubicBezTo>
                    <a:pt x="2615" y="1179"/>
                    <a:pt x="2364" y="494"/>
                    <a:pt x="2122" y="219"/>
                  </a:cubicBezTo>
                  <a:cubicBezTo>
                    <a:pt x="1987" y="64"/>
                    <a:pt x="1829" y="0"/>
                    <a:pt x="1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10016783" y="2614729"/>
              <a:ext cx="543544" cy="587405"/>
            </a:xfrm>
            <a:custGeom>
              <a:rect b="b" l="l" r="r" t="t"/>
              <a:pathLst>
                <a:path extrusionOk="0" h="2330" w="2156">
                  <a:moveTo>
                    <a:pt x="401" y="1"/>
                  </a:moveTo>
                  <a:cubicBezTo>
                    <a:pt x="0" y="17"/>
                    <a:pt x="67" y="569"/>
                    <a:pt x="84" y="836"/>
                  </a:cubicBezTo>
                  <a:cubicBezTo>
                    <a:pt x="100" y="1112"/>
                    <a:pt x="167" y="1379"/>
                    <a:pt x="267" y="1638"/>
                  </a:cubicBezTo>
                  <a:cubicBezTo>
                    <a:pt x="351" y="1855"/>
                    <a:pt x="460" y="2181"/>
                    <a:pt x="685" y="2281"/>
                  </a:cubicBezTo>
                  <a:cubicBezTo>
                    <a:pt x="753" y="2315"/>
                    <a:pt x="829" y="2329"/>
                    <a:pt x="910" y="2329"/>
                  </a:cubicBezTo>
                  <a:cubicBezTo>
                    <a:pt x="1274" y="2329"/>
                    <a:pt x="1727" y="2028"/>
                    <a:pt x="1905" y="1788"/>
                  </a:cubicBezTo>
                  <a:cubicBezTo>
                    <a:pt x="2155" y="1454"/>
                    <a:pt x="2005" y="1095"/>
                    <a:pt x="1738" y="836"/>
                  </a:cubicBezTo>
                  <a:cubicBezTo>
                    <a:pt x="1445" y="527"/>
                    <a:pt x="1094" y="276"/>
                    <a:pt x="710" y="84"/>
                  </a:cubicBezTo>
                  <a:cubicBezTo>
                    <a:pt x="668" y="68"/>
                    <a:pt x="627" y="51"/>
                    <a:pt x="585" y="34"/>
                  </a:cubicBezTo>
                  <a:cubicBezTo>
                    <a:pt x="526" y="17"/>
                    <a:pt x="460" y="1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9460636" y="2339682"/>
              <a:ext cx="670102" cy="452528"/>
            </a:xfrm>
            <a:custGeom>
              <a:rect b="b" l="l" r="r" t="t"/>
              <a:pathLst>
                <a:path extrusionOk="0" h="1795" w="2658">
                  <a:moveTo>
                    <a:pt x="698" y="1"/>
                  </a:moveTo>
                  <a:cubicBezTo>
                    <a:pt x="638" y="1"/>
                    <a:pt x="581" y="10"/>
                    <a:pt x="527" y="31"/>
                  </a:cubicBezTo>
                  <a:cubicBezTo>
                    <a:pt x="134" y="190"/>
                    <a:pt x="1" y="908"/>
                    <a:pt x="67" y="1267"/>
                  </a:cubicBezTo>
                  <a:cubicBezTo>
                    <a:pt x="146" y="1661"/>
                    <a:pt x="470" y="1795"/>
                    <a:pt x="822" y="1795"/>
                  </a:cubicBezTo>
                  <a:cubicBezTo>
                    <a:pt x="843" y="1795"/>
                    <a:pt x="865" y="1794"/>
                    <a:pt x="886" y="1793"/>
                  </a:cubicBezTo>
                  <a:cubicBezTo>
                    <a:pt x="1312" y="1785"/>
                    <a:pt x="1738" y="1693"/>
                    <a:pt x="2139" y="1534"/>
                  </a:cubicBezTo>
                  <a:cubicBezTo>
                    <a:pt x="2181" y="1518"/>
                    <a:pt x="2223" y="1501"/>
                    <a:pt x="2256" y="1476"/>
                  </a:cubicBezTo>
                  <a:cubicBezTo>
                    <a:pt x="2315" y="1443"/>
                    <a:pt x="2365" y="1401"/>
                    <a:pt x="2398" y="1351"/>
                  </a:cubicBezTo>
                  <a:cubicBezTo>
                    <a:pt x="2657" y="1050"/>
                    <a:pt x="2214" y="733"/>
                    <a:pt x="1997" y="565"/>
                  </a:cubicBezTo>
                  <a:cubicBezTo>
                    <a:pt x="1780" y="390"/>
                    <a:pt x="1546" y="256"/>
                    <a:pt x="1287" y="164"/>
                  </a:cubicBezTo>
                  <a:cubicBezTo>
                    <a:pt x="1120" y="100"/>
                    <a:pt x="898" y="1"/>
                    <a:pt x="6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9959807" y="2534307"/>
              <a:ext cx="240258" cy="206726"/>
            </a:xfrm>
            <a:custGeom>
              <a:rect b="b" l="l" r="r" t="t"/>
              <a:pathLst>
                <a:path extrusionOk="0" h="820" w="953">
                  <a:moveTo>
                    <a:pt x="488" y="0"/>
                  </a:moveTo>
                  <a:cubicBezTo>
                    <a:pt x="424" y="0"/>
                    <a:pt x="361" y="14"/>
                    <a:pt x="301" y="44"/>
                  </a:cubicBezTo>
                  <a:lnTo>
                    <a:pt x="268" y="11"/>
                  </a:lnTo>
                  <a:cubicBezTo>
                    <a:pt x="76" y="136"/>
                    <a:pt x="1" y="378"/>
                    <a:pt x="101" y="587"/>
                  </a:cubicBezTo>
                  <a:cubicBezTo>
                    <a:pt x="181" y="735"/>
                    <a:pt x="335" y="820"/>
                    <a:pt x="494" y="820"/>
                  </a:cubicBezTo>
                  <a:cubicBezTo>
                    <a:pt x="550" y="820"/>
                    <a:pt x="606" y="809"/>
                    <a:pt x="660" y="788"/>
                  </a:cubicBezTo>
                  <a:cubicBezTo>
                    <a:pt x="861" y="679"/>
                    <a:pt x="953" y="437"/>
                    <a:pt x="861" y="228"/>
                  </a:cubicBezTo>
                  <a:cubicBezTo>
                    <a:pt x="785" y="81"/>
                    <a:pt x="638" y="0"/>
                    <a:pt x="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10039724" y="2303127"/>
              <a:ext cx="13110" cy="166641"/>
            </a:xfrm>
            <a:custGeom>
              <a:rect b="b" l="l" r="r" t="t"/>
              <a:pathLst>
                <a:path extrusionOk="0" fill="none" h="661" w="52">
                  <a:moveTo>
                    <a:pt x="51" y="660"/>
                  </a:moveTo>
                  <a:lnTo>
                    <a:pt x="1" y="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9686019" y="2572627"/>
              <a:ext cx="200425" cy="42354"/>
            </a:xfrm>
            <a:custGeom>
              <a:rect b="b" l="l" r="r" t="t"/>
              <a:pathLst>
                <a:path extrusionOk="0" fill="none" h="168" w="795">
                  <a:moveTo>
                    <a:pt x="0" y="1"/>
                  </a:moveTo>
                  <a:cubicBezTo>
                    <a:pt x="259" y="59"/>
                    <a:pt x="518" y="118"/>
                    <a:pt x="794" y="168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9856695" y="2816917"/>
              <a:ext cx="61262" cy="177230"/>
            </a:xfrm>
            <a:custGeom>
              <a:rect b="b" l="l" r="r" t="t"/>
              <a:pathLst>
                <a:path extrusionOk="0" fill="none" h="703" w="243">
                  <a:moveTo>
                    <a:pt x="0" y="702"/>
                  </a:moveTo>
                  <a:cubicBezTo>
                    <a:pt x="92" y="469"/>
                    <a:pt x="167" y="235"/>
                    <a:pt x="242" y="1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10174601" y="2791706"/>
              <a:ext cx="113953" cy="141431"/>
            </a:xfrm>
            <a:custGeom>
              <a:rect b="b" l="l" r="r" t="t"/>
              <a:pathLst>
                <a:path extrusionOk="0" fill="none" h="561" w="452">
                  <a:moveTo>
                    <a:pt x="1" y="0"/>
                  </a:moveTo>
                  <a:lnTo>
                    <a:pt x="452" y="560"/>
                  </a:ln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10315781" y="2469516"/>
              <a:ext cx="149752" cy="92775"/>
            </a:xfrm>
            <a:custGeom>
              <a:rect b="b" l="l" r="r" t="t"/>
              <a:pathLst>
                <a:path extrusionOk="0" fill="none" h="368" w="594">
                  <a:moveTo>
                    <a:pt x="0" y="368"/>
                  </a:moveTo>
                  <a:cubicBezTo>
                    <a:pt x="209" y="276"/>
                    <a:pt x="410" y="151"/>
                    <a:pt x="593" y="0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6" name="Google Shape;1036;p8"/>
          <p:cNvGrpSpPr/>
          <p:nvPr/>
        </p:nvGrpSpPr>
        <p:grpSpPr>
          <a:xfrm flipH="1" rot="-2407013">
            <a:off x="299887" y="2435304"/>
            <a:ext cx="139464" cy="159112"/>
            <a:chOff x="11250843" y="1932532"/>
            <a:chExt cx="402616" cy="459335"/>
          </a:xfrm>
        </p:grpSpPr>
        <p:sp>
          <p:nvSpPr>
            <p:cNvPr id="1037" name="Google Shape;1037;p8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9"/>
          <p:cNvSpPr/>
          <p:nvPr/>
        </p:nvSpPr>
        <p:spPr>
          <a:xfrm>
            <a:off x="176575" y="176550"/>
            <a:ext cx="8790900" cy="4790400"/>
          </a:xfrm>
          <a:prstGeom prst="roundRect">
            <a:avLst>
              <a:gd fmla="val 576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9"/>
          <p:cNvSpPr txBox="1"/>
          <p:nvPr>
            <p:ph type="ctrTitle"/>
          </p:nvPr>
        </p:nvSpPr>
        <p:spPr>
          <a:xfrm>
            <a:off x="3203875" y="1003431"/>
            <a:ext cx="5226900" cy="1101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100"/>
              <a:buNone/>
              <a:defRPr sz="69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3" name="Google Shape;1043;p9"/>
          <p:cNvSpPr txBox="1"/>
          <p:nvPr>
            <p:ph idx="1" type="subTitle"/>
          </p:nvPr>
        </p:nvSpPr>
        <p:spPr>
          <a:xfrm>
            <a:off x="3559675" y="2350100"/>
            <a:ext cx="4871100" cy="15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44" name="Google Shape;1044;p9"/>
          <p:cNvGrpSpPr/>
          <p:nvPr/>
        </p:nvGrpSpPr>
        <p:grpSpPr>
          <a:xfrm>
            <a:off x="8117215" y="4529027"/>
            <a:ext cx="680409" cy="360087"/>
            <a:chOff x="8117215" y="4529027"/>
            <a:chExt cx="680409" cy="360087"/>
          </a:xfrm>
        </p:grpSpPr>
        <p:grpSp>
          <p:nvGrpSpPr>
            <p:cNvPr id="1045" name="Google Shape;1045;p9"/>
            <p:cNvGrpSpPr/>
            <p:nvPr/>
          </p:nvGrpSpPr>
          <p:grpSpPr>
            <a:xfrm>
              <a:off x="8117215" y="4529027"/>
              <a:ext cx="386060" cy="360087"/>
              <a:chOff x="9460636" y="2071442"/>
              <a:chExt cx="1221710" cy="1139515"/>
            </a:xfrm>
          </p:grpSpPr>
          <p:sp>
            <p:nvSpPr>
              <p:cNvPr id="1046" name="Google Shape;1046;p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7" name="Google Shape;1057;p9"/>
            <p:cNvGrpSpPr/>
            <p:nvPr/>
          </p:nvGrpSpPr>
          <p:grpSpPr>
            <a:xfrm>
              <a:off x="8658158" y="4629513"/>
              <a:ext cx="139466" cy="159114"/>
              <a:chOff x="11250843" y="1932532"/>
              <a:chExt cx="402616" cy="459335"/>
            </a:xfrm>
          </p:grpSpPr>
          <p:sp>
            <p:nvSpPr>
              <p:cNvPr id="1058" name="Google Shape;1058;p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61" name="Google Shape;1061;p9"/>
          <p:cNvGrpSpPr/>
          <p:nvPr/>
        </p:nvGrpSpPr>
        <p:grpSpPr>
          <a:xfrm>
            <a:off x="8117223" y="-677216"/>
            <a:ext cx="1354551" cy="1364176"/>
            <a:chOff x="8117223" y="-677216"/>
            <a:chExt cx="1354551" cy="1364176"/>
          </a:xfrm>
        </p:grpSpPr>
        <p:grpSp>
          <p:nvGrpSpPr>
            <p:cNvPr id="1062" name="Google Shape;1062;p9"/>
            <p:cNvGrpSpPr/>
            <p:nvPr/>
          </p:nvGrpSpPr>
          <p:grpSpPr>
            <a:xfrm rot="-5957284">
              <a:off x="8271238" y="-494324"/>
              <a:ext cx="1219020" cy="998393"/>
              <a:chOff x="431982" y="2910018"/>
              <a:chExt cx="1219007" cy="998383"/>
            </a:xfrm>
          </p:grpSpPr>
          <p:sp>
            <p:nvSpPr>
              <p:cNvPr id="1063" name="Google Shape;1063;p9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67" name="Google Shape;1067;p9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068" name="Google Shape;1068;p9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9" name="Google Shape;1069;p9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0" name="Google Shape;1070;p9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1" name="Google Shape;1071;p9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2" name="Google Shape;1072;p9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073" name="Google Shape;1073;p9"/>
            <p:cNvGrpSpPr/>
            <p:nvPr/>
          </p:nvGrpSpPr>
          <p:grpSpPr>
            <a:xfrm rot="-7472607">
              <a:off x="8152558" y="444318"/>
              <a:ext cx="139452" cy="159098"/>
              <a:chOff x="11250843" y="1932532"/>
              <a:chExt cx="402616" cy="459335"/>
            </a:xfrm>
          </p:grpSpPr>
          <p:sp>
            <p:nvSpPr>
              <p:cNvPr id="1074" name="Google Shape;1074;p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77" name="Google Shape;1077;p9"/>
          <p:cNvGrpSpPr/>
          <p:nvPr/>
        </p:nvGrpSpPr>
        <p:grpSpPr>
          <a:xfrm>
            <a:off x="-126194" y="-85649"/>
            <a:ext cx="1407206" cy="1254026"/>
            <a:chOff x="-126194" y="-85649"/>
            <a:chExt cx="1407206" cy="1254026"/>
          </a:xfrm>
        </p:grpSpPr>
        <p:grpSp>
          <p:nvGrpSpPr>
            <p:cNvPr id="1078" name="Google Shape;1078;p9"/>
            <p:cNvGrpSpPr/>
            <p:nvPr/>
          </p:nvGrpSpPr>
          <p:grpSpPr>
            <a:xfrm flipH="1" rot="5400000">
              <a:off x="-236506" y="24663"/>
              <a:ext cx="1219007" cy="998383"/>
              <a:chOff x="431982" y="2910018"/>
              <a:chExt cx="1219007" cy="998383"/>
            </a:xfrm>
          </p:grpSpPr>
          <p:sp>
            <p:nvSpPr>
              <p:cNvPr id="1079" name="Google Shape;1079;p9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83" name="Google Shape;1083;p9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084" name="Google Shape;1084;p9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5" name="Google Shape;1085;p9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6" name="Google Shape;1086;p9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7" name="Google Shape;1087;p9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88" name="Google Shape;1088;p9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089" name="Google Shape;1089;p9"/>
            <p:cNvGrpSpPr/>
            <p:nvPr/>
          </p:nvGrpSpPr>
          <p:grpSpPr>
            <a:xfrm>
              <a:off x="1141546" y="363414"/>
              <a:ext cx="139466" cy="159114"/>
              <a:chOff x="11250843" y="1932532"/>
              <a:chExt cx="402616" cy="45933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93" name="Google Shape;1093;p9"/>
            <p:cNvGrpSpPr/>
            <p:nvPr/>
          </p:nvGrpSpPr>
          <p:grpSpPr>
            <a:xfrm>
              <a:off x="369315" y="262926"/>
              <a:ext cx="386060" cy="360087"/>
              <a:chOff x="9460636" y="2071442"/>
              <a:chExt cx="1221710" cy="1139515"/>
            </a:xfrm>
          </p:grpSpPr>
          <p:sp>
            <p:nvSpPr>
              <p:cNvPr id="1094" name="Google Shape;1094;p9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05" name="Google Shape;1105;p9"/>
            <p:cNvGrpSpPr/>
            <p:nvPr/>
          </p:nvGrpSpPr>
          <p:grpSpPr>
            <a:xfrm>
              <a:off x="1002083" y="1009263"/>
              <a:ext cx="139466" cy="159114"/>
              <a:chOff x="11250843" y="1932532"/>
              <a:chExt cx="402616" cy="459335"/>
            </a:xfrm>
          </p:grpSpPr>
          <p:sp>
            <p:nvSpPr>
              <p:cNvPr id="1106" name="Google Shape;1106;p9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9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0"/>
          <p:cNvSpPr txBox="1"/>
          <p:nvPr>
            <p:ph type="title"/>
          </p:nvPr>
        </p:nvSpPr>
        <p:spPr>
          <a:xfrm>
            <a:off x="4777800" y="2991375"/>
            <a:ext cx="3339300" cy="1550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/>
        </p:txBody>
      </p:sp>
      <p:grpSp>
        <p:nvGrpSpPr>
          <p:cNvPr id="1111" name="Google Shape;1111;p10"/>
          <p:cNvGrpSpPr/>
          <p:nvPr/>
        </p:nvGrpSpPr>
        <p:grpSpPr>
          <a:xfrm>
            <a:off x="8117215" y="4529027"/>
            <a:ext cx="680409" cy="360087"/>
            <a:chOff x="8117215" y="4529027"/>
            <a:chExt cx="680409" cy="360087"/>
          </a:xfrm>
        </p:grpSpPr>
        <p:grpSp>
          <p:nvGrpSpPr>
            <p:cNvPr id="1112" name="Google Shape;1112;p10"/>
            <p:cNvGrpSpPr/>
            <p:nvPr/>
          </p:nvGrpSpPr>
          <p:grpSpPr>
            <a:xfrm>
              <a:off x="8117215" y="4529027"/>
              <a:ext cx="386060" cy="360087"/>
              <a:chOff x="9460636" y="2071442"/>
              <a:chExt cx="1221710" cy="1139515"/>
            </a:xfrm>
          </p:grpSpPr>
          <p:sp>
            <p:nvSpPr>
              <p:cNvPr id="1113" name="Google Shape;1113;p1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1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5" name="Google Shape;1115;p1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6" name="Google Shape;1116;p1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1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1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1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1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1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2" name="Google Shape;1122;p1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3" name="Google Shape;1123;p1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4" name="Google Shape;1124;p10"/>
            <p:cNvGrpSpPr/>
            <p:nvPr/>
          </p:nvGrpSpPr>
          <p:grpSpPr>
            <a:xfrm>
              <a:off x="8658158" y="4629513"/>
              <a:ext cx="139466" cy="159114"/>
              <a:chOff x="11250843" y="1932532"/>
              <a:chExt cx="402616" cy="459335"/>
            </a:xfrm>
          </p:grpSpPr>
          <p:sp>
            <p:nvSpPr>
              <p:cNvPr id="1125" name="Google Shape;1125;p1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6" name="Google Shape;1126;p1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7" name="Google Shape;1127;p1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28" name="Google Shape;1128;p10"/>
          <p:cNvGrpSpPr/>
          <p:nvPr/>
        </p:nvGrpSpPr>
        <p:grpSpPr>
          <a:xfrm>
            <a:off x="8117223" y="-677216"/>
            <a:ext cx="1354551" cy="1364176"/>
            <a:chOff x="8117223" y="-677216"/>
            <a:chExt cx="1354551" cy="1364176"/>
          </a:xfrm>
        </p:grpSpPr>
        <p:grpSp>
          <p:nvGrpSpPr>
            <p:cNvPr id="1129" name="Google Shape;1129;p10"/>
            <p:cNvGrpSpPr/>
            <p:nvPr/>
          </p:nvGrpSpPr>
          <p:grpSpPr>
            <a:xfrm rot="-5957284">
              <a:off x="8271238" y="-494324"/>
              <a:ext cx="1219020" cy="998393"/>
              <a:chOff x="431982" y="2910018"/>
              <a:chExt cx="1219007" cy="998383"/>
            </a:xfrm>
          </p:grpSpPr>
          <p:sp>
            <p:nvSpPr>
              <p:cNvPr id="1130" name="Google Shape;1130;p10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1" name="Google Shape;1131;p10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2" name="Google Shape;1132;p10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3" name="Google Shape;1133;p10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34" name="Google Shape;1134;p10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135" name="Google Shape;1135;p10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6" name="Google Shape;1136;p10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7" name="Google Shape;1137;p10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8" name="Google Shape;1138;p10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39" name="Google Shape;1139;p10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140" name="Google Shape;1140;p10"/>
            <p:cNvGrpSpPr/>
            <p:nvPr/>
          </p:nvGrpSpPr>
          <p:grpSpPr>
            <a:xfrm rot="-7472607">
              <a:off x="8152558" y="444318"/>
              <a:ext cx="139452" cy="159098"/>
              <a:chOff x="11250843" y="1932532"/>
              <a:chExt cx="402616" cy="459335"/>
            </a:xfrm>
          </p:grpSpPr>
          <p:sp>
            <p:nvSpPr>
              <p:cNvPr id="1141" name="Google Shape;1141;p1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2" name="Google Shape;1142;p1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3" name="Google Shape;1143;p1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144" name="Google Shape;1144;p10"/>
          <p:cNvGrpSpPr/>
          <p:nvPr/>
        </p:nvGrpSpPr>
        <p:grpSpPr>
          <a:xfrm>
            <a:off x="-126194" y="-85649"/>
            <a:ext cx="1407206" cy="1254026"/>
            <a:chOff x="-126194" y="-85649"/>
            <a:chExt cx="1407206" cy="1254026"/>
          </a:xfrm>
        </p:grpSpPr>
        <p:grpSp>
          <p:nvGrpSpPr>
            <p:cNvPr id="1145" name="Google Shape;1145;p10"/>
            <p:cNvGrpSpPr/>
            <p:nvPr/>
          </p:nvGrpSpPr>
          <p:grpSpPr>
            <a:xfrm flipH="1" rot="5400000">
              <a:off x="-236506" y="24663"/>
              <a:ext cx="1219007" cy="998383"/>
              <a:chOff x="431982" y="2910018"/>
              <a:chExt cx="1219007" cy="998383"/>
            </a:xfrm>
          </p:grpSpPr>
          <p:sp>
            <p:nvSpPr>
              <p:cNvPr id="1146" name="Google Shape;1146;p10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rect b="b" l="l" r="r" t="t"/>
                <a:pathLst>
                  <a:path extrusionOk="0" fill="none" h="3460" w="4688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7" name="Google Shape;1147;p10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rect b="b" l="l" r="r" t="t"/>
                <a:pathLst>
                  <a:path extrusionOk="0" fill="none" h="3192" w="3025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8" name="Google Shape;1148;p10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rect b="b" l="l" r="r" t="t"/>
                <a:pathLst>
                  <a:path extrusionOk="0" fill="none" h="3133" w="452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9" name="Google Shape;1149;p10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rect b="b" l="l" r="r" t="t"/>
                <a:pathLst>
                  <a:path extrusionOk="0" fill="none" h="7027" w="10168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cap="flat" cmpd="sng" w="19050">
                <a:solidFill>
                  <a:schemeClr val="accent4"/>
                </a:solidFill>
                <a:prstDash val="solid"/>
                <a:miter lim="8354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150" name="Google Shape;1150;p10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1151" name="Google Shape;1151;p10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rect b="b" l="l" r="r" t="t"/>
                  <a:pathLst>
                    <a:path extrusionOk="0" h="736" w="803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2" name="Google Shape;1152;p10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rect b="b" l="l" r="r" t="t"/>
                  <a:pathLst>
                    <a:path extrusionOk="0" h="736" w="769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3" name="Google Shape;1153;p10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rect b="b" l="l" r="r" t="t"/>
                  <a:pathLst>
                    <a:path extrusionOk="0" h="740" w="803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4" name="Google Shape;1154;p10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rect b="b" l="l" r="r" t="t"/>
                  <a:pathLst>
                    <a:path extrusionOk="0" h="738" w="77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55" name="Google Shape;1155;p10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rect b="b" l="l" r="r" t="t"/>
                  <a:pathLst>
                    <a:path extrusionOk="0" h="740" w="77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1156" name="Google Shape;1156;p10"/>
            <p:cNvGrpSpPr/>
            <p:nvPr/>
          </p:nvGrpSpPr>
          <p:grpSpPr>
            <a:xfrm>
              <a:off x="1141546" y="363414"/>
              <a:ext cx="139466" cy="159114"/>
              <a:chOff x="11250843" y="1932532"/>
              <a:chExt cx="402616" cy="459335"/>
            </a:xfrm>
          </p:grpSpPr>
          <p:sp>
            <p:nvSpPr>
              <p:cNvPr id="1157" name="Google Shape;1157;p1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8" name="Google Shape;1158;p1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9" name="Google Shape;1159;p1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60" name="Google Shape;1160;p10"/>
            <p:cNvGrpSpPr/>
            <p:nvPr/>
          </p:nvGrpSpPr>
          <p:grpSpPr>
            <a:xfrm>
              <a:off x="369315" y="262926"/>
              <a:ext cx="386060" cy="360087"/>
              <a:chOff x="9460636" y="2071442"/>
              <a:chExt cx="1221710" cy="1139515"/>
            </a:xfrm>
          </p:grpSpPr>
          <p:sp>
            <p:nvSpPr>
              <p:cNvPr id="1161" name="Google Shape;1161;p10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rect b="b" l="l" r="r" t="t"/>
                <a:pathLst>
                  <a:path extrusionOk="0" h="2434" w="1856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2" name="Google Shape;1162;p10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rect b="b" l="l" r="r" t="t"/>
                <a:pathLst>
                  <a:path extrusionOk="0" h="2392" w="1914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3" name="Google Shape;1163;p10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rect b="b" l="l" r="r" t="t"/>
                <a:pathLst>
                  <a:path extrusionOk="0" h="1826" w="2615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4" name="Google Shape;1164;p10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rect b="b" l="l" r="r" t="t"/>
                <a:pathLst>
                  <a:path extrusionOk="0" h="2330" w="2156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5" name="Google Shape;1165;p10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rect b="b" l="l" r="r" t="t"/>
                <a:pathLst>
                  <a:path extrusionOk="0" h="1795" w="2658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6" name="Google Shape;1166;p10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rect b="b" l="l" r="r" t="t"/>
                <a:pathLst>
                  <a:path extrusionOk="0" h="820" w="953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7" name="Google Shape;1167;p10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rect b="b" l="l" r="r" t="t"/>
                <a:pathLst>
                  <a:path extrusionOk="0" fill="none" h="661" w="52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8" name="Google Shape;1168;p10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rect b="b" l="l" r="r" t="t"/>
                <a:pathLst>
                  <a:path extrusionOk="0" fill="none" h="168" w="795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9" name="Google Shape;1169;p10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rect b="b" l="l" r="r" t="t"/>
                <a:pathLst>
                  <a:path extrusionOk="0" fill="none" h="703" w="243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0" name="Google Shape;1170;p10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rect b="b" l="l" r="r" t="t"/>
                <a:pathLst>
                  <a:path extrusionOk="0" fill="none" h="561" w="452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1" name="Google Shape;1171;p10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rect b="b" l="l" r="r" t="t"/>
                <a:pathLst>
                  <a:path extrusionOk="0" fill="none" h="368" w="594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72" name="Google Shape;1172;p10"/>
            <p:cNvGrpSpPr/>
            <p:nvPr/>
          </p:nvGrpSpPr>
          <p:grpSpPr>
            <a:xfrm>
              <a:off x="1002083" y="1009263"/>
              <a:ext cx="139466" cy="159114"/>
              <a:chOff x="11250843" y="1932532"/>
              <a:chExt cx="402616" cy="459335"/>
            </a:xfrm>
          </p:grpSpPr>
          <p:sp>
            <p:nvSpPr>
              <p:cNvPr id="1173" name="Google Shape;1173;p1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4" name="Google Shape;1174;p1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5" name="Google Shape;1175;p1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93776"/>
            <a:ext cx="77175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Elsie"/>
              <a:buNone/>
              <a:defRPr sz="41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381074"/>
            <a:ext cx="77175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16" name="Shape 4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7" name="Google Shape;4817;p4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18" name="Google Shape;4818;p42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9" name="Google Shape;4819;p4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0" name="Google Shape;4820;p4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1" name="Google Shape;4821;p4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leginfo.legislature.ca.gov/faces/billTextClient.xhtml?bill_id=201920200SB328" TargetMode="External"/><Relationship Id="rId4" Type="http://schemas.openxmlformats.org/officeDocument/2006/relationships/hyperlink" Target="https://leginfo.legislature.ca.gov/faces/billTextClient.xhtml?bill_id=201920200SB328" TargetMode="External"/><Relationship Id="rId5" Type="http://schemas.openxmlformats.org/officeDocument/2006/relationships/image" Target="../media/image19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www.avdistrict.org/schools" TargetMode="External"/><Relationship Id="rId4" Type="http://schemas.openxmlformats.org/officeDocument/2006/relationships/hyperlink" Target="https://www.avdistrict.org/schools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7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6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7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63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3.xml"/><Relationship Id="rId3" Type="http://schemas.openxmlformats.org/officeDocument/2006/relationships/hyperlink" Target="https://docs.google.com/forms/d/e/1FAIpQLSeppZBAxxttUpJpIXpyarAWzVbRmUWIcRx43HlkXvKOeqlipg/viewform" TargetMode="Externa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8" name="Shape 4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9" name="Google Shape;4889;p53"/>
          <p:cNvPicPr preferRelativeResize="0"/>
          <p:nvPr/>
        </p:nvPicPr>
        <p:blipFill rotWithShape="1">
          <a:blip r:embed="rId3">
            <a:alphaModFix/>
          </a:blip>
          <a:srcRect b="0" l="527" r="0" t="0"/>
          <a:stretch/>
        </p:blipFill>
        <p:spPr>
          <a:xfrm>
            <a:off x="0" y="3225"/>
            <a:ext cx="9143999" cy="51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5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" name="Google Shape;495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600" y="0"/>
            <a:ext cx="9190600" cy="519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0" name="Shape 4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1" name="Google Shape;4961;p63"/>
          <p:cNvPicPr preferRelativeResize="0"/>
          <p:nvPr/>
        </p:nvPicPr>
        <p:blipFill rotWithShape="1">
          <a:blip r:embed="rId3">
            <a:alphaModFix/>
          </a:blip>
          <a:srcRect b="0" l="-970" r="970" t="1332"/>
          <a:stretch/>
        </p:blipFill>
        <p:spPr>
          <a:xfrm>
            <a:off x="-238125" y="0"/>
            <a:ext cx="92672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5" name="Shape 4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" name="Google Shape;496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58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0" name="Shape 4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1" name="Google Shape;497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50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5" name="Shape 4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" name="Google Shape;4976;p66"/>
          <p:cNvPicPr preferRelativeResize="0"/>
          <p:nvPr/>
        </p:nvPicPr>
        <p:blipFill rotWithShape="1">
          <a:blip r:embed="rId3">
            <a:alphaModFix/>
          </a:blip>
          <a:srcRect b="714" l="0" r="0" t="0"/>
          <a:stretch/>
        </p:blipFill>
        <p:spPr>
          <a:xfrm>
            <a:off x="-26050" y="0"/>
            <a:ext cx="91700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0" name="Shape 4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1" name="Google Shape;498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525" y="0"/>
            <a:ext cx="9186525" cy="5163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5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" name="Google Shape;498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3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0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1" name="Google Shape;499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125" y="0"/>
            <a:ext cx="9190123" cy="513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5" name="Shape 4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6" name="Google Shape;4996;p70"/>
          <p:cNvSpPr/>
          <p:nvPr/>
        </p:nvSpPr>
        <p:spPr>
          <a:xfrm>
            <a:off x="5706173" y="558590"/>
            <a:ext cx="1450463" cy="1450158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7" name="Google Shape;4997;p70"/>
          <p:cNvSpPr/>
          <p:nvPr/>
        </p:nvSpPr>
        <p:spPr>
          <a:xfrm flipH="1">
            <a:off x="746608" y="1950499"/>
            <a:ext cx="3208168" cy="3207308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98" name="Google Shape;4998;p70"/>
          <p:cNvGrpSpPr/>
          <p:nvPr/>
        </p:nvGrpSpPr>
        <p:grpSpPr>
          <a:xfrm>
            <a:off x="175590" y="1675051"/>
            <a:ext cx="4421780" cy="3708120"/>
            <a:chOff x="175590" y="1675051"/>
            <a:chExt cx="4421780" cy="3708120"/>
          </a:xfrm>
        </p:grpSpPr>
        <p:grpSp>
          <p:nvGrpSpPr>
            <p:cNvPr id="4999" name="Google Shape;4999;p70"/>
            <p:cNvGrpSpPr/>
            <p:nvPr/>
          </p:nvGrpSpPr>
          <p:grpSpPr>
            <a:xfrm flipH="1" rot="1150073">
              <a:off x="2843141" y="1834558"/>
              <a:ext cx="1387923" cy="2465630"/>
              <a:chOff x="593002" y="2042708"/>
              <a:chExt cx="1261647" cy="2241302"/>
            </a:xfrm>
          </p:grpSpPr>
          <p:grpSp>
            <p:nvGrpSpPr>
              <p:cNvPr id="5000" name="Google Shape;5000;p70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5001" name="Google Shape;5001;p70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2" name="Google Shape;5002;p70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3" name="Google Shape;5003;p70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4" name="Google Shape;5004;p70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5" name="Google Shape;5005;p70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6" name="Google Shape;5006;p70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7" name="Google Shape;5007;p70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8" name="Google Shape;5008;p70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09" name="Google Shape;5009;p70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0" name="Google Shape;5010;p70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1" name="Google Shape;5011;p70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012" name="Google Shape;5012;p70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5013" name="Google Shape;5013;p70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4" name="Google Shape;5014;p70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5" name="Google Shape;5015;p70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6" name="Google Shape;5016;p70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7" name="Google Shape;5017;p70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18" name="Google Shape;5018;p70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019" name="Google Shape;5019;p70"/>
            <p:cNvGrpSpPr/>
            <p:nvPr/>
          </p:nvGrpSpPr>
          <p:grpSpPr>
            <a:xfrm flipH="1" rot="-400947">
              <a:off x="2630869" y="3655290"/>
              <a:ext cx="1548786" cy="1294488"/>
              <a:chOff x="457474" y="3580802"/>
              <a:chExt cx="1408022" cy="1176837"/>
            </a:xfrm>
          </p:grpSpPr>
          <p:sp>
            <p:nvSpPr>
              <p:cNvPr id="5020" name="Google Shape;5020;p70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1" name="Google Shape;5021;p70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2" name="Google Shape;5022;p70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3" name="Google Shape;5023;p70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4" name="Google Shape;5024;p70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5" name="Google Shape;5025;p70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6" name="Google Shape;5026;p70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7" name="Google Shape;5027;p70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8" name="Google Shape;5028;p70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9" name="Google Shape;5029;p70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0" name="Google Shape;5030;p70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1" name="Google Shape;5031;p70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2" name="Google Shape;5032;p70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3" name="Google Shape;5033;p70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4" name="Google Shape;5034;p70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5" name="Google Shape;5035;p70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6" name="Google Shape;5036;p70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7" name="Google Shape;5037;p70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038" name="Google Shape;5038;p70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5039" name="Google Shape;5039;p70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0" name="Google Shape;5040;p70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1" name="Google Shape;5041;p70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2" name="Google Shape;5042;p70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43" name="Google Shape;5043;p70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044" name="Google Shape;5044;p70"/>
            <p:cNvGrpSpPr/>
            <p:nvPr/>
          </p:nvGrpSpPr>
          <p:grpSpPr>
            <a:xfrm rot="1806321">
              <a:off x="395806" y="3787382"/>
              <a:ext cx="1548962" cy="1294636"/>
              <a:chOff x="457474" y="3580802"/>
              <a:chExt cx="1408022" cy="1176837"/>
            </a:xfrm>
          </p:grpSpPr>
          <p:sp>
            <p:nvSpPr>
              <p:cNvPr id="5045" name="Google Shape;5045;p70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6" name="Google Shape;5046;p70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7" name="Google Shape;5047;p70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8" name="Google Shape;5048;p70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9" name="Google Shape;5049;p70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0" name="Google Shape;5050;p70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1" name="Google Shape;5051;p70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2" name="Google Shape;5052;p70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3" name="Google Shape;5053;p70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4" name="Google Shape;5054;p70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5" name="Google Shape;5055;p70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6" name="Google Shape;5056;p70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7" name="Google Shape;5057;p70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8" name="Google Shape;5058;p70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9" name="Google Shape;5059;p70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0" name="Google Shape;5060;p70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1" name="Google Shape;5061;p70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2" name="Google Shape;5062;p70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063" name="Google Shape;5063;p70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5064" name="Google Shape;5064;p70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65" name="Google Shape;5065;p70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66" name="Google Shape;5066;p70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67" name="Google Shape;5067;p70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068" name="Google Shape;5068;p70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069" name="Google Shape;5069;p70"/>
            <p:cNvGrpSpPr/>
            <p:nvPr/>
          </p:nvGrpSpPr>
          <p:grpSpPr>
            <a:xfrm flipH="1">
              <a:off x="1460267" y="2301689"/>
              <a:ext cx="139466" cy="159114"/>
              <a:chOff x="11250843" y="1932532"/>
              <a:chExt cx="402616" cy="459335"/>
            </a:xfrm>
          </p:grpSpPr>
          <p:sp>
            <p:nvSpPr>
              <p:cNvPr id="5070" name="Google Shape;5070;p7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1" name="Google Shape;5071;p7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2" name="Google Shape;5072;p7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73" name="Google Shape;5073;p70"/>
            <p:cNvGrpSpPr/>
            <p:nvPr/>
          </p:nvGrpSpPr>
          <p:grpSpPr>
            <a:xfrm flipH="1">
              <a:off x="3037405" y="2332326"/>
              <a:ext cx="139466" cy="159114"/>
              <a:chOff x="11250843" y="1932532"/>
              <a:chExt cx="402616" cy="459335"/>
            </a:xfrm>
          </p:grpSpPr>
          <p:sp>
            <p:nvSpPr>
              <p:cNvPr id="5074" name="Google Shape;5074;p7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5" name="Google Shape;5075;p7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6" name="Google Shape;5076;p7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77" name="Google Shape;5077;p70"/>
            <p:cNvGrpSpPr/>
            <p:nvPr/>
          </p:nvGrpSpPr>
          <p:grpSpPr>
            <a:xfrm flipH="1">
              <a:off x="1287855" y="2919739"/>
              <a:ext cx="139466" cy="159114"/>
              <a:chOff x="11250843" y="1932532"/>
              <a:chExt cx="402616" cy="459335"/>
            </a:xfrm>
          </p:grpSpPr>
          <p:sp>
            <p:nvSpPr>
              <p:cNvPr id="5078" name="Google Shape;5078;p7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9" name="Google Shape;5079;p7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0" name="Google Shape;5080;p7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081" name="Google Shape;5081;p70"/>
            <p:cNvGrpSpPr/>
            <p:nvPr/>
          </p:nvGrpSpPr>
          <p:grpSpPr>
            <a:xfrm flipH="1">
              <a:off x="870492" y="3284514"/>
              <a:ext cx="139466" cy="159114"/>
              <a:chOff x="11250843" y="1932532"/>
              <a:chExt cx="402616" cy="459335"/>
            </a:xfrm>
          </p:grpSpPr>
          <p:sp>
            <p:nvSpPr>
              <p:cNvPr id="5082" name="Google Shape;5082;p70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3" name="Google Shape;5083;p70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4" name="Google Shape;5084;p70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085" name="Google Shape;5085;p70"/>
          <p:cNvSpPr txBox="1"/>
          <p:nvPr>
            <p:ph type="title"/>
          </p:nvPr>
        </p:nvSpPr>
        <p:spPr>
          <a:xfrm>
            <a:off x="4060650" y="2011700"/>
            <a:ext cx="4596000" cy="174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Summer School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Escuela de Verano</a:t>
            </a:r>
            <a:endParaRPr sz="4000"/>
          </a:p>
        </p:txBody>
      </p:sp>
      <p:sp>
        <p:nvSpPr>
          <p:cNvPr id="5086" name="Google Shape;5086;p70"/>
          <p:cNvSpPr txBox="1"/>
          <p:nvPr>
            <p:ph idx="2" type="title"/>
          </p:nvPr>
        </p:nvSpPr>
        <p:spPr>
          <a:xfrm>
            <a:off x="5526938" y="344356"/>
            <a:ext cx="16635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5087" name="Google Shape;5087;p70"/>
          <p:cNvGrpSpPr/>
          <p:nvPr/>
        </p:nvGrpSpPr>
        <p:grpSpPr>
          <a:xfrm>
            <a:off x="1427333" y="2578709"/>
            <a:ext cx="1846711" cy="2564789"/>
            <a:chOff x="-2134917" y="2299222"/>
            <a:chExt cx="1846711" cy="2564789"/>
          </a:xfrm>
        </p:grpSpPr>
        <p:sp>
          <p:nvSpPr>
            <p:cNvPr id="5088" name="Google Shape;5088;p70"/>
            <p:cNvSpPr/>
            <p:nvPr/>
          </p:nvSpPr>
          <p:spPr>
            <a:xfrm>
              <a:off x="-1913392" y="4590175"/>
              <a:ext cx="1147401" cy="273836"/>
            </a:xfrm>
            <a:custGeom>
              <a:rect b="b" l="l" r="r" t="t"/>
              <a:pathLst>
                <a:path extrusionOk="0" h="4203" w="17611">
                  <a:moveTo>
                    <a:pt x="686" y="1"/>
                  </a:moveTo>
                  <a:lnTo>
                    <a:pt x="1" y="4203"/>
                  </a:lnTo>
                  <a:lnTo>
                    <a:pt x="17611" y="4203"/>
                  </a:lnTo>
                  <a:cubicBezTo>
                    <a:pt x="16984" y="2574"/>
                    <a:pt x="15414" y="1237"/>
                    <a:pt x="15414" y="1237"/>
                  </a:cubicBezTo>
                  <a:lnTo>
                    <a:pt x="6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9" name="Google Shape;5089;p70"/>
            <p:cNvSpPr/>
            <p:nvPr/>
          </p:nvSpPr>
          <p:spPr>
            <a:xfrm>
              <a:off x="-1525854" y="3406323"/>
              <a:ext cx="952008" cy="1345008"/>
            </a:xfrm>
            <a:custGeom>
              <a:rect b="b" l="l" r="r" t="t"/>
              <a:pathLst>
                <a:path extrusionOk="0" h="20644" w="14612">
                  <a:moveTo>
                    <a:pt x="11112" y="1"/>
                  </a:moveTo>
                  <a:lnTo>
                    <a:pt x="1" y="20643"/>
                  </a:lnTo>
                  <a:lnTo>
                    <a:pt x="9641" y="20643"/>
                  </a:lnTo>
                  <a:cubicBezTo>
                    <a:pt x="9641" y="20643"/>
                    <a:pt x="14612" y="13058"/>
                    <a:pt x="14378" y="7344"/>
                  </a:cubicBezTo>
                  <a:cubicBezTo>
                    <a:pt x="14119" y="1229"/>
                    <a:pt x="11112" y="1"/>
                    <a:pt x="11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0" name="Google Shape;5090;p70"/>
            <p:cNvSpPr/>
            <p:nvPr/>
          </p:nvSpPr>
          <p:spPr>
            <a:xfrm>
              <a:off x="-1525854" y="3707335"/>
              <a:ext cx="952008" cy="1044004"/>
            </a:xfrm>
            <a:custGeom>
              <a:rect b="b" l="l" r="r" t="t"/>
              <a:pathLst>
                <a:path extrusionOk="0" h="16024" w="14612">
                  <a:moveTo>
                    <a:pt x="14036" y="1"/>
                  </a:moveTo>
                  <a:cubicBezTo>
                    <a:pt x="13885" y="126"/>
                    <a:pt x="13718" y="251"/>
                    <a:pt x="13559" y="360"/>
                  </a:cubicBezTo>
                  <a:cubicBezTo>
                    <a:pt x="12320" y="1211"/>
                    <a:pt x="10917" y="1393"/>
                    <a:pt x="9468" y="1393"/>
                  </a:cubicBezTo>
                  <a:cubicBezTo>
                    <a:pt x="8953" y="1393"/>
                    <a:pt x="8433" y="1370"/>
                    <a:pt x="7912" y="1346"/>
                  </a:cubicBezTo>
                  <a:lnTo>
                    <a:pt x="1" y="16023"/>
                  </a:lnTo>
                  <a:lnTo>
                    <a:pt x="9633" y="16023"/>
                  </a:lnTo>
                  <a:cubicBezTo>
                    <a:pt x="9633" y="16023"/>
                    <a:pt x="14612" y="8438"/>
                    <a:pt x="14370" y="2724"/>
                  </a:cubicBezTo>
                  <a:cubicBezTo>
                    <a:pt x="14345" y="1805"/>
                    <a:pt x="14228" y="894"/>
                    <a:pt x="14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1" name="Google Shape;5091;p70"/>
            <p:cNvSpPr/>
            <p:nvPr/>
          </p:nvSpPr>
          <p:spPr>
            <a:xfrm>
              <a:off x="-2027152" y="2514752"/>
              <a:ext cx="940085" cy="1326961"/>
            </a:xfrm>
            <a:custGeom>
              <a:rect b="b" l="l" r="r" t="t"/>
              <a:pathLst>
                <a:path extrusionOk="0" h="20367" w="14429">
                  <a:moveTo>
                    <a:pt x="4537" y="1"/>
                  </a:moveTo>
                  <a:cubicBezTo>
                    <a:pt x="4537" y="1"/>
                    <a:pt x="2039" y="1129"/>
                    <a:pt x="2448" y="3927"/>
                  </a:cubicBezTo>
                  <a:cubicBezTo>
                    <a:pt x="2858" y="6734"/>
                    <a:pt x="4077" y="7494"/>
                    <a:pt x="2039" y="11270"/>
                  </a:cubicBezTo>
                  <a:cubicBezTo>
                    <a:pt x="1" y="15038"/>
                    <a:pt x="159" y="18864"/>
                    <a:pt x="4027" y="20134"/>
                  </a:cubicBezTo>
                  <a:cubicBezTo>
                    <a:pt x="4502" y="20290"/>
                    <a:pt x="5004" y="20366"/>
                    <a:pt x="5518" y="20366"/>
                  </a:cubicBezTo>
                  <a:cubicBezTo>
                    <a:pt x="9196" y="20366"/>
                    <a:pt x="13566" y="16478"/>
                    <a:pt x="13969" y="9992"/>
                  </a:cubicBezTo>
                  <a:cubicBezTo>
                    <a:pt x="14428" y="2599"/>
                    <a:pt x="4537" y="1"/>
                    <a:pt x="4537" y="1"/>
                  </a:cubicBezTo>
                  <a:close/>
                </a:path>
              </a:pathLst>
            </a:custGeom>
            <a:solidFill>
              <a:srgbClr val="771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2" name="Google Shape;5092;p70"/>
            <p:cNvSpPr/>
            <p:nvPr/>
          </p:nvSpPr>
          <p:spPr>
            <a:xfrm>
              <a:off x="-1342965" y="2985035"/>
              <a:ext cx="494833" cy="673937"/>
            </a:xfrm>
            <a:custGeom>
              <a:rect b="b" l="l" r="r" t="t"/>
              <a:pathLst>
                <a:path extrusionOk="0" h="10344" w="7595">
                  <a:moveTo>
                    <a:pt x="3008" y="1"/>
                  </a:moveTo>
                  <a:lnTo>
                    <a:pt x="1" y="4637"/>
                  </a:lnTo>
                  <a:cubicBezTo>
                    <a:pt x="1" y="4637"/>
                    <a:pt x="3777" y="5197"/>
                    <a:pt x="3058" y="9123"/>
                  </a:cubicBezTo>
                  <a:cubicBezTo>
                    <a:pt x="2900" y="10002"/>
                    <a:pt x="3038" y="10343"/>
                    <a:pt x="3349" y="10343"/>
                  </a:cubicBezTo>
                  <a:cubicBezTo>
                    <a:pt x="4430" y="10343"/>
                    <a:pt x="7595" y="6216"/>
                    <a:pt x="7595" y="6216"/>
                  </a:cubicBezTo>
                  <a:lnTo>
                    <a:pt x="3008" y="1"/>
                  </a:lnTo>
                  <a:close/>
                </a:path>
              </a:pathLst>
            </a:custGeom>
            <a:solidFill>
              <a:srgbClr val="FAA2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3" name="Google Shape;5093;p70"/>
            <p:cNvSpPr/>
            <p:nvPr/>
          </p:nvSpPr>
          <p:spPr>
            <a:xfrm>
              <a:off x="-1342965" y="2985035"/>
              <a:ext cx="494833" cy="673937"/>
            </a:xfrm>
            <a:custGeom>
              <a:rect b="b" l="l" r="r" t="t"/>
              <a:pathLst>
                <a:path extrusionOk="0" h="10344" w="7595">
                  <a:moveTo>
                    <a:pt x="3008" y="1"/>
                  </a:moveTo>
                  <a:lnTo>
                    <a:pt x="1" y="4637"/>
                  </a:lnTo>
                  <a:cubicBezTo>
                    <a:pt x="1" y="4637"/>
                    <a:pt x="3777" y="5197"/>
                    <a:pt x="3058" y="9123"/>
                  </a:cubicBezTo>
                  <a:cubicBezTo>
                    <a:pt x="2900" y="10002"/>
                    <a:pt x="3038" y="10343"/>
                    <a:pt x="3349" y="10343"/>
                  </a:cubicBezTo>
                  <a:cubicBezTo>
                    <a:pt x="4430" y="10343"/>
                    <a:pt x="7595" y="6216"/>
                    <a:pt x="7595" y="6216"/>
                  </a:cubicBezTo>
                  <a:lnTo>
                    <a:pt x="3008" y="1"/>
                  </a:lnTo>
                  <a:close/>
                </a:path>
              </a:pathLst>
            </a:custGeom>
            <a:solidFill>
              <a:srgbClr val="FA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4" name="Google Shape;5094;p70"/>
            <p:cNvSpPr/>
            <p:nvPr/>
          </p:nvSpPr>
          <p:spPr>
            <a:xfrm>
              <a:off x="-1784908" y="2595999"/>
              <a:ext cx="783719" cy="795056"/>
            </a:xfrm>
            <a:custGeom>
              <a:rect b="b" l="l" r="r" t="t"/>
              <a:pathLst>
                <a:path extrusionOk="0" h="12203" w="12029">
                  <a:moveTo>
                    <a:pt x="4493" y="0"/>
                  </a:moveTo>
                  <a:cubicBezTo>
                    <a:pt x="3866" y="0"/>
                    <a:pt x="3190" y="77"/>
                    <a:pt x="2465" y="241"/>
                  </a:cubicBezTo>
                  <a:cubicBezTo>
                    <a:pt x="2465" y="241"/>
                    <a:pt x="0" y="2296"/>
                    <a:pt x="1078" y="5821"/>
                  </a:cubicBezTo>
                  <a:cubicBezTo>
                    <a:pt x="1889" y="8473"/>
                    <a:pt x="4183" y="12203"/>
                    <a:pt x="6647" y="12203"/>
                  </a:cubicBezTo>
                  <a:cubicBezTo>
                    <a:pt x="7459" y="12203"/>
                    <a:pt x="8288" y="11798"/>
                    <a:pt x="9089" y="10817"/>
                  </a:cubicBezTo>
                  <a:cubicBezTo>
                    <a:pt x="12029" y="7219"/>
                    <a:pt x="10592" y="0"/>
                    <a:pt x="4493" y="0"/>
                  </a:cubicBezTo>
                  <a:close/>
                </a:path>
              </a:pathLst>
            </a:custGeom>
            <a:solidFill>
              <a:srgbClr val="FAA2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5" name="Google Shape;5095;p70"/>
            <p:cNvSpPr/>
            <p:nvPr/>
          </p:nvSpPr>
          <p:spPr>
            <a:xfrm>
              <a:off x="-1772545" y="2299222"/>
              <a:ext cx="1484304" cy="1585551"/>
            </a:xfrm>
            <a:custGeom>
              <a:rect b="b" l="l" r="r" t="t"/>
              <a:pathLst>
                <a:path extrusionOk="0" h="24336" w="22782">
                  <a:moveTo>
                    <a:pt x="7260" y="0"/>
                  </a:moveTo>
                  <a:cubicBezTo>
                    <a:pt x="6538" y="0"/>
                    <a:pt x="5852" y="103"/>
                    <a:pt x="5255" y="276"/>
                  </a:cubicBezTo>
                  <a:cubicBezTo>
                    <a:pt x="2247" y="1145"/>
                    <a:pt x="0" y="3083"/>
                    <a:pt x="1253" y="5072"/>
                  </a:cubicBezTo>
                  <a:cubicBezTo>
                    <a:pt x="1253" y="5072"/>
                    <a:pt x="2949" y="9641"/>
                    <a:pt x="6884" y="10418"/>
                  </a:cubicBezTo>
                  <a:cubicBezTo>
                    <a:pt x="11771" y="11387"/>
                    <a:pt x="8797" y="16333"/>
                    <a:pt x="11671" y="16943"/>
                  </a:cubicBezTo>
                  <a:cubicBezTo>
                    <a:pt x="12447" y="17107"/>
                    <a:pt x="13043" y="17130"/>
                    <a:pt x="13535" y="17130"/>
                  </a:cubicBezTo>
                  <a:cubicBezTo>
                    <a:pt x="13726" y="17130"/>
                    <a:pt x="13902" y="17127"/>
                    <a:pt x="14066" y="17127"/>
                  </a:cubicBezTo>
                  <a:cubicBezTo>
                    <a:pt x="15047" y="17127"/>
                    <a:pt x="15627" y="17251"/>
                    <a:pt x="16767" y="18981"/>
                  </a:cubicBezTo>
                  <a:cubicBezTo>
                    <a:pt x="18346" y="21379"/>
                    <a:pt x="18095" y="24336"/>
                    <a:pt x="18095" y="24336"/>
                  </a:cubicBezTo>
                  <a:cubicBezTo>
                    <a:pt x="18095" y="24336"/>
                    <a:pt x="22782" y="23726"/>
                    <a:pt x="21762" y="17862"/>
                  </a:cubicBezTo>
                  <a:cubicBezTo>
                    <a:pt x="20910" y="12958"/>
                    <a:pt x="15063" y="14010"/>
                    <a:pt x="14269" y="7160"/>
                  </a:cubicBezTo>
                  <a:cubicBezTo>
                    <a:pt x="13640" y="1667"/>
                    <a:pt x="10161" y="0"/>
                    <a:pt x="7260" y="0"/>
                  </a:cubicBezTo>
                  <a:close/>
                </a:path>
              </a:pathLst>
            </a:custGeom>
            <a:solidFill>
              <a:srgbClr val="9520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6" name="Google Shape;5096;p70"/>
            <p:cNvSpPr/>
            <p:nvPr/>
          </p:nvSpPr>
          <p:spPr>
            <a:xfrm>
              <a:off x="-1704377" y="2336816"/>
              <a:ext cx="1006997" cy="1550695"/>
            </a:xfrm>
            <a:custGeom>
              <a:rect b="b" l="l" r="r" t="t"/>
              <a:pathLst>
                <a:path extrusionOk="0" h="23801" w="15456">
                  <a:moveTo>
                    <a:pt x="4328" y="0"/>
                  </a:moveTo>
                  <a:lnTo>
                    <a:pt x="4328" y="0"/>
                  </a:lnTo>
                  <a:cubicBezTo>
                    <a:pt x="3760" y="142"/>
                    <a:pt x="3209" y="334"/>
                    <a:pt x="2682" y="577"/>
                  </a:cubicBezTo>
                  <a:cubicBezTo>
                    <a:pt x="2139" y="819"/>
                    <a:pt x="1638" y="1128"/>
                    <a:pt x="1179" y="1496"/>
                  </a:cubicBezTo>
                  <a:cubicBezTo>
                    <a:pt x="953" y="1679"/>
                    <a:pt x="736" y="1888"/>
                    <a:pt x="552" y="2122"/>
                  </a:cubicBezTo>
                  <a:cubicBezTo>
                    <a:pt x="368" y="2356"/>
                    <a:pt x="226" y="2623"/>
                    <a:pt x="126" y="2907"/>
                  </a:cubicBezTo>
                  <a:cubicBezTo>
                    <a:pt x="34" y="3191"/>
                    <a:pt x="1" y="3500"/>
                    <a:pt x="42" y="3801"/>
                  </a:cubicBezTo>
                  <a:cubicBezTo>
                    <a:pt x="92" y="4102"/>
                    <a:pt x="193" y="4386"/>
                    <a:pt x="351" y="4645"/>
                  </a:cubicBezTo>
                  <a:lnTo>
                    <a:pt x="343" y="4637"/>
                  </a:lnTo>
                  <a:lnTo>
                    <a:pt x="343" y="4637"/>
                  </a:lnTo>
                  <a:cubicBezTo>
                    <a:pt x="552" y="5171"/>
                    <a:pt x="794" y="5698"/>
                    <a:pt x="1087" y="6199"/>
                  </a:cubicBezTo>
                  <a:cubicBezTo>
                    <a:pt x="1371" y="6700"/>
                    <a:pt x="1696" y="7176"/>
                    <a:pt x="2064" y="7627"/>
                  </a:cubicBezTo>
                  <a:cubicBezTo>
                    <a:pt x="2432" y="8070"/>
                    <a:pt x="2849" y="8479"/>
                    <a:pt x="3309" y="8839"/>
                  </a:cubicBezTo>
                  <a:cubicBezTo>
                    <a:pt x="3760" y="9206"/>
                    <a:pt x="4270" y="9499"/>
                    <a:pt x="4804" y="9724"/>
                  </a:cubicBezTo>
                  <a:cubicBezTo>
                    <a:pt x="5080" y="9833"/>
                    <a:pt x="5356" y="9925"/>
                    <a:pt x="5640" y="9992"/>
                  </a:cubicBezTo>
                  <a:cubicBezTo>
                    <a:pt x="5915" y="10050"/>
                    <a:pt x="6191" y="10125"/>
                    <a:pt x="6458" y="10217"/>
                  </a:cubicBezTo>
                  <a:cubicBezTo>
                    <a:pt x="6985" y="10401"/>
                    <a:pt x="7452" y="10710"/>
                    <a:pt x="7820" y="11128"/>
                  </a:cubicBezTo>
                  <a:cubicBezTo>
                    <a:pt x="8171" y="11562"/>
                    <a:pt x="8413" y="12072"/>
                    <a:pt x="8522" y="12623"/>
                  </a:cubicBezTo>
                  <a:cubicBezTo>
                    <a:pt x="8647" y="13166"/>
                    <a:pt x="8697" y="13742"/>
                    <a:pt x="8772" y="14311"/>
                  </a:cubicBezTo>
                  <a:cubicBezTo>
                    <a:pt x="8814" y="14603"/>
                    <a:pt x="8873" y="14887"/>
                    <a:pt x="8948" y="15163"/>
                  </a:cubicBezTo>
                  <a:cubicBezTo>
                    <a:pt x="9031" y="15455"/>
                    <a:pt x="9182" y="15722"/>
                    <a:pt x="9382" y="15956"/>
                  </a:cubicBezTo>
                  <a:cubicBezTo>
                    <a:pt x="9591" y="16174"/>
                    <a:pt x="9858" y="16332"/>
                    <a:pt x="10151" y="16407"/>
                  </a:cubicBezTo>
                  <a:lnTo>
                    <a:pt x="10259" y="16441"/>
                  </a:lnTo>
                  <a:lnTo>
                    <a:pt x="10360" y="16458"/>
                  </a:lnTo>
                  <a:cubicBezTo>
                    <a:pt x="10435" y="16474"/>
                    <a:pt x="10502" y="16491"/>
                    <a:pt x="10568" y="16508"/>
                  </a:cubicBezTo>
                  <a:cubicBezTo>
                    <a:pt x="10719" y="16533"/>
                    <a:pt x="10861" y="16549"/>
                    <a:pt x="11003" y="16574"/>
                  </a:cubicBezTo>
                  <a:cubicBezTo>
                    <a:pt x="11287" y="16616"/>
                    <a:pt x="11579" y="16633"/>
                    <a:pt x="11872" y="16641"/>
                  </a:cubicBezTo>
                  <a:cubicBezTo>
                    <a:pt x="11936" y="16643"/>
                    <a:pt x="12001" y="16644"/>
                    <a:pt x="12066" y="16644"/>
                  </a:cubicBezTo>
                  <a:cubicBezTo>
                    <a:pt x="12181" y="16644"/>
                    <a:pt x="12298" y="16642"/>
                    <a:pt x="12413" y="16642"/>
                  </a:cubicBezTo>
                  <a:cubicBezTo>
                    <a:pt x="12518" y="16642"/>
                    <a:pt x="12622" y="16644"/>
                    <a:pt x="12724" y="16650"/>
                  </a:cubicBezTo>
                  <a:cubicBezTo>
                    <a:pt x="12999" y="16650"/>
                    <a:pt x="13267" y="16733"/>
                    <a:pt x="13492" y="16884"/>
                  </a:cubicBezTo>
                  <a:cubicBezTo>
                    <a:pt x="13718" y="17051"/>
                    <a:pt x="13918" y="17243"/>
                    <a:pt x="14086" y="17468"/>
                  </a:cubicBezTo>
                  <a:cubicBezTo>
                    <a:pt x="14269" y="17686"/>
                    <a:pt x="14428" y="17919"/>
                    <a:pt x="14587" y="18153"/>
                  </a:cubicBezTo>
                  <a:cubicBezTo>
                    <a:pt x="14670" y="18279"/>
                    <a:pt x="14745" y="18396"/>
                    <a:pt x="14821" y="18513"/>
                  </a:cubicBezTo>
                  <a:cubicBezTo>
                    <a:pt x="14896" y="18638"/>
                    <a:pt x="14963" y="18763"/>
                    <a:pt x="15013" y="18889"/>
                  </a:cubicBezTo>
                  <a:cubicBezTo>
                    <a:pt x="15247" y="19407"/>
                    <a:pt x="15355" y="19975"/>
                    <a:pt x="15347" y="20543"/>
                  </a:cubicBezTo>
                  <a:cubicBezTo>
                    <a:pt x="15339" y="21111"/>
                    <a:pt x="15247" y="21679"/>
                    <a:pt x="15080" y="22222"/>
                  </a:cubicBezTo>
                  <a:cubicBezTo>
                    <a:pt x="14921" y="22773"/>
                    <a:pt x="14695" y="23299"/>
                    <a:pt x="14411" y="23801"/>
                  </a:cubicBezTo>
                  <a:cubicBezTo>
                    <a:pt x="14712" y="23308"/>
                    <a:pt x="14946" y="22782"/>
                    <a:pt x="15121" y="22230"/>
                  </a:cubicBezTo>
                  <a:cubicBezTo>
                    <a:pt x="15305" y="21687"/>
                    <a:pt x="15414" y="21111"/>
                    <a:pt x="15431" y="20534"/>
                  </a:cubicBezTo>
                  <a:cubicBezTo>
                    <a:pt x="15456" y="19958"/>
                    <a:pt x="15347" y="19373"/>
                    <a:pt x="15121" y="18838"/>
                  </a:cubicBezTo>
                  <a:cubicBezTo>
                    <a:pt x="15071" y="18705"/>
                    <a:pt x="15004" y="18571"/>
                    <a:pt x="14929" y="18446"/>
                  </a:cubicBezTo>
                  <a:cubicBezTo>
                    <a:pt x="14854" y="18320"/>
                    <a:pt x="14779" y="18204"/>
                    <a:pt x="14695" y="18078"/>
                  </a:cubicBezTo>
                  <a:cubicBezTo>
                    <a:pt x="14545" y="17836"/>
                    <a:pt x="14378" y="17602"/>
                    <a:pt x="14202" y="17376"/>
                  </a:cubicBezTo>
                  <a:cubicBezTo>
                    <a:pt x="14027" y="17134"/>
                    <a:pt x="13810" y="16925"/>
                    <a:pt x="13576" y="16750"/>
                  </a:cubicBezTo>
                  <a:cubicBezTo>
                    <a:pt x="13451" y="16666"/>
                    <a:pt x="13317" y="16600"/>
                    <a:pt x="13175" y="16549"/>
                  </a:cubicBezTo>
                  <a:cubicBezTo>
                    <a:pt x="13025" y="16508"/>
                    <a:pt x="12883" y="16483"/>
                    <a:pt x="12732" y="16474"/>
                  </a:cubicBezTo>
                  <a:cubicBezTo>
                    <a:pt x="12440" y="16449"/>
                    <a:pt x="12156" y="16466"/>
                    <a:pt x="11872" y="16449"/>
                  </a:cubicBezTo>
                  <a:cubicBezTo>
                    <a:pt x="11588" y="16441"/>
                    <a:pt x="11304" y="16416"/>
                    <a:pt x="11020" y="16382"/>
                  </a:cubicBezTo>
                  <a:cubicBezTo>
                    <a:pt x="10886" y="16366"/>
                    <a:pt x="10744" y="16341"/>
                    <a:pt x="10602" y="16316"/>
                  </a:cubicBezTo>
                  <a:cubicBezTo>
                    <a:pt x="10535" y="16299"/>
                    <a:pt x="10468" y="16282"/>
                    <a:pt x="10393" y="16265"/>
                  </a:cubicBezTo>
                  <a:lnTo>
                    <a:pt x="10293" y="16249"/>
                  </a:lnTo>
                  <a:lnTo>
                    <a:pt x="10193" y="16224"/>
                  </a:lnTo>
                  <a:cubicBezTo>
                    <a:pt x="9934" y="16148"/>
                    <a:pt x="9700" y="16015"/>
                    <a:pt x="9507" y="15814"/>
                  </a:cubicBezTo>
                  <a:cubicBezTo>
                    <a:pt x="9332" y="15605"/>
                    <a:pt x="9207" y="15363"/>
                    <a:pt x="9132" y="15104"/>
                  </a:cubicBezTo>
                  <a:cubicBezTo>
                    <a:pt x="9056" y="14829"/>
                    <a:pt x="8998" y="14553"/>
                    <a:pt x="8964" y="14277"/>
                  </a:cubicBezTo>
                  <a:cubicBezTo>
                    <a:pt x="8889" y="13717"/>
                    <a:pt x="8848" y="13141"/>
                    <a:pt x="8722" y="12573"/>
                  </a:cubicBezTo>
                  <a:cubicBezTo>
                    <a:pt x="8605" y="11988"/>
                    <a:pt x="8355" y="11445"/>
                    <a:pt x="7979" y="10977"/>
                  </a:cubicBezTo>
                  <a:cubicBezTo>
                    <a:pt x="7586" y="10535"/>
                    <a:pt x="7085" y="10200"/>
                    <a:pt x="6517" y="10017"/>
                  </a:cubicBezTo>
                  <a:cubicBezTo>
                    <a:pt x="6241" y="9916"/>
                    <a:pt x="5965" y="9841"/>
                    <a:pt x="5681" y="9783"/>
                  </a:cubicBezTo>
                  <a:cubicBezTo>
                    <a:pt x="5406" y="9716"/>
                    <a:pt x="5138" y="9632"/>
                    <a:pt x="4879" y="9532"/>
                  </a:cubicBezTo>
                  <a:cubicBezTo>
                    <a:pt x="4353" y="9315"/>
                    <a:pt x="3860" y="9031"/>
                    <a:pt x="3417" y="8680"/>
                  </a:cubicBezTo>
                  <a:cubicBezTo>
                    <a:pt x="2975" y="8329"/>
                    <a:pt x="2565" y="7936"/>
                    <a:pt x="2206" y="7502"/>
                  </a:cubicBezTo>
                  <a:cubicBezTo>
                    <a:pt x="1838" y="7059"/>
                    <a:pt x="1513" y="6600"/>
                    <a:pt x="1229" y="6107"/>
                  </a:cubicBezTo>
                  <a:cubicBezTo>
                    <a:pt x="936" y="5622"/>
                    <a:pt x="686" y="5113"/>
                    <a:pt x="477" y="4578"/>
                  </a:cubicBezTo>
                  <a:lnTo>
                    <a:pt x="477" y="4570"/>
                  </a:lnTo>
                  <a:cubicBezTo>
                    <a:pt x="326" y="4336"/>
                    <a:pt x="226" y="4069"/>
                    <a:pt x="176" y="3785"/>
                  </a:cubicBezTo>
                  <a:cubicBezTo>
                    <a:pt x="134" y="3500"/>
                    <a:pt x="159" y="3216"/>
                    <a:pt x="243" y="2949"/>
                  </a:cubicBezTo>
                  <a:cubicBezTo>
                    <a:pt x="335" y="2673"/>
                    <a:pt x="468" y="2423"/>
                    <a:pt x="644" y="2197"/>
                  </a:cubicBezTo>
                  <a:cubicBezTo>
                    <a:pt x="811" y="1963"/>
                    <a:pt x="1011" y="1755"/>
                    <a:pt x="1229" y="1571"/>
                  </a:cubicBezTo>
                  <a:cubicBezTo>
                    <a:pt x="1680" y="1195"/>
                    <a:pt x="2164" y="877"/>
                    <a:pt x="2691" y="627"/>
                  </a:cubicBezTo>
                  <a:cubicBezTo>
                    <a:pt x="3217" y="376"/>
                    <a:pt x="3768" y="167"/>
                    <a:pt x="4328" y="0"/>
                  </a:cubicBezTo>
                  <a:close/>
                </a:path>
              </a:pathLst>
            </a:custGeom>
            <a:solidFill>
              <a:srgbClr val="9520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7" name="Google Shape;5097;p70"/>
            <p:cNvSpPr/>
            <p:nvPr/>
          </p:nvSpPr>
          <p:spPr>
            <a:xfrm>
              <a:off x="-618073" y="3258292"/>
              <a:ext cx="329867" cy="626506"/>
            </a:xfrm>
            <a:custGeom>
              <a:rect b="b" l="l" r="r" t="t"/>
              <a:pathLst>
                <a:path extrusionOk="0" h="9616" w="5063">
                  <a:moveTo>
                    <a:pt x="2239" y="0"/>
                  </a:moveTo>
                  <a:lnTo>
                    <a:pt x="2239" y="0"/>
                  </a:lnTo>
                  <a:cubicBezTo>
                    <a:pt x="2272" y="109"/>
                    <a:pt x="2289" y="226"/>
                    <a:pt x="2314" y="343"/>
                  </a:cubicBezTo>
                  <a:cubicBezTo>
                    <a:pt x="2966" y="4077"/>
                    <a:pt x="1295" y="5681"/>
                    <a:pt x="0" y="6350"/>
                  </a:cubicBezTo>
                  <a:cubicBezTo>
                    <a:pt x="301" y="7410"/>
                    <a:pt x="435" y="8513"/>
                    <a:pt x="376" y="9616"/>
                  </a:cubicBezTo>
                  <a:cubicBezTo>
                    <a:pt x="376" y="9616"/>
                    <a:pt x="5063" y="9006"/>
                    <a:pt x="4043" y="3142"/>
                  </a:cubicBezTo>
                  <a:cubicBezTo>
                    <a:pt x="3793" y="1696"/>
                    <a:pt x="3108" y="769"/>
                    <a:pt x="2239" y="0"/>
                  </a:cubicBezTo>
                  <a:close/>
                </a:path>
              </a:pathLst>
            </a:custGeom>
            <a:solidFill>
              <a:srgbClr val="771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8" name="Google Shape;5098;p70"/>
            <p:cNvSpPr/>
            <p:nvPr/>
          </p:nvSpPr>
          <p:spPr>
            <a:xfrm>
              <a:off x="-1553609" y="3201934"/>
              <a:ext cx="466557" cy="497830"/>
            </a:xfrm>
            <a:custGeom>
              <a:rect b="b" l="l" r="r" t="t"/>
              <a:pathLst>
                <a:path extrusionOk="0" h="7641" w="7161">
                  <a:moveTo>
                    <a:pt x="2869" y="0"/>
                  </a:moveTo>
                  <a:cubicBezTo>
                    <a:pt x="2150" y="0"/>
                    <a:pt x="1251" y="199"/>
                    <a:pt x="352" y="916"/>
                  </a:cubicBezTo>
                  <a:cubicBezTo>
                    <a:pt x="869" y="640"/>
                    <a:pt x="1438" y="464"/>
                    <a:pt x="2022" y="398"/>
                  </a:cubicBezTo>
                  <a:lnTo>
                    <a:pt x="2022" y="398"/>
                  </a:lnTo>
                  <a:lnTo>
                    <a:pt x="1930" y="431"/>
                  </a:lnTo>
                  <a:cubicBezTo>
                    <a:pt x="1371" y="523"/>
                    <a:pt x="819" y="740"/>
                    <a:pt x="460" y="1191"/>
                  </a:cubicBezTo>
                  <a:lnTo>
                    <a:pt x="577" y="1208"/>
                  </a:lnTo>
                  <a:cubicBezTo>
                    <a:pt x="310" y="1509"/>
                    <a:pt x="109" y="1860"/>
                    <a:pt x="1" y="2236"/>
                  </a:cubicBezTo>
                  <a:lnTo>
                    <a:pt x="3977" y="7641"/>
                  </a:lnTo>
                  <a:cubicBezTo>
                    <a:pt x="3977" y="7641"/>
                    <a:pt x="6600" y="6162"/>
                    <a:pt x="6884" y="4399"/>
                  </a:cubicBezTo>
                  <a:cubicBezTo>
                    <a:pt x="7160" y="2645"/>
                    <a:pt x="5932" y="1350"/>
                    <a:pt x="4687" y="456"/>
                  </a:cubicBezTo>
                  <a:cubicBezTo>
                    <a:pt x="4495" y="322"/>
                    <a:pt x="4278" y="231"/>
                    <a:pt x="4044" y="180"/>
                  </a:cubicBezTo>
                  <a:cubicBezTo>
                    <a:pt x="3778" y="95"/>
                    <a:pt x="3366" y="0"/>
                    <a:pt x="2869" y="0"/>
                  </a:cubicBezTo>
                  <a:close/>
                </a:path>
              </a:pathLst>
            </a:custGeom>
            <a:solidFill>
              <a:srgbClr val="9520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9" name="Google Shape;5099;p70"/>
            <p:cNvSpPr/>
            <p:nvPr/>
          </p:nvSpPr>
          <p:spPr>
            <a:xfrm>
              <a:off x="-1453988" y="3346446"/>
              <a:ext cx="355993" cy="353322"/>
            </a:xfrm>
            <a:custGeom>
              <a:rect b="b" l="l" r="r" t="t"/>
              <a:pathLst>
                <a:path extrusionOk="0" h="5423" w="5464">
                  <a:moveTo>
                    <a:pt x="4888" y="1"/>
                  </a:moveTo>
                  <a:cubicBezTo>
                    <a:pt x="4420" y="987"/>
                    <a:pt x="3459" y="1479"/>
                    <a:pt x="2348" y="1672"/>
                  </a:cubicBezTo>
                  <a:lnTo>
                    <a:pt x="2064" y="1747"/>
                  </a:lnTo>
                  <a:cubicBezTo>
                    <a:pt x="1458" y="1911"/>
                    <a:pt x="724" y="2106"/>
                    <a:pt x="43" y="2106"/>
                  </a:cubicBezTo>
                  <a:cubicBezTo>
                    <a:pt x="29" y="2106"/>
                    <a:pt x="14" y="2106"/>
                    <a:pt x="0" y="2106"/>
                  </a:cubicBezTo>
                  <a:lnTo>
                    <a:pt x="0" y="2106"/>
                  </a:lnTo>
                  <a:lnTo>
                    <a:pt x="2440" y="5423"/>
                  </a:lnTo>
                  <a:cubicBezTo>
                    <a:pt x="2440" y="5423"/>
                    <a:pt x="5063" y="3952"/>
                    <a:pt x="5347" y="2190"/>
                  </a:cubicBezTo>
                  <a:cubicBezTo>
                    <a:pt x="5464" y="1429"/>
                    <a:pt x="5305" y="644"/>
                    <a:pt x="4888" y="1"/>
                  </a:cubicBezTo>
                  <a:close/>
                </a:path>
              </a:pathLst>
            </a:custGeom>
            <a:solidFill>
              <a:srgbClr val="7717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0" name="Google Shape;5100;p70"/>
            <p:cNvSpPr/>
            <p:nvPr/>
          </p:nvSpPr>
          <p:spPr>
            <a:xfrm>
              <a:off x="-2134917" y="3348075"/>
              <a:ext cx="951487" cy="1467495"/>
            </a:xfrm>
            <a:custGeom>
              <a:rect b="b" l="l" r="r" t="t"/>
              <a:pathLst>
                <a:path extrusionOk="0" h="22524" w="14604">
                  <a:moveTo>
                    <a:pt x="8946" y="1"/>
                  </a:moveTo>
                  <a:cubicBezTo>
                    <a:pt x="8925" y="1"/>
                    <a:pt x="8914" y="1"/>
                    <a:pt x="8914" y="1"/>
                  </a:cubicBezTo>
                  <a:cubicBezTo>
                    <a:pt x="8914" y="1"/>
                    <a:pt x="2139" y="5097"/>
                    <a:pt x="1070" y="10067"/>
                  </a:cubicBezTo>
                  <a:cubicBezTo>
                    <a:pt x="1" y="15030"/>
                    <a:pt x="2824" y="22448"/>
                    <a:pt x="6116" y="22523"/>
                  </a:cubicBezTo>
                  <a:cubicBezTo>
                    <a:pt x="6123" y="22523"/>
                    <a:pt x="6130" y="22524"/>
                    <a:pt x="6137" y="22524"/>
                  </a:cubicBezTo>
                  <a:cubicBezTo>
                    <a:pt x="9422" y="22524"/>
                    <a:pt x="14603" y="3643"/>
                    <a:pt x="14603" y="3643"/>
                  </a:cubicBezTo>
                  <a:cubicBezTo>
                    <a:pt x="12653" y="98"/>
                    <a:pt x="9307" y="1"/>
                    <a:pt x="89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1" name="Google Shape;5101;p70"/>
            <p:cNvSpPr/>
            <p:nvPr/>
          </p:nvSpPr>
          <p:spPr>
            <a:xfrm>
              <a:off x="-2134917" y="3488547"/>
              <a:ext cx="951487" cy="1327026"/>
            </a:xfrm>
            <a:custGeom>
              <a:rect b="b" l="l" r="r" t="t"/>
              <a:pathLst>
                <a:path extrusionOk="0" h="20368" w="14604">
                  <a:moveTo>
                    <a:pt x="13542" y="0"/>
                  </a:moveTo>
                  <a:cubicBezTo>
                    <a:pt x="13350" y="485"/>
                    <a:pt x="13100" y="936"/>
                    <a:pt x="12782" y="1354"/>
                  </a:cubicBezTo>
                  <a:cubicBezTo>
                    <a:pt x="12017" y="2360"/>
                    <a:pt x="10717" y="3623"/>
                    <a:pt x="9337" y="3623"/>
                  </a:cubicBezTo>
                  <a:cubicBezTo>
                    <a:pt x="9285" y="3623"/>
                    <a:pt x="9233" y="3621"/>
                    <a:pt x="9182" y="3618"/>
                  </a:cubicBezTo>
                  <a:cubicBezTo>
                    <a:pt x="7945" y="3534"/>
                    <a:pt x="6926" y="2573"/>
                    <a:pt x="6249" y="1587"/>
                  </a:cubicBezTo>
                  <a:cubicBezTo>
                    <a:pt x="6057" y="1295"/>
                    <a:pt x="5873" y="994"/>
                    <a:pt x="5715" y="685"/>
                  </a:cubicBezTo>
                  <a:cubicBezTo>
                    <a:pt x="3802" y="2615"/>
                    <a:pt x="1638" y="5280"/>
                    <a:pt x="1070" y="7911"/>
                  </a:cubicBezTo>
                  <a:cubicBezTo>
                    <a:pt x="1" y="12882"/>
                    <a:pt x="2824" y="20292"/>
                    <a:pt x="6116" y="20367"/>
                  </a:cubicBezTo>
                  <a:cubicBezTo>
                    <a:pt x="6122" y="20367"/>
                    <a:pt x="6129" y="20367"/>
                    <a:pt x="6135" y="20367"/>
                  </a:cubicBezTo>
                  <a:cubicBezTo>
                    <a:pt x="9419" y="20367"/>
                    <a:pt x="14603" y="1487"/>
                    <a:pt x="14603" y="1487"/>
                  </a:cubicBezTo>
                  <a:cubicBezTo>
                    <a:pt x="14311" y="953"/>
                    <a:pt x="13952" y="451"/>
                    <a:pt x="13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2" name="Google Shape;5102;p70"/>
            <p:cNvSpPr/>
            <p:nvPr/>
          </p:nvSpPr>
          <p:spPr>
            <a:xfrm>
              <a:off x="-2133288" y="4007240"/>
              <a:ext cx="239110" cy="614584"/>
            </a:xfrm>
            <a:custGeom>
              <a:rect b="b" l="l" r="r" t="t"/>
              <a:pathLst>
                <a:path extrusionOk="0" h="9433" w="3670">
                  <a:moveTo>
                    <a:pt x="2210" y="0"/>
                  </a:moveTo>
                  <a:cubicBezTo>
                    <a:pt x="2007" y="0"/>
                    <a:pt x="1027" y="1657"/>
                    <a:pt x="786" y="2181"/>
                  </a:cubicBezTo>
                  <a:cubicBezTo>
                    <a:pt x="393" y="3033"/>
                    <a:pt x="1" y="4077"/>
                    <a:pt x="1" y="4077"/>
                  </a:cubicBezTo>
                  <a:cubicBezTo>
                    <a:pt x="134" y="7277"/>
                    <a:pt x="1897" y="8513"/>
                    <a:pt x="2615" y="9432"/>
                  </a:cubicBezTo>
                  <a:cubicBezTo>
                    <a:pt x="1763" y="6817"/>
                    <a:pt x="1571" y="5640"/>
                    <a:pt x="1571" y="5640"/>
                  </a:cubicBezTo>
                  <a:cubicBezTo>
                    <a:pt x="3253" y="3689"/>
                    <a:pt x="3669" y="3078"/>
                    <a:pt x="3530" y="3078"/>
                  </a:cubicBezTo>
                  <a:cubicBezTo>
                    <a:pt x="3297" y="3078"/>
                    <a:pt x="1504" y="4796"/>
                    <a:pt x="1504" y="4796"/>
                  </a:cubicBezTo>
                  <a:cubicBezTo>
                    <a:pt x="3197" y="2692"/>
                    <a:pt x="3626" y="2029"/>
                    <a:pt x="3496" y="2029"/>
                  </a:cubicBezTo>
                  <a:cubicBezTo>
                    <a:pt x="3276" y="2029"/>
                    <a:pt x="1438" y="3944"/>
                    <a:pt x="1438" y="3944"/>
                  </a:cubicBezTo>
                  <a:cubicBezTo>
                    <a:pt x="3152" y="1285"/>
                    <a:pt x="3541" y="462"/>
                    <a:pt x="3367" y="462"/>
                  </a:cubicBezTo>
                  <a:cubicBezTo>
                    <a:pt x="3082" y="462"/>
                    <a:pt x="1304" y="2640"/>
                    <a:pt x="1304" y="2640"/>
                  </a:cubicBezTo>
                  <a:cubicBezTo>
                    <a:pt x="2160" y="651"/>
                    <a:pt x="2338" y="0"/>
                    <a:pt x="2210" y="0"/>
                  </a:cubicBezTo>
                  <a:close/>
                </a:path>
              </a:pathLst>
            </a:custGeom>
            <a:solidFill>
              <a:srgbClr val="FAA2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3" name="Google Shape;5103;p70"/>
            <p:cNvSpPr/>
            <p:nvPr/>
          </p:nvSpPr>
          <p:spPr>
            <a:xfrm>
              <a:off x="-1972162" y="3303640"/>
              <a:ext cx="1162646" cy="1539358"/>
            </a:xfrm>
            <a:custGeom>
              <a:rect b="b" l="l" r="r" t="t"/>
              <a:pathLst>
                <a:path extrusionOk="0" h="23627" w="17845">
                  <a:moveTo>
                    <a:pt x="4244" y="2187"/>
                  </a:moveTo>
                  <a:lnTo>
                    <a:pt x="4244" y="2187"/>
                  </a:lnTo>
                  <a:cubicBezTo>
                    <a:pt x="4194" y="2245"/>
                    <a:pt x="4144" y="2304"/>
                    <a:pt x="4102" y="2337"/>
                  </a:cubicBezTo>
                  <a:cubicBezTo>
                    <a:pt x="4052" y="2387"/>
                    <a:pt x="4030" y="2409"/>
                    <a:pt x="4030" y="2409"/>
                  </a:cubicBezTo>
                  <a:cubicBezTo>
                    <a:pt x="4029" y="2409"/>
                    <a:pt x="4116" y="2320"/>
                    <a:pt x="4244" y="2187"/>
                  </a:cubicBezTo>
                  <a:close/>
                  <a:moveTo>
                    <a:pt x="6272" y="0"/>
                  </a:moveTo>
                  <a:cubicBezTo>
                    <a:pt x="6110" y="0"/>
                    <a:pt x="5730" y="408"/>
                    <a:pt x="5322" y="892"/>
                  </a:cubicBezTo>
                  <a:cubicBezTo>
                    <a:pt x="4963" y="975"/>
                    <a:pt x="4303" y="1151"/>
                    <a:pt x="3969" y="1293"/>
                  </a:cubicBezTo>
                  <a:cubicBezTo>
                    <a:pt x="3868" y="1351"/>
                    <a:pt x="3776" y="1418"/>
                    <a:pt x="3685" y="1502"/>
                  </a:cubicBezTo>
                  <a:cubicBezTo>
                    <a:pt x="3640" y="1488"/>
                    <a:pt x="3571" y="1474"/>
                    <a:pt x="3472" y="1474"/>
                  </a:cubicBezTo>
                  <a:cubicBezTo>
                    <a:pt x="3330" y="1474"/>
                    <a:pt x="3126" y="1503"/>
                    <a:pt x="2849" y="1602"/>
                  </a:cubicBezTo>
                  <a:cubicBezTo>
                    <a:pt x="2214" y="1827"/>
                    <a:pt x="1195" y="2705"/>
                    <a:pt x="710" y="3314"/>
                  </a:cubicBezTo>
                  <a:cubicBezTo>
                    <a:pt x="669" y="3373"/>
                    <a:pt x="635" y="3431"/>
                    <a:pt x="627" y="3507"/>
                  </a:cubicBezTo>
                  <a:cubicBezTo>
                    <a:pt x="310" y="3999"/>
                    <a:pt x="0" y="4768"/>
                    <a:pt x="59" y="5854"/>
                  </a:cubicBezTo>
                  <a:cubicBezTo>
                    <a:pt x="209" y="8653"/>
                    <a:pt x="3459" y="23155"/>
                    <a:pt x="6876" y="23615"/>
                  </a:cubicBezTo>
                  <a:cubicBezTo>
                    <a:pt x="6936" y="23623"/>
                    <a:pt x="6997" y="23627"/>
                    <a:pt x="7059" y="23627"/>
                  </a:cubicBezTo>
                  <a:cubicBezTo>
                    <a:pt x="10555" y="23627"/>
                    <a:pt x="17845" y="11184"/>
                    <a:pt x="17845" y="11184"/>
                  </a:cubicBezTo>
                  <a:cubicBezTo>
                    <a:pt x="17845" y="11184"/>
                    <a:pt x="15711" y="4270"/>
                    <a:pt x="13866" y="4270"/>
                  </a:cubicBezTo>
                  <a:cubicBezTo>
                    <a:pt x="13797" y="4270"/>
                    <a:pt x="13728" y="4280"/>
                    <a:pt x="13659" y="4300"/>
                  </a:cubicBezTo>
                  <a:cubicBezTo>
                    <a:pt x="12239" y="4718"/>
                    <a:pt x="8772" y="11685"/>
                    <a:pt x="7143" y="15110"/>
                  </a:cubicBezTo>
                  <a:cubicBezTo>
                    <a:pt x="6308" y="12220"/>
                    <a:pt x="3593" y="7207"/>
                    <a:pt x="2908" y="5562"/>
                  </a:cubicBezTo>
                  <a:cubicBezTo>
                    <a:pt x="3476" y="5077"/>
                    <a:pt x="4136" y="4409"/>
                    <a:pt x="4487" y="3690"/>
                  </a:cubicBezTo>
                  <a:cubicBezTo>
                    <a:pt x="5172" y="2262"/>
                    <a:pt x="6809" y="407"/>
                    <a:pt x="6316" y="15"/>
                  </a:cubicBezTo>
                  <a:cubicBezTo>
                    <a:pt x="6304" y="5"/>
                    <a:pt x="6289" y="0"/>
                    <a:pt x="6272" y="0"/>
                  </a:cubicBezTo>
                  <a:close/>
                </a:path>
              </a:pathLst>
            </a:custGeom>
            <a:solidFill>
              <a:srgbClr val="FAA2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4" name="Google Shape;5104;p70"/>
            <p:cNvSpPr/>
            <p:nvPr/>
          </p:nvSpPr>
          <p:spPr>
            <a:xfrm>
              <a:off x="-1378865" y="3581848"/>
              <a:ext cx="568846" cy="635563"/>
            </a:xfrm>
            <a:custGeom>
              <a:rect b="b" l="l" r="r" t="t"/>
              <a:pathLst>
                <a:path extrusionOk="0" h="9755" w="8731">
                  <a:moveTo>
                    <a:pt x="4759" y="0"/>
                  </a:moveTo>
                  <a:cubicBezTo>
                    <a:pt x="4690" y="0"/>
                    <a:pt x="4621" y="10"/>
                    <a:pt x="4553" y="30"/>
                  </a:cubicBezTo>
                  <a:cubicBezTo>
                    <a:pt x="3584" y="323"/>
                    <a:pt x="1646" y="3681"/>
                    <a:pt x="0" y="6880"/>
                  </a:cubicBezTo>
                  <a:cubicBezTo>
                    <a:pt x="192" y="7056"/>
                    <a:pt x="393" y="7215"/>
                    <a:pt x="602" y="7365"/>
                  </a:cubicBezTo>
                  <a:cubicBezTo>
                    <a:pt x="1529" y="8050"/>
                    <a:pt x="2573" y="8743"/>
                    <a:pt x="3643" y="9153"/>
                  </a:cubicBezTo>
                  <a:cubicBezTo>
                    <a:pt x="4720" y="9562"/>
                    <a:pt x="5840" y="9704"/>
                    <a:pt x="6968" y="9754"/>
                  </a:cubicBezTo>
                  <a:cubicBezTo>
                    <a:pt x="8029" y="8108"/>
                    <a:pt x="8730" y="6914"/>
                    <a:pt x="8730" y="6914"/>
                  </a:cubicBezTo>
                  <a:cubicBezTo>
                    <a:pt x="8730" y="6914"/>
                    <a:pt x="6596" y="0"/>
                    <a:pt x="4759" y="0"/>
                  </a:cubicBezTo>
                  <a:close/>
                </a:path>
              </a:pathLst>
            </a:custGeom>
            <a:solidFill>
              <a:srgbClr val="FA7E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5" name="Google Shape;5105;p70"/>
            <p:cNvSpPr/>
            <p:nvPr/>
          </p:nvSpPr>
          <p:spPr>
            <a:xfrm>
              <a:off x="-1354954" y="3381043"/>
              <a:ext cx="726581" cy="807500"/>
            </a:xfrm>
            <a:custGeom>
              <a:rect b="b" l="l" r="r" t="t"/>
              <a:pathLst>
                <a:path extrusionOk="0" h="12394" w="11152">
                  <a:moveTo>
                    <a:pt x="7031" y="0"/>
                  </a:moveTo>
                  <a:cubicBezTo>
                    <a:pt x="6966" y="0"/>
                    <a:pt x="6901" y="2"/>
                    <a:pt x="6834" y="4"/>
                  </a:cubicBezTo>
                  <a:cubicBezTo>
                    <a:pt x="3317" y="163"/>
                    <a:pt x="1" y="8726"/>
                    <a:pt x="1" y="8726"/>
                  </a:cubicBezTo>
                  <a:cubicBezTo>
                    <a:pt x="3468" y="11725"/>
                    <a:pt x="7904" y="12393"/>
                    <a:pt x="7904" y="12393"/>
                  </a:cubicBezTo>
                  <a:cubicBezTo>
                    <a:pt x="8839" y="10639"/>
                    <a:pt x="9616" y="8793"/>
                    <a:pt x="10201" y="6888"/>
                  </a:cubicBezTo>
                  <a:cubicBezTo>
                    <a:pt x="11152" y="3790"/>
                    <a:pt x="10382" y="0"/>
                    <a:pt x="70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9" name="Shape 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71"/>
          <p:cNvSpPr txBox="1"/>
          <p:nvPr>
            <p:ph type="title"/>
          </p:nvPr>
        </p:nvSpPr>
        <p:spPr>
          <a:xfrm>
            <a:off x="1186250" y="165675"/>
            <a:ext cx="71952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Dates &amp; Applications - Fechas y </a:t>
            </a:r>
            <a:r>
              <a:rPr lang="en" sz="3000">
                <a:solidFill>
                  <a:schemeClr val="dk1"/>
                </a:solidFill>
              </a:rPr>
              <a:t>Aplicaciones</a:t>
            </a:r>
            <a:r>
              <a:rPr lang="en" sz="3000">
                <a:solidFill>
                  <a:schemeClr val="dk1"/>
                </a:solidFill>
              </a:rPr>
              <a:t>  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5111" name="Google Shape;5111;p71"/>
          <p:cNvSpPr txBox="1"/>
          <p:nvPr>
            <p:ph idx="1" type="subTitle"/>
          </p:nvPr>
        </p:nvSpPr>
        <p:spPr>
          <a:xfrm>
            <a:off x="863275" y="2206125"/>
            <a:ext cx="4280100" cy="23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Summer School Dates - Fechas 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7/5-7/26/22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ctr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Extended School Year 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Año Escolar Extendido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6/29-7/26/22</a:t>
            </a:r>
            <a:endParaRPr/>
          </a:p>
          <a:p>
            <a:pPr indent="0" lvl="0" marL="9144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0" lvl="0" marL="9144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112" name="Google Shape;5112;p71"/>
          <p:cNvSpPr txBox="1"/>
          <p:nvPr/>
        </p:nvSpPr>
        <p:spPr>
          <a:xfrm>
            <a:off x="1265400" y="1300000"/>
            <a:ext cx="3306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Applications are Online</a:t>
            </a:r>
            <a:endParaRPr/>
          </a:p>
        </p:txBody>
      </p:sp>
      <p:sp>
        <p:nvSpPr>
          <p:cNvPr id="5113" name="Google Shape;5113;p71"/>
          <p:cNvSpPr txBox="1"/>
          <p:nvPr/>
        </p:nvSpPr>
        <p:spPr>
          <a:xfrm>
            <a:off x="4815450" y="1300000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7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Aplicaciones estan en linea </a:t>
            </a:r>
            <a:endParaRPr/>
          </a:p>
        </p:txBody>
      </p:sp>
      <p:pic>
        <p:nvPicPr>
          <p:cNvPr id="5114" name="Google Shape;511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725" y="2280450"/>
            <a:ext cx="3592300" cy="239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3" name="Shape 4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" name="Google Shape;4894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750"/>
            <a:ext cx="9143999" cy="507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8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72"/>
          <p:cNvSpPr/>
          <p:nvPr/>
        </p:nvSpPr>
        <p:spPr>
          <a:xfrm>
            <a:off x="2075873" y="558590"/>
            <a:ext cx="1450463" cy="1450158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20" name="Google Shape;5120;p72"/>
          <p:cNvGrpSpPr/>
          <p:nvPr/>
        </p:nvGrpSpPr>
        <p:grpSpPr>
          <a:xfrm>
            <a:off x="4677984" y="1950276"/>
            <a:ext cx="4748578" cy="3482755"/>
            <a:chOff x="4677984" y="1950276"/>
            <a:chExt cx="4748578" cy="3482755"/>
          </a:xfrm>
        </p:grpSpPr>
        <p:sp>
          <p:nvSpPr>
            <p:cNvPr id="5121" name="Google Shape;5121;p72"/>
            <p:cNvSpPr/>
            <p:nvPr/>
          </p:nvSpPr>
          <p:spPr>
            <a:xfrm>
              <a:off x="5320578" y="2225724"/>
              <a:ext cx="3208168" cy="3207308"/>
            </a:xfrm>
            <a:custGeom>
              <a:rect b="b" l="l" r="r" t="t"/>
              <a:pathLst>
                <a:path extrusionOk="0" h="33551" w="3356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122" name="Google Shape;5122;p72"/>
            <p:cNvGrpSpPr/>
            <p:nvPr/>
          </p:nvGrpSpPr>
          <p:grpSpPr>
            <a:xfrm rot="-1150073">
              <a:off x="5044290" y="2109783"/>
              <a:ext cx="1387923" cy="2465630"/>
              <a:chOff x="593002" y="2042708"/>
              <a:chExt cx="1261647" cy="2241302"/>
            </a:xfrm>
          </p:grpSpPr>
          <p:grpSp>
            <p:nvGrpSpPr>
              <p:cNvPr id="5123" name="Google Shape;5123;p72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5124" name="Google Shape;5124;p72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5" name="Google Shape;5125;p72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6" name="Google Shape;5126;p72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7" name="Google Shape;5127;p72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8" name="Google Shape;5128;p72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29" name="Google Shape;5129;p72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0" name="Google Shape;5130;p72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1" name="Google Shape;5131;p72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2" name="Google Shape;5132;p72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3" name="Google Shape;5133;p72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4" name="Google Shape;5134;p72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135" name="Google Shape;5135;p72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5136" name="Google Shape;5136;p72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7" name="Google Shape;5137;p72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8" name="Google Shape;5138;p72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39" name="Google Shape;5139;p72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40" name="Google Shape;5140;p72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41" name="Google Shape;5141;p72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142" name="Google Shape;5142;p72"/>
            <p:cNvGrpSpPr/>
            <p:nvPr/>
          </p:nvGrpSpPr>
          <p:grpSpPr>
            <a:xfrm rot="400947">
              <a:off x="4770825" y="3781640"/>
              <a:ext cx="1548786" cy="1294488"/>
              <a:chOff x="457474" y="3580802"/>
              <a:chExt cx="1408022" cy="1176837"/>
            </a:xfrm>
          </p:grpSpPr>
          <p:sp>
            <p:nvSpPr>
              <p:cNvPr id="5143" name="Google Shape;5143;p72"/>
              <p:cNvSpPr/>
              <p:nvPr/>
            </p:nvSpPr>
            <p:spPr>
              <a:xfrm>
                <a:off x="457474" y="3580802"/>
                <a:ext cx="403709" cy="367926"/>
              </a:xfrm>
              <a:custGeom>
                <a:rect b="b" l="l" r="r" t="t"/>
                <a:pathLst>
                  <a:path extrusionOk="0" h="3969" w="4355">
                    <a:moveTo>
                      <a:pt x="2736" y="1"/>
                    </a:moveTo>
                    <a:cubicBezTo>
                      <a:pt x="2592" y="1"/>
                      <a:pt x="2430" y="32"/>
                      <a:pt x="2248" y="100"/>
                    </a:cubicBezTo>
                    <a:cubicBezTo>
                      <a:pt x="1" y="944"/>
                      <a:pt x="3459" y="3893"/>
                      <a:pt x="3459" y="3893"/>
                    </a:cubicBezTo>
                    <a:lnTo>
                      <a:pt x="3685" y="3968"/>
                    </a:lnTo>
                    <a:cubicBezTo>
                      <a:pt x="3685" y="3968"/>
                      <a:pt x="4354" y="1"/>
                      <a:pt x="27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4" name="Google Shape;5144;p72"/>
              <p:cNvSpPr/>
              <p:nvPr/>
            </p:nvSpPr>
            <p:spPr>
              <a:xfrm>
                <a:off x="665865" y="3580802"/>
                <a:ext cx="195319" cy="367926"/>
              </a:xfrm>
              <a:custGeom>
                <a:rect b="b" l="l" r="r" t="t"/>
                <a:pathLst>
                  <a:path extrusionOk="0" h="3969" w="2107">
                    <a:moveTo>
                      <a:pt x="488" y="1"/>
                    </a:moveTo>
                    <a:cubicBezTo>
                      <a:pt x="344" y="1"/>
                      <a:pt x="182" y="32"/>
                      <a:pt x="0" y="100"/>
                    </a:cubicBezTo>
                    <a:cubicBezTo>
                      <a:pt x="67" y="1295"/>
                      <a:pt x="1211" y="3893"/>
                      <a:pt x="1211" y="3893"/>
                    </a:cubicBezTo>
                    <a:lnTo>
                      <a:pt x="1437" y="3968"/>
                    </a:lnTo>
                    <a:cubicBezTo>
                      <a:pt x="1437" y="3968"/>
                      <a:pt x="2106" y="1"/>
                      <a:pt x="4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5" name="Google Shape;5145;p72"/>
              <p:cNvSpPr/>
              <p:nvPr/>
            </p:nvSpPr>
            <p:spPr>
              <a:xfrm>
                <a:off x="547116" y="3950030"/>
                <a:ext cx="334832" cy="188181"/>
              </a:xfrm>
              <a:custGeom>
                <a:rect b="b" l="l" r="r" t="t"/>
                <a:pathLst>
                  <a:path extrusionOk="0" h="2030" w="3612">
                    <a:moveTo>
                      <a:pt x="1355" y="1"/>
                    </a:moveTo>
                    <a:cubicBezTo>
                      <a:pt x="1097" y="1"/>
                      <a:pt x="864" y="142"/>
                      <a:pt x="688" y="503"/>
                    </a:cubicBezTo>
                    <a:cubicBezTo>
                      <a:pt x="1" y="1905"/>
                      <a:pt x="2310" y="2029"/>
                      <a:pt x="3150" y="2029"/>
                    </a:cubicBezTo>
                    <a:cubicBezTo>
                      <a:pt x="3332" y="2029"/>
                      <a:pt x="3445" y="2023"/>
                      <a:pt x="3445" y="2023"/>
                    </a:cubicBezTo>
                    <a:lnTo>
                      <a:pt x="3612" y="1948"/>
                    </a:lnTo>
                    <a:cubicBezTo>
                      <a:pt x="3612" y="1948"/>
                      <a:pt x="2312" y="1"/>
                      <a:pt x="13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6" name="Google Shape;5146;p72"/>
              <p:cNvSpPr/>
              <p:nvPr/>
            </p:nvSpPr>
            <p:spPr>
              <a:xfrm>
                <a:off x="610801" y="3950030"/>
                <a:ext cx="271147" cy="187625"/>
              </a:xfrm>
              <a:custGeom>
                <a:rect b="b" l="l" r="r" t="t"/>
                <a:pathLst>
                  <a:path extrusionOk="0" h="2024" w="2925">
                    <a:moveTo>
                      <a:pt x="668" y="1"/>
                    </a:moveTo>
                    <a:cubicBezTo>
                      <a:pt x="410" y="1"/>
                      <a:pt x="177" y="142"/>
                      <a:pt x="1" y="503"/>
                    </a:cubicBezTo>
                    <a:cubicBezTo>
                      <a:pt x="686" y="1146"/>
                      <a:pt x="2758" y="2023"/>
                      <a:pt x="2758" y="2023"/>
                    </a:cubicBezTo>
                    <a:lnTo>
                      <a:pt x="2925" y="1948"/>
                    </a:lnTo>
                    <a:cubicBezTo>
                      <a:pt x="2925" y="1948"/>
                      <a:pt x="1625" y="1"/>
                      <a:pt x="6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7" name="Google Shape;5147;p72"/>
              <p:cNvSpPr/>
              <p:nvPr/>
            </p:nvSpPr>
            <p:spPr>
              <a:xfrm>
                <a:off x="783780" y="3796981"/>
                <a:ext cx="335945" cy="302758"/>
              </a:xfrm>
              <a:custGeom>
                <a:rect b="b" l="l" r="r" t="t"/>
                <a:pathLst>
                  <a:path extrusionOk="0" h="3266" w="3624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3624" y="191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8" name="Google Shape;5148;p72"/>
              <p:cNvSpPr/>
              <p:nvPr/>
            </p:nvSpPr>
            <p:spPr>
              <a:xfrm>
                <a:off x="783780" y="3796981"/>
                <a:ext cx="181877" cy="302758"/>
              </a:xfrm>
              <a:custGeom>
                <a:rect b="b" l="l" r="r" t="t"/>
                <a:pathLst>
                  <a:path extrusionOk="0" h="3266" w="1962">
                    <a:moveTo>
                      <a:pt x="1637" y="1"/>
                    </a:moveTo>
                    <a:cubicBezTo>
                      <a:pt x="0" y="1"/>
                      <a:pt x="1493" y="3265"/>
                      <a:pt x="1493" y="3265"/>
                    </a:cubicBezTo>
                    <a:lnTo>
                      <a:pt x="1644" y="3165"/>
                    </a:lnTo>
                    <a:cubicBezTo>
                      <a:pt x="1644" y="3165"/>
                      <a:pt x="1961" y="934"/>
                      <a:pt x="1769" y="7"/>
                    </a:cubicBezTo>
                    <a:cubicBezTo>
                      <a:pt x="1723" y="3"/>
                      <a:pt x="1679" y="1"/>
                      <a:pt x="1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9" name="Google Shape;5149;p72"/>
              <p:cNvSpPr/>
              <p:nvPr/>
            </p:nvSpPr>
            <p:spPr>
              <a:xfrm>
                <a:off x="729828" y="4192535"/>
                <a:ext cx="329456" cy="174554"/>
              </a:xfrm>
              <a:custGeom>
                <a:rect b="b" l="l" r="r" t="t"/>
                <a:pathLst>
                  <a:path extrusionOk="0" h="1883" w="3554">
                    <a:moveTo>
                      <a:pt x="1004" y="1"/>
                    </a:moveTo>
                    <a:cubicBezTo>
                      <a:pt x="660" y="1"/>
                      <a:pt x="382" y="182"/>
                      <a:pt x="254" y="669"/>
                    </a:cubicBezTo>
                    <a:cubicBezTo>
                      <a:pt x="0" y="1642"/>
                      <a:pt x="810" y="1882"/>
                      <a:pt x="1670" y="1882"/>
                    </a:cubicBezTo>
                    <a:cubicBezTo>
                      <a:pt x="2509" y="1882"/>
                      <a:pt x="3395" y="1655"/>
                      <a:pt x="3395" y="1655"/>
                    </a:cubicBezTo>
                    <a:lnTo>
                      <a:pt x="3554" y="1538"/>
                    </a:lnTo>
                    <a:cubicBezTo>
                      <a:pt x="3554" y="1538"/>
                      <a:pt x="2003" y="1"/>
                      <a:pt x="10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0" name="Google Shape;5150;p72"/>
              <p:cNvSpPr/>
              <p:nvPr/>
            </p:nvSpPr>
            <p:spPr>
              <a:xfrm>
                <a:off x="753374" y="4192535"/>
                <a:ext cx="305910" cy="153418"/>
              </a:xfrm>
              <a:custGeom>
                <a:rect b="b" l="l" r="r" t="t"/>
                <a:pathLst>
                  <a:path extrusionOk="0" h="1655" w="3300">
                    <a:moveTo>
                      <a:pt x="750" y="1"/>
                    </a:moveTo>
                    <a:cubicBezTo>
                      <a:pt x="406" y="1"/>
                      <a:pt x="128" y="182"/>
                      <a:pt x="0" y="669"/>
                    </a:cubicBezTo>
                    <a:cubicBezTo>
                      <a:pt x="836" y="1195"/>
                      <a:pt x="3141" y="1655"/>
                      <a:pt x="3141" y="1655"/>
                    </a:cubicBezTo>
                    <a:lnTo>
                      <a:pt x="3300" y="1538"/>
                    </a:lnTo>
                    <a:cubicBezTo>
                      <a:pt x="3300" y="1538"/>
                      <a:pt x="1749" y="1"/>
                      <a:pt x="7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1" name="Google Shape;5151;p72"/>
              <p:cNvSpPr/>
              <p:nvPr/>
            </p:nvSpPr>
            <p:spPr>
              <a:xfrm>
                <a:off x="878798" y="3980343"/>
                <a:ext cx="351426" cy="316014"/>
              </a:xfrm>
              <a:custGeom>
                <a:rect b="b" l="l" r="r" t="t"/>
                <a:pathLst>
                  <a:path extrusionOk="0" h="3409" w="3791">
                    <a:moveTo>
                      <a:pt x="2078" y="1"/>
                    </a:moveTo>
                    <a:cubicBezTo>
                      <a:pt x="2029" y="1"/>
                      <a:pt x="1977" y="3"/>
                      <a:pt x="1922" y="9"/>
                    </a:cubicBezTo>
                    <a:cubicBezTo>
                      <a:pt x="0" y="209"/>
                      <a:pt x="2323" y="3409"/>
                      <a:pt x="2323" y="3409"/>
                    </a:cubicBezTo>
                    <a:lnTo>
                      <a:pt x="2457" y="3275"/>
                    </a:lnTo>
                    <a:cubicBezTo>
                      <a:pt x="2457" y="3275"/>
                      <a:pt x="3790" y="1"/>
                      <a:pt x="20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2" name="Google Shape;5152;p72"/>
              <p:cNvSpPr/>
              <p:nvPr/>
            </p:nvSpPr>
            <p:spPr>
              <a:xfrm>
                <a:off x="878798" y="3981085"/>
                <a:ext cx="227764" cy="315273"/>
              </a:xfrm>
              <a:custGeom>
                <a:rect b="b" l="l" r="r" t="t"/>
                <a:pathLst>
                  <a:path extrusionOk="0" h="3401" w="2457">
                    <a:moveTo>
                      <a:pt x="1922" y="1"/>
                    </a:moveTo>
                    <a:lnTo>
                      <a:pt x="1922" y="1"/>
                    </a:lnTo>
                    <a:cubicBezTo>
                      <a:pt x="0" y="201"/>
                      <a:pt x="2323" y="3401"/>
                      <a:pt x="2323" y="3401"/>
                    </a:cubicBezTo>
                    <a:lnTo>
                      <a:pt x="2457" y="3267"/>
                    </a:lnTo>
                    <a:cubicBezTo>
                      <a:pt x="2457" y="3267"/>
                      <a:pt x="2323" y="911"/>
                      <a:pt x="19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3" name="Google Shape;5153;p72"/>
              <p:cNvSpPr/>
              <p:nvPr/>
            </p:nvSpPr>
            <p:spPr>
              <a:xfrm>
                <a:off x="1001904" y="4437266"/>
                <a:ext cx="326119" cy="171402"/>
              </a:xfrm>
              <a:custGeom>
                <a:rect b="b" l="l" r="r" t="t"/>
                <a:pathLst>
                  <a:path extrusionOk="0" h="1849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18" y="1617"/>
                      <a:pt x="428" y="1848"/>
                      <a:pt x="960" y="1848"/>
                    </a:cubicBezTo>
                    <a:cubicBezTo>
                      <a:pt x="1963" y="1848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4" name="Google Shape;5154;p72"/>
              <p:cNvSpPr/>
              <p:nvPr/>
            </p:nvSpPr>
            <p:spPr>
              <a:xfrm>
                <a:off x="1001904" y="4437266"/>
                <a:ext cx="326119" cy="100209"/>
              </a:xfrm>
              <a:custGeom>
                <a:rect b="b" l="l" r="r" t="t"/>
                <a:pathLst>
                  <a:path extrusionOk="0" h="1081" w="3518">
                    <a:moveTo>
                      <a:pt x="925" y="0"/>
                    </a:moveTo>
                    <a:cubicBezTo>
                      <a:pt x="396" y="0"/>
                      <a:pt x="1" y="227"/>
                      <a:pt x="9" y="911"/>
                    </a:cubicBezTo>
                    <a:cubicBezTo>
                      <a:pt x="453" y="1044"/>
                      <a:pt x="1195" y="1080"/>
                      <a:pt x="1871" y="1080"/>
                    </a:cubicBezTo>
                    <a:cubicBezTo>
                      <a:pt x="2683" y="1080"/>
                      <a:pt x="3401" y="1028"/>
                      <a:pt x="3401" y="1028"/>
                    </a:cubicBezTo>
                    <a:lnTo>
                      <a:pt x="3518" y="878"/>
                    </a:lnTo>
                    <a:cubicBezTo>
                      <a:pt x="3518" y="878"/>
                      <a:pt x="1965" y="0"/>
                      <a:pt x="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5" name="Google Shape;5155;p72"/>
              <p:cNvSpPr/>
              <p:nvPr/>
            </p:nvSpPr>
            <p:spPr>
              <a:xfrm>
                <a:off x="1057710" y="4158514"/>
                <a:ext cx="338540" cy="311379"/>
              </a:xfrm>
              <a:custGeom>
                <a:rect b="b" l="l" r="r" t="t"/>
                <a:pathLst>
                  <a:path extrusionOk="0" h="3359" w="3652">
                    <a:moveTo>
                      <a:pt x="2291" y="0"/>
                    </a:moveTo>
                    <a:cubicBezTo>
                      <a:pt x="2162" y="0"/>
                      <a:pt x="2017" y="29"/>
                      <a:pt x="1855" y="92"/>
                    </a:cubicBezTo>
                    <a:cubicBezTo>
                      <a:pt x="0" y="819"/>
                      <a:pt x="3175" y="3358"/>
                      <a:pt x="3175" y="3358"/>
                    </a:cubicBezTo>
                    <a:lnTo>
                      <a:pt x="3275" y="3191"/>
                    </a:lnTo>
                    <a:cubicBezTo>
                      <a:pt x="3275" y="3191"/>
                      <a:pt x="3651" y="0"/>
                      <a:pt x="2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6" name="Google Shape;5156;p72"/>
              <p:cNvSpPr/>
              <p:nvPr/>
            </p:nvSpPr>
            <p:spPr>
              <a:xfrm>
                <a:off x="1057710" y="4166950"/>
                <a:ext cx="303685" cy="302944"/>
              </a:xfrm>
              <a:custGeom>
                <a:rect b="b" l="l" r="r" t="t"/>
                <a:pathLst>
                  <a:path extrusionOk="0" h="3268" w="3276">
                    <a:moveTo>
                      <a:pt x="1855" y="1"/>
                    </a:moveTo>
                    <a:lnTo>
                      <a:pt x="1855" y="1"/>
                    </a:lnTo>
                    <a:cubicBezTo>
                      <a:pt x="0" y="728"/>
                      <a:pt x="3175" y="3267"/>
                      <a:pt x="3175" y="3267"/>
                    </a:cubicBezTo>
                    <a:lnTo>
                      <a:pt x="3275" y="3100"/>
                    </a:lnTo>
                    <a:cubicBezTo>
                      <a:pt x="3275" y="3100"/>
                      <a:pt x="2490" y="794"/>
                      <a:pt x="18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7" name="Google Shape;5157;p72"/>
              <p:cNvSpPr/>
              <p:nvPr/>
            </p:nvSpPr>
            <p:spPr>
              <a:xfrm>
                <a:off x="1293540" y="4576688"/>
                <a:ext cx="341136" cy="180950"/>
              </a:xfrm>
              <a:custGeom>
                <a:rect b="b" l="l" r="r" t="t"/>
                <a:pathLst>
                  <a:path extrusionOk="0" h="1952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522" y="1768"/>
                      <a:pt x="812" y="1951"/>
                      <a:pt x="1154" y="1951"/>
                    </a:cubicBezTo>
                    <a:cubicBezTo>
                      <a:pt x="2162" y="1951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8" name="Google Shape;5158;p72"/>
              <p:cNvSpPr/>
              <p:nvPr/>
            </p:nvSpPr>
            <p:spPr>
              <a:xfrm>
                <a:off x="1293540" y="4576688"/>
                <a:ext cx="341136" cy="118563"/>
              </a:xfrm>
              <a:custGeom>
                <a:rect b="b" l="l" r="r" t="t"/>
                <a:pathLst>
                  <a:path extrusionOk="0" h="1279" w="3680">
                    <a:moveTo>
                      <a:pt x="2015" y="0"/>
                    </a:moveTo>
                    <a:cubicBezTo>
                      <a:pt x="1016" y="0"/>
                      <a:pt x="1" y="238"/>
                      <a:pt x="355" y="1278"/>
                    </a:cubicBezTo>
                    <a:cubicBezTo>
                      <a:pt x="1366" y="1262"/>
                      <a:pt x="3613" y="351"/>
                      <a:pt x="3613" y="351"/>
                    </a:cubicBezTo>
                    <a:lnTo>
                      <a:pt x="3680" y="167"/>
                    </a:lnTo>
                    <a:cubicBezTo>
                      <a:pt x="3680" y="167"/>
                      <a:pt x="2853" y="0"/>
                      <a:pt x="20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9" name="Google Shape;5159;p72"/>
              <p:cNvSpPr/>
              <p:nvPr/>
            </p:nvSpPr>
            <p:spPr>
              <a:xfrm>
                <a:off x="1289276" y="4264379"/>
                <a:ext cx="357080" cy="274392"/>
              </a:xfrm>
              <a:custGeom>
                <a:rect b="b" l="l" r="r" t="t"/>
                <a:pathLst>
                  <a:path extrusionOk="0" h="2960" w="3852">
                    <a:moveTo>
                      <a:pt x="2175" y="0"/>
                    </a:moveTo>
                    <a:cubicBezTo>
                      <a:pt x="1984" y="0"/>
                      <a:pt x="1778" y="79"/>
                      <a:pt x="1554" y="261"/>
                    </a:cubicBezTo>
                    <a:cubicBezTo>
                      <a:pt x="0" y="1540"/>
                      <a:pt x="3818" y="2960"/>
                      <a:pt x="3818" y="2960"/>
                    </a:cubicBezTo>
                    <a:lnTo>
                      <a:pt x="3851" y="2768"/>
                    </a:lnTo>
                    <a:cubicBezTo>
                      <a:pt x="3851" y="2768"/>
                      <a:pt x="3306" y="0"/>
                      <a:pt x="21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0" name="Google Shape;5160;p72"/>
              <p:cNvSpPr/>
              <p:nvPr/>
            </p:nvSpPr>
            <p:spPr>
              <a:xfrm>
                <a:off x="1290018" y="4288574"/>
                <a:ext cx="356339" cy="250197"/>
              </a:xfrm>
              <a:custGeom>
                <a:rect b="b" l="l" r="r" t="t"/>
                <a:pathLst>
                  <a:path extrusionOk="0" h="2699" w="3844">
                    <a:moveTo>
                      <a:pt x="1546" y="0"/>
                    </a:moveTo>
                    <a:lnTo>
                      <a:pt x="1546" y="0"/>
                    </a:lnTo>
                    <a:cubicBezTo>
                      <a:pt x="0" y="1262"/>
                      <a:pt x="3810" y="2699"/>
                      <a:pt x="3810" y="2699"/>
                    </a:cubicBezTo>
                    <a:lnTo>
                      <a:pt x="3843" y="2507"/>
                    </a:lnTo>
                    <a:cubicBezTo>
                      <a:pt x="3843" y="2507"/>
                      <a:pt x="2398" y="560"/>
                      <a:pt x="15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161" name="Google Shape;5161;p72"/>
              <p:cNvGrpSpPr/>
              <p:nvPr/>
            </p:nvGrpSpPr>
            <p:grpSpPr>
              <a:xfrm>
                <a:off x="660396" y="3746459"/>
                <a:ext cx="1205100" cy="947215"/>
                <a:chOff x="660396" y="3746459"/>
                <a:chExt cx="1205100" cy="947215"/>
              </a:xfrm>
            </p:grpSpPr>
            <p:sp>
              <p:nvSpPr>
                <p:cNvPr id="5162" name="Google Shape;5162;p72"/>
                <p:cNvSpPr/>
                <p:nvPr/>
              </p:nvSpPr>
              <p:spPr>
                <a:xfrm>
                  <a:off x="706839" y="3746459"/>
                  <a:ext cx="1158657" cy="945633"/>
                </a:xfrm>
                <a:custGeom>
                  <a:rect b="b" l="l" r="r" t="t"/>
                  <a:pathLst>
                    <a:path extrusionOk="0" fill="none" h="10201" w="12499">
                      <a:moveTo>
                        <a:pt x="1" y="1"/>
                      </a:moveTo>
                      <a:cubicBezTo>
                        <a:pt x="1" y="1"/>
                        <a:pt x="3050" y="10201"/>
                        <a:pt x="12499" y="891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63" name="Google Shape;5163;p72"/>
                <p:cNvSpPr/>
                <p:nvPr/>
              </p:nvSpPr>
              <p:spPr>
                <a:xfrm>
                  <a:off x="660396" y="3922220"/>
                  <a:ext cx="290522" cy="223129"/>
                </a:xfrm>
                <a:custGeom>
                  <a:rect b="b" l="l" r="r" t="t"/>
                  <a:pathLst>
                    <a:path extrusionOk="0" fill="none" h="2407" w="3134">
                      <a:moveTo>
                        <a:pt x="1" y="1304"/>
                      </a:moveTo>
                      <a:cubicBezTo>
                        <a:pt x="1" y="1304"/>
                        <a:pt x="1697" y="2215"/>
                        <a:pt x="2749" y="2407"/>
                      </a:cubicBezTo>
                      <a:cubicBezTo>
                        <a:pt x="3016" y="1630"/>
                        <a:pt x="3133" y="820"/>
                        <a:pt x="310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64" name="Google Shape;5164;p72"/>
                <p:cNvSpPr/>
                <p:nvPr/>
              </p:nvSpPr>
              <p:spPr>
                <a:xfrm>
                  <a:off x="813722" y="4108085"/>
                  <a:ext cx="293581" cy="238610"/>
                </a:xfrm>
                <a:custGeom>
                  <a:rect b="b" l="l" r="r" t="t"/>
                  <a:pathLst>
                    <a:path extrusionOk="0" fill="none" h="2574" w="3167">
                      <a:moveTo>
                        <a:pt x="1" y="1989"/>
                      </a:moveTo>
                      <a:cubicBezTo>
                        <a:pt x="1" y="1989"/>
                        <a:pt x="1931" y="2574"/>
                        <a:pt x="3050" y="2549"/>
                      </a:cubicBezTo>
                      <a:cubicBezTo>
                        <a:pt x="3167" y="1697"/>
                        <a:pt x="3117" y="836"/>
                        <a:pt x="2916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65" name="Google Shape;5165;p72"/>
                <p:cNvSpPr/>
                <p:nvPr/>
              </p:nvSpPr>
              <p:spPr>
                <a:xfrm>
                  <a:off x="1073191" y="4286256"/>
                  <a:ext cx="294323" cy="261878"/>
                </a:xfrm>
                <a:custGeom>
                  <a:rect b="b" l="l" r="r" t="t"/>
                  <a:pathLst>
                    <a:path extrusionOk="0" fill="none" h="2825" w="3175">
                      <a:moveTo>
                        <a:pt x="0" y="2766"/>
                      </a:moveTo>
                      <a:cubicBezTo>
                        <a:pt x="0" y="2766"/>
                        <a:pt x="2072" y="2824"/>
                        <a:pt x="3175" y="2490"/>
                      </a:cubicBezTo>
                      <a:cubicBezTo>
                        <a:pt x="3058" y="1613"/>
                        <a:pt x="2774" y="769"/>
                        <a:pt x="2348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66" name="Google Shape;5166;p72"/>
                <p:cNvSpPr/>
                <p:nvPr/>
              </p:nvSpPr>
              <p:spPr>
                <a:xfrm>
                  <a:off x="1399960" y="4383036"/>
                  <a:ext cx="271889" cy="310638"/>
                </a:xfrm>
                <a:custGeom>
                  <a:rect b="b" l="l" r="r" t="t"/>
                  <a:pathLst>
                    <a:path extrusionOk="0" fill="none" h="3351" w="2933">
                      <a:moveTo>
                        <a:pt x="1" y="3351"/>
                      </a:moveTo>
                      <a:cubicBezTo>
                        <a:pt x="1" y="3351"/>
                        <a:pt x="1989" y="2766"/>
                        <a:pt x="2933" y="2106"/>
                      </a:cubicBezTo>
                      <a:cubicBezTo>
                        <a:pt x="2557" y="1312"/>
                        <a:pt x="2022" y="602"/>
                        <a:pt x="1379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accent4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167" name="Google Shape;5167;p72"/>
            <p:cNvGrpSpPr/>
            <p:nvPr/>
          </p:nvGrpSpPr>
          <p:grpSpPr>
            <a:xfrm flipH="1" rot="921995">
              <a:off x="7736855" y="2791113"/>
              <a:ext cx="1387844" cy="2465490"/>
              <a:chOff x="593002" y="2042708"/>
              <a:chExt cx="1261647" cy="2241302"/>
            </a:xfrm>
          </p:grpSpPr>
          <p:grpSp>
            <p:nvGrpSpPr>
              <p:cNvPr id="5168" name="Google Shape;5168;p72"/>
              <p:cNvGrpSpPr/>
              <p:nvPr/>
            </p:nvGrpSpPr>
            <p:grpSpPr>
              <a:xfrm>
                <a:off x="895855" y="2042708"/>
                <a:ext cx="831800" cy="1661755"/>
                <a:chOff x="895855" y="2042708"/>
                <a:chExt cx="831800" cy="1661755"/>
              </a:xfrm>
            </p:grpSpPr>
            <p:sp>
              <p:nvSpPr>
                <p:cNvPr id="5169" name="Google Shape;5169;p72"/>
                <p:cNvSpPr/>
                <p:nvPr/>
              </p:nvSpPr>
              <p:spPr>
                <a:xfrm>
                  <a:off x="1334977" y="2042708"/>
                  <a:ext cx="355505" cy="317590"/>
                </a:xfrm>
                <a:custGeom>
                  <a:rect b="b" l="l" r="r" t="t"/>
                  <a:pathLst>
                    <a:path extrusionOk="0" h="3426" w="3835">
                      <a:moveTo>
                        <a:pt x="3651" y="1"/>
                      </a:moveTo>
                      <a:lnTo>
                        <a:pt x="3651" y="1"/>
                      </a:lnTo>
                      <a:cubicBezTo>
                        <a:pt x="0" y="1053"/>
                        <a:pt x="1053" y="3426"/>
                        <a:pt x="1053" y="3426"/>
                      </a:cubicBezTo>
                      <a:cubicBezTo>
                        <a:pt x="3834" y="3317"/>
                        <a:pt x="3651" y="1"/>
                        <a:pt x="365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0" name="Google Shape;5170;p72"/>
                <p:cNvSpPr/>
                <p:nvPr/>
              </p:nvSpPr>
              <p:spPr>
                <a:xfrm>
                  <a:off x="1143643" y="2111677"/>
                  <a:ext cx="313697" cy="322225"/>
                </a:xfrm>
                <a:custGeom>
                  <a:rect b="b" l="l" r="r" t="t"/>
                  <a:pathLst>
                    <a:path extrusionOk="0" h="3476" w="3384">
                      <a:moveTo>
                        <a:pt x="1421" y="0"/>
                      </a:moveTo>
                      <a:lnTo>
                        <a:pt x="1421" y="0"/>
                      </a:lnTo>
                      <a:cubicBezTo>
                        <a:pt x="1421" y="0"/>
                        <a:pt x="1" y="1897"/>
                        <a:pt x="1755" y="3476"/>
                      </a:cubicBezTo>
                      <a:cubicBezTo>
                        <a:pt x="1755" y="3476"/>
                        <a:pt x="3384" y="188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1" name="Google Shape;5171;p72"/>
                <p:cNvSpPr/>
                <p:nvPr/>
              </p:nvSpPr>
              <p:spPr>
                <a:xfrm>
                  <a:off x="1412382" y="2381066"/>
                  <a:ext cx="315273" cy="145817"/>
                </a:xfrm>
                <a:custGeom>
                  <a:rect b="b" l="l" r="r" t="t"/>
                  <a:pathLst>
                    <a:path extrusionOk="0" h="1573" w="3401">
                      <a:moveTo>
                        <a:pt x="2018" y="0"/>
                      </a:moveTo>
                      <a:cubicBezTo>
                        <a:pt x="1370" y="0"/>
                        <a:pt x="610" y="242"/>
                        <a:pt x="0" y="1129"/>
                      </a:cubicBezTo>
                      <a:cubicBezTo>
                        <a:pt x="0" y="1129"/>
                        <a:pt x="565" y="1572"/>
                        <a:pt x="1345" y="1572"/>
                      </a:cubicBezTo>
                      <a:cubicBezTo>
                        <a:pt x="1954" y="1572"/>
                        <a:pt x="2694" y="1303"/>
                        <a:pt x="3400" y="344"/>
                      </a:cubicBezTo>
                      <a:cubicBezTo>
                        <a:pt x="3400" y="344"/>
                        <a:pt x="2790" y="0"/>
                        <a:pt x="20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2" name="Google Shape;5172;p72"/>
                <p:cNvSpPr/>
                <p:nvPr/>
              </p:nvSpPr>
              <p:spPr>
                <a:xfrm>
                  <a:off x="895855" y="3016995"/>
                  <a:ext cx="314438" cy="302851"/>
                </a:xfrm>
                <a:custGeom>
                  <a:rect b="b" l="l" r="r" t="t"/>
                  <a:pathLst>
                    <a:path extrusionOk="0" h="3267" w="3392">
                      <a:moveTo>
                        <a:pt x="159" y="0"/>
                      </a:moveTo>
                      <a:cubicBezTo>
                        <a:pt x="159" y="0"/>
                        <a:pt x="0" y="2866"/>
                        <a:pt x="2824" y="3267"/>
                      </a:cubicBezTo>
                      <a:cubicBezTo>
                        <a:pt x="2824" y="3267"/>
                        <a:pt x="3392" y="568"/>
                        <a:pt x="1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3" name="Google Shape;5173;p72"/>
                <p:cNvSpPr/>
                <p:nvPr/>
              </p:nvSpPr>
              <p:spPr>
                <a:xfrm>
                  <a:off x="1300122" y="3016161"/>
                  <a:ext cx="268737" cy="285331"/>
                </a:xfrm>
                <a:custGeom>
                  <a:rect b="b" l="l" r="r" t="t"/>
                  <a:pathLst>
                    <a:path extrusionOk="0" h="3078" w="2899">
                      <a:moveTo>
                        <a:pt x="2899" y="1"/>
                      </a:moveTo>
                      <a:cubicBezTo>
                        <a:pt x="2899" y="1"/>
                        <a:pt x="33" y="218"/>
                        <a:pt x="0" y="3075"/>
                      </a:cubicBezTo>
                      <a:cubicBezTo>
                        <a:pt x="0" y="3075"/>
                        <a:pt x="35" y="3078"/>
                        <a:pt x="97" y="3078"/>
                      </a:cubicBezTo>
                      <a:cubicBezTo>
                        <a:pt x="587" y="3078"/>
                        <a:pt x="2766" y="2913"/>
                        <a:pt x="2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4" name="Google Shape;5174;p72"/>
                <p:cNvSpPr/>
                <p:nvPr/>
              </p:nvSpPr>
              <p:spPr>
                <a:xfrm>
                  <a:off x="915971" y="3496444"/>
                  <a:ext cx="343917" cy="208019"/>
                </a:xfrm>
                <a:custGeom>
                  <a:rect b="b" l="l" r="r" t="t"/>
                  <a:pathLst>
                    <a:path extrusionOk="0" h="2244" w="3710">
                      <a:moveTo>
                        <a:pt x="1001" y="0"/>
                      </a:moveTo>
                      <a:cubicBezTo>
                        <a:pt x="701" y="0"/>
                        <a:pt x="369" y="36"/>
                        <a:pt x="0" y="116"/>
                      </a:cubicBezTo>
                      <a:cubicBezTo>
                        <a:pt x="0" y="116"/>
                        <a:pt x="742" y="2243"/>
                        <a:pt x="2837" y="2243"/>
                      </a:cubicBezTo>
                      <a:cubicBezTo>
                        <a:pt x="3105" y="2243"/>
                        <a:pt x="3396" y="2208"/>
                        <a:pt x="3710" y="2130"/>
                      </a:cubicBezTo>
                      <a:cubicBezTo>
                        <a:pt x="3710" y="2130"/>
                        <a:pt x="3323" y="0"/>
                        <a:pt x="10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5" name="Google Shape;5175;p72"/>
                <p:cNvSpPr/>
                <p:nvPr/>
              </p:nvSpPr>
              <p:spPr>
                <a:xfrm>
                  <a:off x="1287700" y="3256998"/>
                  <a:ext cx="340024" cy="365609"/>
                </a:xfrm>
                <a:custGeom>
                  <a:rect b="b" l="l" r="r" t="t"/>
                  <a:pathLst>
                    <a:path extrusionOk="0" h="3944" w="3668">
                      <a:moveTo>
                        <a:pt x="2557" y="1"/>
                      </a:moveTo>
                      <a:cubicBezTo>
                        <a:pt x="2557" y="1"/>
                        <a:pt x="0" y="1288"/>
                        <a:pt x="1045" y="3944"/>
                      </a:cubicBezTo>
                      <a:cubicBezTo>
                        <a:pt x="1045" y="3944"/>
                        <a:pt x="3668" y="3092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6" name="Google Shape;5176;p72"/>
                <p:cNvSpPr/>
                <p:nvPr/>
              </p:nvSpPr>
              <p:spPr>
                <a:xfrm>
                  <a:off x="903827" y="2726563"/>
                  <a:ext cx="289502" cy="283477"/>
                </a:xfrm>
                <a:custGeom>
                  <a:rect b="b" l="l" r="r" t="t"/>
                  <a:pathLst>
                    <a:path extrusionOk="0" h="3058" w="3123">
                      <a:moveTo>
                        <a:pt x="416" y="0"/>
                      </a:moveTo>
                      <a:cubicBezTo>
                        <a:pt x="416" y="0"/>
                        <a:pt x="416" y="0"/>
                        <a:pt x="416" y="0"/>
                      </a:cubicBezTo>
                      <a:lnTo>
                        <a:pt x="416" y="0"/>
                      </a:lnTo>
                      <a:cubicBezTo>
                        <a:pt x="416" y="0"/>
                        <a:pt x="416" y="0"/>
                        <a:pt x="416" y="0"/>
                      </a:cubicBezTo>
                      <a:close/>
                      <a:moveTo>
                        <a:pt x="416" y="0"/>
                      </a:moveTo>
                      <a:cubicBezTo>
                        <a:pt x="423" y="5"/>
                        <a:pt x="0" y="2432"/>
                        <a:pt x="2370" y="3058"/>
                      </a:cubicBezTo>
                      <a:cubicBezTo>
                        <a:pt x="2370" y="3058"/>
                        <a:pt x="3122" y="819"/>
                        <a:pt x="41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7" name="Google Shape;5177;p72"/>
                <p:cNvSpPr/>
                <p:nvPr/>
              </p:nvSpPr>
              <p:spPr>
                <a:xfrm>
                  <a:off x="1246634" y="2792288"/>
                  <a:ext cx="257242" cy="218865"/>
                </a:xfrm>
                <a:custGeom>
                  <a:rect b="b" l="l" r="r" t="t"/>
                  <a:pathLst>
                    <a:path extrusionOk="0" h="2361" w="2775">
                      <a:moveTo>
                        <a:pt x="2733" y="1"/>
                      </a:moveTo>
                      <a:cubicBezTo>
                        <a:pt x="2412" y="1"/>
                        <a:pt x="294" y="86"/>
                        <a:pt x="1" y="2332"/>
                      </a:cubicBezTo>
                      <a:cubicBezTo>
                        <a:pt x="1" y="2332"/>
                        <a:pt x="143" y="2360"/>
                        <a:pt x="365" y="2360"/>
                      </a:cubicBezTo>
                      <a:cubicBezTo>
                        <a:pt x="1037" y="2360"/>
                        <a:pt x="2435" y="2100"/>
                        <a:pt x="2774" y="2"/>
                      </a:cubicBezTo>
                      <a:cubicBezTo>
                        <a:pt x="2774" y="2"/>
                        <a:pt x="2760" y="1"/>
                        <a:pt x="27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8" name="Google Shape;5178;p72"/>
                <p:cNvSpPr/>
                <p:nvPr/>
              </p:nvSpPr>
              <p:spPr>
                <a:xfrm>
                  <a:off x="976412" y="2406745"/>
                  <a:ext cx="313697" cy="314438"/>
                </a:xfrm>
                <a:custGeom>
                  <a:rect b="b" l="l" r="r" t="t"/>
                  <a:pathLst>
                    <a:path extrusionOk="0" h="3392" w="3384">
                      <a:moveTo>
                        <a:pt x="902" y="0"/>
                      </a:moveTo>
                      <a:lnTo>
                        <a:pt x="902" y="0"/>
                      </a:lnTo>
                      <a:cubicBezTo>
                        <a:pt x="902" y="0"/>
                        <a:pt x="0" y="2298"/>
                        <a:pt x="2189" y="3392"/>
                      </a:cubicBezTo>
                      <a:cubicBezTo>
                        <a:pt x="2189" y="3392"/>
                        <a:pt x="3383" y="1345"/>
                        <a:pt x="90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79" name="Google Shape;5179;p72"/>
                <p:cNvSpPr/>
                <p:nvPr/>
              </p:nvSpPr>
              <p:spPr>
                <a:xfrm>
                  <a:off x="1300863" y="2577778"/>
                  <a:ext cx="295898" cy="180301"/>
                </a:xfrm>
                <a:custGeom>
                  <a:rect b="b" l="l" r="r" t="t"/>
                  <a:pathLst>
                    <a:path extrusionOk="0" h="1945" w="3192">
                      <a:moveTo>
                        <a:pt x="2523" y="0"/>
                      </a:moveTo>
                      <a:cubicBezTo>
                        <a:pt x="1755" y="0"/>
                        <a:pt x="531" y="259"/>
                        <a:pt x="0" y="1789"/>
                      </a:cubicBezTo>
                      <a:cubicBezTo>
                        <a:pt x="0" y="1789"/>
                        <a:pt x="368" y="1944"/>
                        <a:pt x="871" y="1944"/>
                      </a:cubicBezTo>
                      <a:cubicBezTo>
                        <a:pt x="1593" y="1944"/>
                        <a:pt x="2596" y="1625"/>
                        <a:pt x="3192" y="68"/>
                      </a:cubicBezTo>
                      <a:cubicBezTo>
                        <a:pt x="3192" y="68"/>
                        <a:pt x="2917" y="0"/>
                        <a:pt x="25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180" name="Google Shape;5180;p72"/>
              <p:cNvGrpSpPr/>
              <p:nvPr/>
            </p:nvGrpSpPr>
            <p:grpSpPr>
              <a:xfrm>
                <a:off x="593002" y="2212351"/>
                <a:ext cx="1261647" cy="2071660"/>
                <a:chOff x="593002" y="2212351"/>
                <a:chExt cx="1261647" cy="2071660"/>
              </a:xfrm>
            </p:grpSpPr>
            <p:sp>
              <p:nvSpPr>
                <p:cNvPr id="5181" name="Google Shape;5181;p72"/>
                <p:cNvSpPr/>
                <p:nvPr/>
              </p:nvSpPr>
              <p:spPr>
                <a:xfrm>
                  <a:off x="593002" y="2212351"/>
                  <a:ext cx="1261647" cy="2071660"/>
                </a:xfrm>
                <a:custGeom>
                  <a:rect b="b" l="l" r="r" t="t"/>
                  <a:pathLst>
                    <a:path extrusionOk="0" fill="none" h="22348" w="13610">
                      <a:moveTo>
                        <a:pt x="10168" y="0"/>
                      </a:moveTo>
                      <a:cubicBezTo>
                        <a:pt x="10168" y="0"/>
                        <a:pt x="1" y="11094"/>
                        <a:pt x="13610" y="22347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82" name="Google Shape;5182;p72"/>
                <p:cNvSpPr/>
                <p:nvPr/>
              </p:nvSpPr>
              <p:spPr>
                <a:xfrm>
                  <a:off x="1303181" y="2300602"/>
                  <a:ext cx="268830" cy="247138"/>
                </a:xfrm>
                <a:custGeom>
                  <a:rect b="b" l="l" r="r" t="t"/>
                  <a:pathLst>
                    <a:path extrusionOk="0" fill="none" h="2666" w="2900">
                      <a:moveTo>
                        <a:pt x="0" y="1"/>
                      </a:moveTo>
                      <a:cubicBezTo>
                        <a:pt x="0" y="1"/>
                        <a:pt x="109" y="1538"/>
                        <a:pt x="209" y="2666"/>
                      </a:cubicBezTo>
                      <a:cubicBezTo>
                        <a:pt x="209" y="2666"/>
                        <a:pt x="1404" y="1697"/>
                        <a:pt x="2899" y="1638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83" name="Google Shape;5183;p72"/>
                <p:cNvSpPr/>
                <p:nvPr/>
              </p:nvSpPr>
              <p:spPr>
                <a:xfrm>
                  <a:off x="1065404" y="3161052"/>
                  <a:ext cx="372654" cy="264102"/>
                </a:xfrm>
                <a:custGeom>
                  <a:rect b="b" l="l" r="r" t="t"/>
                  <a:pathLst>
                    <a:path extrusionOk="0" fill="none" h="2849" w="4020">
                      <a:moveTo>
                        <a:pt x="1" y="301"/>
                      </a:moveTo>
                      <a:cubicBezTo>
                        <a:pt x="1" y="301"/>
                        <a:pt x="1145" y="1771"/>
                        <a:pt x="2006" y="2849"/>
                      </a:cubicBezTo>
                      <a:cubicBezTo>
                        <a:pt x="2006" y="2849"/>
                        <a:pt x="2557" y="1061"/>
                        <a:pt x="4019" y="0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84" name="Google Shape;5184;p72"/>
                <p:cNvSpPr/>
                <p:nvPr/>
              </p:nvSpPr>
              <p:spPr>
                <a:xfrm>
                  <a:off x="1124269" y="3440545"/>
                  <a:ext cx="334647" cy="314531"/>
                </a:xfrm>
                <a:custGeom>
                  <a:rect b="b" l="l" r="r" t="t"/>
                  <a:pathLst>
                    <a:path extrusionOk="0" fill="none" h="3393" w="3610">
                      <a:moveTo>
                        <a:pt x="1" y="1797"/>
                      </a:moveTo>
                      <a:cubicBezTo>
                        <a:pt x="1" y="1797"/>
                        <a:pt x="1630" y="2724"/>
                        <a:pt x="2824" y="3393"/>
                      </a:cubicBezTo>
                      <a:cubicBezTo>
                        <a:pt x="2824" y="3393"/>
                        <a:pt x="2657" y="1530"/>
                        <a:pt x="3610" y="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85" name="Google Shape;5185;p72"/>
                <p:cNvSpPr/>
                <p:nvPr/>
              </p:nvSpPr>
              <p:spPr>
                <a:xfrm>
                  <a:off x="1057710" y="2888419"/>
                  <a:ext cx="320649" cy="219977"/>
                </a:xfrm>
                <a:custGeom>
                  <a:rect b="b" l="l" r="r" t="t"/>
                  <a:pathLst>
                    <a:path extrusionOk="0" fill="none" h="2373" w="3459">
                      <a:moveTo>
                        <a:pt x="0" y="0"/>
                      </a:moveTo>
                      <a:cubicBezTo>
                        <a:pt x="0" y="0"/>
                        <a:pt x="836" y="1379"/>
                        <a:pt x="1454" y="2373"/>
                      </a:cubicBezTo>
                      <a:cubicBezTo>
                        <a:pt x="1454" y="2373"/>
                        <a:pt x="2105" y="911"/>
                        <a:pt x="3459" y="151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186" name="Google Shape;5186;p72"/>
                <p:cNvSpPr/>
                <p:nvPr/>
              </p:nvSpPr>
              <p:spPr>
                <a:xfrm>
                  <a:off x="1139750" y="2588717"/>
                  <a:ext cx="310638" cy="242503"/>
                </a:xfrm>
                <a:custGeom>
                  <a:rect b="b" l="l" r="r" t="t"/>
                  <a:pathLst>
                    <a:path extrusionOk="0" fill="none" h="2616" w="3351">
                      <a:moveTo>
                        <a:pt x="1" y="0"/>
                      </a:moveTo>
                      <a:cubicBezTo>
                        <a:pt x="1" y="0"/>
                        <a:pt x="535" y="1512"/>
                        <a:pt x="936" y="2615"/>
                      </a:cubicBezTo>
                      <a:cubicBezTo>
                        <a:pt x="936" y="2615"/>
                        <a:pt x="1872" y="1312"/>
                        <a:pt x="3351" y="844"/>
                      </a:cubicBezTo>
                    </a:path>
                  </a:pathLst>
                </a:custGeom>
                <a:noFill/>
                <a:ln cap="flat" cmpd="sng" w="19050">
                  <a:solidFill>
                    <a:schemeClr val="lt2"/>
                  </a:solidFill>
                  <a:prstDash val="solid"/>
                  <a:miter lim="8354"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187" name="Google Shape;5187;p72"/>
            <p:cNvGrpSpPr/>
            <p:nvPr/>
          </p:nvGrpSpPr>
          <p:grpSpPr>
            <a:xfrm>
              <a:off x="5602696" y="2225811"/>
              <a:ext cx="2659590" cy="2917881"/>
              <a:chOff x="5989775" y="2936275"/>
              <a:chExt cx="1748925" cy="1918775"/>
            </a:xfrm>
          </p:grpSpPr>
          <p:sp>
            <p:nvSpPr>
              <p:cNvPr id="5188" name="Google Shape;5188;p72"/>
              <p:cNvSpPr/>
              <p:nvPr/>
            </p:nvSpPr>
            <p:spPr>
              <a:xfrm>
                <a:off x="6558875" y="3645650"/>
                <a:ext cx="284175" cy="325000"/>
              </a:xfrm>
              <a:custGeom>
                <a:rect b="b" l="l" r="r" t="t"/>
                <a:pathLst>
                  <a:path extrusionOk="0" h="13000" w="11367">
                    <a:moveTo>
                      <a:pt x="0" y="1"/>
                    </a:moveTo>
                    <a:lnTo>
                      <a:pt x="607" y="13000"/>
                    </a:lnTo>
                    <a:lnTo>
                      <a:pt x="10387" y="13000"/>
                    </a:lnTo>
                    <a:lnTo>
                      <a:pt x="11367" y="358"/>
                    </a:lnTo>
                    <a:cubicBezTo>
                      <a:pt x="10838" y="110"/>
                      <a:pt x="10543" y="1"/>
                      <a:pt x="10543" y="1"/>
                    </a:cubicBezTo>
                    <a:close/>
                  </a:path>
                </a:pathLst>
              </a:custGeom>
              <a:solidFill>
                <a:srgbClr val="FFAB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9" name="Google Shape;5189;p72"/>
              <p:cNvSpPr/>
              <p:nvPr/>
            </p:nvSpPr>
            <p:spPr>
              <a:xfrm>
                <a:off x="6574025" y="3970625"/>
                <a:ext cx="244550" cy="787600"/>
              </a:xfrm>
              <a:custGeom>
                <a:rect b="b" l="l" r="r" t="t"/>
                <a:pathLst>
                  <a:path extrusionOk="0" h="31504" w="9782">
                    <a:moveTo>
                      <a:pt x="1" y="1"/>
                    </a:moveTo>
                    <a:lnTo>
                      <a:pt x="1494" y="31442"/>
                    </a:lnTo>
                    <a:lnTo>
                      <a:pt x="7340" y="31504"/>
                    </a:lnTo>
                    <a:lnTo>
                      <a:pt x="97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0" name="Google Shape;5190;p72"/>
              <p:cNvSpPr/>
              <p:nvPr/>
            </p:nvSpPr>
            <p:spPr>
              <a:xfrm>
                <a:off x="6757525" y="3654600"/>
                <a:ext cx="435400" cy="1105975"/>
              </a:xfrm>
              <a:custGeom>
                <a:rect b="b" l="l" r="r" t="t"/>
                <a:pathLst>
                  <a:path extrusionOk="0" h="44239" w="17416">
                    <a:moveTo>
                      <a:pt x="3421" y="0"/>
                    </a:moveTo>
                    <a:lnTo>
                      <a:pt x="0" y="44145"/>
                    </a:lnTo>
                    <a:lnTo>
                      <a:pt x="10356" y="44238"/>
                    </a:lnTo>
                    <a:cubicBezTo>
                      <a:pt x="10356" y="44238"/>
                      <a:pt x="12051" y="23246"/>
                      <a:pt x="17415" y="9190"/>
                    </a:cubicBezTo>
                    <a:cubicBezTo>
                      <a:pt x="13248" y="5427"/>
                      <a:pt x="8537" y="2317"/>
                      <a:pt x="3421" y="0"/>
                    </a:cubicBezTo>
                    <a:close/>
                  </a:path>
                </a:pathLst>
              </a:custGeom>
              <a:solidFill>
                <a:srgbClr val="FFADA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1" name="Google Shape;5191;p72"/>
              <p:cNvSpPr/>
              <p:nvPr/>
            </p:nvSpPr>
            <p:spPr>
              <a:xfrm>
                <a:off x="6312425" y="2938175"/>
                <a:ext cx="770100" cy="635025"/>
              </a:xfrm>
              <a:custGeom>
                <a:rect b="b" l="l" r="r" t="t"/>
                <a:pathLst>
                  <a:path extrusionOk="0" h="25401" w="30804">
                    <a:moveTo>
                      <a:pt x="17130" y="1"/>
                    </a:moveTo>
                    <a:cubicBezTo>
                      <a:pt x="14496" y="1"/>
                      <a:pt x="11893" y="1058"/>
                      <a:pt x="10029" y="3203"/>
                    </a:cubicBezTo>
                    <a:cubicBezTo>
                      <a:pt x="9936" y="3296"/>
                      <a:pt x="9858" y="3405"/>
                      <a:pt x="9781" y="3499"/>
                    </a:cubicBezTo>
                    <a:cubicBezTo>
                      <a:pt x="6609" y="7433"/>
                      <a:pt x="0" y="15223"/>
                      <a:pt x="5365" y="20696"/>
                    </a:cubicBezTo>
                    <a:cubicBezTo>
                      <a:pt x="8386" y="23781"/>
                      <a:pt x="14045" y="25401"/>
                      <a:pt x="18965" y="25401"/>
                    </a:cubicBezTo>
                    <a:cubicBezTo>
                      <a:pt x="22528" y="25401"/>
                      <a:pt x="25703" y="24552"/>
                      <a:pt x="27211" y="22795"/>
                    </a:cubicBezTo>
                    <a:cubicBezTo>
                      <a:pt x="30803" y="18628"/>
                      <a:pt x="27958" y="7790"/>
                      <a:pt x="25548" y="4463"/>
                    </a:cubicBezTo>
                    <a:cubicBezTo>
                      <a:pt x="25081" y="3841"/>
                      <a:pt x="24584" y="3265"/>
                      <a:pt x="24024" y="2752"/>
                    </a:cubicBezTo>
                    <a:cubicBezTo>
                      <a:pt x="22085" y="926"/>
                      <a:pt x="19594" y="1"/>
                      <a:pt x="17130" y="1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2" name="Google Shape;5192;p72"/>
              <p:cNvSpPr/>
              <p:nvPr/>
            </p:nvSpPr>
            <p:spPr>
              <a:xfrm>
                <a:off x="6557700" y="3311350"/>
                <a:ext cx="284975" cy="481650"/>
              </a:xfrm>
              <a:custGeom>
                <a:rect b="b" l="l" r="r" t="t"/>
                <a:pathLst>
                  <a:path extrusionOk="0" h="19266" w="11399">
                    <a:moveTo>
                      <a:pt x="16" y="0"/>
                    </a:moveTo>
                    <a:lnTo>
                      <a:pt x="16" y="13575"/>
                    </a:lnTo>
                    <a:cubicBezTo>
                      <a:pt x="1" y="16716"/>
                      <a:pt x="2551" y="19266"/>
                      <a:pt x="5692" y="19266"/>
                    </a:cubicBezTo>
                    <a:cubicBezTo>
                      <a:pt x="8848" y="19266"/>
                      <a:pt x="11398" y="16716"/>
                      <a:pt x="11398" y="13575"/>
                    </a:cubicBezTo>
                    <a:lnTo>
                      <a:pt x="11398" y="0"/>
                    </a:lnTo>
                    <a:close/>
                  </a:path>
                </a:pathLst>
              </a:custGeom>
              <a:solidFill>
                <a:srgbClr val="FFAB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3" name="Google Shape;5193;p72"/>
              <p:cNvSpPr/>
              <p:nvPr/>
            </p:nvSpPr>
            <p:spPr>
              <a:xfrm>
                <a:off x="6188025" y="3645650"/>
                <a:ext cx="423750" cy="1111025"/>
              </a:xfrm>
              <a:custGeom>
                <a:rect b="b" l="l" r="r" t="t"/>
                <a:pathLst>
                  <a:path extrusionOk="0" h="44441" w="16950">
                    <a:moveTo>
                      <a:pt x="14850" y="1"/>
                    </a:moveTo>
                    <a:cubicBezTo>
                      <a:pt x="14850" y="1"/>
                      <a:pt x="7137" y="3017"/>
                      <a:pt x="0" y="9548"/>
                    </a:cubicBezTo>
                    <a:cubicBezTo>
                      <a:pt x="5365" y="23604"/>
                      <a:pt x="7386" y="44363"/>
                      <a:pt x="7386" y="44363"/>
                    </a:cubicBezTo>
                    <a:lnTo>
                      <a:pt x="16949" y="44441"/>
                    </a:lnTo>
                    <a:lnTo>
                      <a:pt x="1485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4" name="Google Shape;5194;p72"/>
              <p:cNvSpPr/>
              <p:nvPr/>
            </p:nvSpPr>
            <p:spPr>
              <a:xfrm>
                <a:off x="6809600" y="3625825"/>
                <a:ext cx="191275" cy="699750"/>
              </a:xfrm>
              <a:custGeom>
                <a:rect b="b" l="l" r="r" t="t"/>
                <a:pathLst>
                  <a:path extrusionOk="0" h="27990" w="7651">
                    <a:moveTo>
                      <a:pt x="1276" y="1"/>
                    </a:moveTo>
                    <a:lnTo>
                      <a:pt x="1" y="27989"/>
                    </a:lnTo>
                    <a:cubicBezTo>
                      <a:pt x="1" y="27989"/>
                      <a:pt x="4868" y="16141"/>
                      <a:pt x="7651" y="2877"/>
                    </a:cubicBezTo>
                    <a:cubicBezTo>
                      <a:pt x="5614" y="1742"/>
                      <a:pt x="3484" y="778"/>
                      <a:pt x="12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5" name="Google Shape;5195;p72"/>
              <p:cNvSpPr/>
              <p:nvPr/>
            </p:nvSpPr>
            <p:spPr>
              <a:xfrm>
                <a:off x="6762950" y="3759550"/>
                <a:ext cx="908900" cy="995175"/>
              </a:xfrm>
              <a:custGeom>
                <a:rect b="b" l="l" r="r" t="t"/>
                <a:pathLst>
                  <a:path extrusionOk="0" h="39807" w="36356">
                    <a:moveTo>
                      <a:pt x="13404" y="1"/>
                    </a:moveTo>
                    <a:cubicBezTo>
                      <a:pt x="13404" y="1"/>
                      <a:pt x="6438" y="3017"/>
                      <a:pt x="1" y="9563"/>
                    </a:cubicBezTo>
                    <a:cubicBezTo>
                      <a:pt x="4852" y="23604"/>
                      <a:pt x="5832" y="39807"/>
                      <a:pt x="5832" y="39807"/>
                    </a:cubicBezTo>
                    <a:lnTo>
                      <a:pt x="30524" y="39807"/>
                    </a:lnTo>
                    <a:cubicBezTo>
                      <a:pt x="30524" y="39807"/>
                      <a:pt x="31488" y="23604"/>
                      <a:pt x="36355" y="9563"/>
                    </a:cubicBezTo>
                    <a:cubicBezTo>
                      <a:pt x="29902" y="3017"/>
                      <a:pt x="22936" y="1"/>
                      <a:pt x="229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6" name="Google Shape;5196;p72"/>
              <p:cNvSpPr/>
              <p:nvPr/>
            </p:nvSpPr>
            <p:spPr>
              <a:xfrm>
                <a:off x="6753625" y="4357800"/>
                <a:ext cx="269800" cy="470025"/>
              </a:xfrm>
              <a:custGeom>
                <a:rect b="b" l="l" r="r" t="t"/>
                <a:pathLst>
                  <a:path extrusionOk="0" h="18801" w="10792">
                    <a:moveTo>
                      <a:pt x="9004" y="2100"/>
                    </a:moveTo>
                    <a:lnTo>
                      <a:pt x="1" y="4028"/>
                    </a:lnTo>
                    <a:cubicBezTo>
                      <a:pt x="902" y="9159"/>
                      <a:pt x="218" y="3018"/>
                      <a:pt x="2520" y="18800"/>
                    </a:cubicBezTo>
                    <a:lnTo>
                      <a:pt x="10792" y="16623"/>
                    </a:lnTo>
                    <a:cubicBezTo>
                      <a:pt x="8833" y="1"/>
                      <a:pt x="9346" y="4495"/>
                      <a:pt x="9004" y="2100"/>
                    </a:cubicBezTo>
                    <a:close/>
                  </a:path>
                </a:pathLst>
              </a:custGeom>
              <a:solidFill>
                <a:srgbClr val="FE835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7" name="Google Shape;5197;p72"/>
              <p:cNvSpPr/>
              <p:nvPr/>
            </p:nvSpPr>
            <p:spPr>
              <a:xfrm>
                <a:off x="6704650" y="3878500"/>
                <a:ext cx="274075" cy="580025"/>
              </a:xfrm>
              <a:custGeom>
                <a:rect b="b" l="l" r="r" t="t"/>
                <a:pathLst>
                  <a:path extrusionOk="0" h="23201" w="10963">
                    <a:moveTo>
                      <a:pt x="7868" y="1"/>
                    </a:moveTo>
                    <a:cubicBezTo>
                      <a:pt x="5412" y="1556"/>
                      <a:pt x="3266" y="3577"/>
                      <a:pt x="1571" y="5925"/>
                    </a:cubicBezTo>
                    <a:cubicBezTo>
                      <a:pt x="0" y="8133"/>
                      <a:pt x="762" y="16203"/>
                      <a:pt x="1960" y="23200"/>
                    </a:cubicBezTo>
                    <a:lnTo>
                      <a:pt x="10963" y="21272"/>
                    </a:lnTo>
                    <a:cubicBezTo>
                      <a:pt x="9548" y="11321"/>
                      <a:pt x="7868" y="1"/>
                      <a:pt x="78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8" name="Google Shape;5198;p72"/>
              <p:cNvSpPr/>
              <p:nvPr/>
            </p:nvSpPr>
            <p:spPr>
              <a:xfrm>
                <a:off x="7015250" y="4408725"/>
                <a:ext cx="671350" cy="415975"/>
              </a:xfrm>
              <a:custGeom>
                <a:rect b="b" l="l" r="r" t="t"/>
                <a:pathLst>
                  <a:path extrusionOk="0" h="16639" w="26854">
                    <a:moveTo>
                      <a:pt x="17866" y="1"/>
                    </a:moveTo>
                    <a:cubicBezTo>
                      <a:pt x="17509" y="2396"/>
                      <a:pt x="17167" y="4743"/>
                      <a:pt x="16887" y="6827"/>
                    </a:cubicBezTo>
                    <a:lnTo>
                      <a:pt x="0" y="12409"/>
                    </a:lnTo>
                    <a:lnTo>
                      <a:pt x="327" y="16639"/>
                    </a:lnTo>
                    <a:cubicBezTo>
                      <a:pt x="327" y="16639"/>
                      <a:pt x="22671" y="15706"/>
                      <a:pt x="24180" y="12876"/>
                    </a:cubicBezTo>
                    <a:cubicBezTo>
                      <a:pt x="24817" y="11663"/>
                      <a:pt x="25952" y="7076"/>
                      <a:pt x="26854" y="1913"/>
                    </a:cubicBezTo>
                    <a:lnTo>
                      <a:pt x="17866" y="1"/>
                    </a:ln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9" name="Google Shape;5199;p72"/>
              <p:cNvSpPr/>
              <p:nvPr/>
            </p:nvSpPr>
            <p:spPr>
              <a:xfrm>
                <a:off x="7461900" y="3885900"/>
                <a:ext cx="273300" cy="570675"/>
              </a:xfrm>
              <a:custGeom>
                <a:rect b="b" l="l" r="r" t="t"/>
                <a:pathLst>
                  <a:path extrusionOk="0" h="22827" w="10932">
                    <a:moveTo>
                      <a:pt x="3250" y="0"/>
                    </a:moveTo>
                    <a:cubicBezTo>
                      <a:pt x="3250" y="0"/>
                      <a:pt x="1462" y="11056"/>
                      <a:pt x="0" y="20914"/>
                    </a:cubicBezTo>
                    <a:lnTo>
                      <a:pt x="8988" y="22826"/>
                    </a:lnTo>
                    <a:cubicBezTo>
                      <a:pt x="10185" y="15860"/>
                      <a:pt x="10932" y="7837"/>
                      <a:pt x="9377" y="5629"/>
                    </a:cubicBezTo>
                    <a:cubicBezTo>
                      <a:pt x="7760" y="3343"/>
                      <a:pt x="5660" y="1415"/>
                      <a:pt x="32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0" name="Google Shape;5200;p72"/>
              <p:cNvSpPr/>
              <p:nvPr/>
            </p:nvSpPr>
            <p:spPr>
              <a:xfrm>
                <a:off x="7078225" y="3792975"/>
                <a:ext cx="317625" cy="151250"/>
              </a:xfrm>
              <a:custGeom>
                <a:rect b="b" l="l" r="r" t="t"/>
                <a:pathLst>
                  <a:path extrusionOk="0" h="6050" w="12705">
                    <a:moveTo>
                      <a:pt x="12067" y="1"/>
                    </a:moveTo>
                    <a:cubicBezTo>
                      <a:pt x="11413" y="1587"/>
                      <a:pt x="9656" y="4075"/>
                      <a:pt x="6391" y="4075"/>
                    </a:cubicBezTo>
                    <a:cubicBezTo>
                      <a:pt x="3421" y="4075"/>
                      <a:pt x="1151" y="607"/>
                      <a:pt x="1151" y="607"/>
                    </a:cubicBezTo>
                    <a:lnTo>
                      <a:pt x="0" y="2084"/>
                    </a:lnTo>
                    <a:cubicBezTo>
                      <a:pt x="0" y="2084"/>
                      <a:pt x="2208" y="6050"/>
                      <a:pt x="6391" y="6050"/>
                    </a:cubicBezTo>
                    <a:cubicBezTo>
                      <a:pt x="10574" y="6050"/>
                      <a:pt x="12704" y="2240"/>
                      <a:pt x="12704" y="2240"/>
                    </a:cubicBezTo>
                    <a:lnTo>
                      <a:pt x="120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1" name="Google Shape;5201;p72"/>
              <p:cNvSpPr/>
              <p:nvPr/>
            </p:nvSpPr>
            <p:spPr>
              <a:xfrm>
                <a:off x="7099600" y="3433800"/>
                <a:ext cx="284575" cy="460675"/>
              </a:xfrm>
              <a:custGeom>
                <a:rect b="b" l="l" r="r" t="t"/>
                <a:pathLst>
                  <a:path extrusionOk="0" h="18427" w="11383">
                    <a:moveTo>
                      <a:pt x="1" y="0"/>
                    </a:moveTo>
                    <a:lnTo>
                      <a:pt x="1" y="12735"/>
                    </a:lnTo>
                    <a:cubicBezTo>
                      <a:pt x="1" y="15876"/>
                      <a:pt x="2551" y="18426"/>
                      <a:pt x="5692" y="18426"/>
                    </a:cubicBezTo>
                    <a:cubicBezTo>
                      <a:pt x="8833" y="18426"/>
                      <a:pt x="11383" y="15876"/>
                      <a:pt x="11383" y="12735"/>
                    </a:cubicBezTo>
                    <a:lnTo>
                      <a:pt x="11383" y="0"/>
                    </a:ln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2" name="Google Shape;5202;p72"/>
              <p:cNvSpPr/>
              <p:nvPr/>
            </p:nvSpPr>
            <p:spPr>
              <a:xfrm>
                <a:off x="7099600" y="3528250"/>
                <a:ext cx="258150" cy="169600"/>
              </a:xfrm>
              <a:custGeom>
                <a:rect b="b" l="l" r="r" t="t"/>
                <a:pathLst>
                  <a:path extrusionOk="0" h="6784" w="10326">
                    <a:moveTo>
                      <a:pt x="1" y="1"/>
                    </a:moveTo>
                    <a:lnTo>
                      <a:pt x="1" y="6392"/>
                    </a:lnTo>
                    <a:cubicBezTo>
                      <a:pt x="1072" y="6666"/>
                      <a:pt x="2053" y="6783"/>
                      <a:pt x="2949" y="6783"/>
                    </a:cubicBezTo>
                    <a:cubicBezTo>
                      <a:pt x="8032" y="6783"/>
                      <a:pt x="10325" y="3017"/>
                      <a:pt x="10325" y="301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D77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3" name="Google Shape;5203;p72"/>
              <p:cNvSpPr/>
              <p:nvPr/>
            </p:nvSpPr>
            <p:spPr>
              <a:xfrm>
                <a:off x="6584150" y="3405800"/>
                <a:ext cx="258525" cy="169575"/>
              </a:xfrm>
              <a:custGeom>
                <a:rect b="b" l="l" r="r" t="t"/>
                <a:pathLst>
                  <a:path extrusionOk="0" h="6783" w="10341">
                    <a:moveTo>
                      <a:pt x="10340" y="1"/>
                    </a:moveTo>
                    <a:lnTo>
                      <a:pt x="0" y="3002"/>
                    </a:lnTo>
                    <a:cubicBezTo>
                      <a:pt x="0" y="3002"/>
                      <a:pt x="2307" y="6782"/>
                      <a:pt x="7398" y="6782"/>
                    </a:cubicBezTo>
                    <a:cubicBezTo>
                      <a:pt x="8292" y="6782"/>
                      <a:pt x="9272" y="6666"/>
                      <a:pt x="10340" y="6392"/>
                    </a:cubicBezTo>
                    <a:lnTo>
                      <a:pt x="10340" y="1"/>
                    </a:ln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4" name="Google Shape;5204;p72"/>
              <p:cNvSpPr/>
              <p:nvPr/>
            </p:nvSpPr>
            <p:spPr>
              <a:xfrm>
                <a:off x="6874125" y="3295800"/>
                <a:ext cx="157500" cy="116325"/>
              </a:xfrm>
              <a:custGeom>
                <a:rect b="b" l="l" r="r" t="t"/>
                <a:pathLst>
                  <a:path extrusionOk="0" h="4653" w="6300">
                    <a:moveTo>
                      <a:pt x="3554" y="1"/>
                    </a:moveTo>
                    <a:cubicBezTo>
                      <a:pt x="2930" y="1"/>
                      <a:pt x="2309" y="124"/>
                      <a:pt x="1727" y="373"/>
                    </a:cubicBezTo>
                    <a:lnTo>
                      <a:pt x="1" y="4447"/>
                    </a:lnTo>
                    <a:cubicBezTo>
                      <a:pt x="482" y="4589"/>
                      <a:pt x="937" y="4653"/>
                      <a:pt x="1363" y="4653"/>
                    </a:cubicBezTo>
                    <a:cubicBezTo>
                      <a:pt x="4758" y="4653"/>
                      <a:pt x="6300" y="613"/>
                      <a:pt x="4821" y="171"/>
                    </a:cubicBezTo>
                    <a:cubicBezTo>
                      <a:pt x="4405" y="58"/>
                      <a:pt x="3979" y="1"/>
                      <a:pt x="3554" y="1"/>
                    </a:cubicBez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5" name="Google Shape;5205;p72"/>
              <p:cNvSpPr/>
              <p:nvPr/>
            </p:nvSpPr>
            <p:spPr>
              <a:xfrm>
                <a:off x="6438300" y="3153550"/>
                <a:ext cx="122550" cy="155875"/>
              </a:xfrm>
              <a:custGeom>
                <a:rect b="b" l="l" r="r" t="t"/>
                <a:pathLst>
                  <a:path extrusionOk="0" h="6235" w="4902">
                    <a:moveTo>
                      <a:pt x="2189" y="0"/>
                    </a:moveTo>
                    <a:cubicBezTo>
                      <a:pt x="651" y="0"/>
                      <a:pt x="0" y="5028"/>
                      <a:pt x="4155" y="6235"/>
                    </a:cubicBezTo>
                    <a:lnTo>
                      <a:pt x="4901" y="1881"/>
                    </a:lnTo>
                    <a:cubicBezTo>
                      <a:pt x="4295" y="994"/>
                      <a:pt x="3424" y="341"/>
                      <a:pt x="2398" y="30"/>
                    </a:cubicBezTo>
                    <a:cubicBezTo>
                      <a:pt x="2327" y="10"/>
                      <a:pt x="2257" y="0"/>
                      <a:pt x="2189" y="0"/>
                    </a:cubicBez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6" name="Google Shape;5206;p72"/>
              <p:cNvSpPr/>
              <p:nvPr/>
            </p:nvSpPr>
            <p:spPr>
              <a:xfrm>
                <a:off x="6480350" y="2977575"/>
                <a:ext cx="533375" cy="566000"/>
              </a:xfrm>
              <a:custGeom>
                <a:rect b="b" l="l" r="r" t="t"/>
                <a:pathLst>
                  <a:path extrusionOk="0" h="22640" w="21335">
                    <a:moveTo>
                      <a:pt x="10625" y="0"/>
                    </a:moveTo>
                    <a:cubicBezTo>
                      <a:pt x="6737" y="0"/>
                      <a:pt x="3216" y="2423"/>
                      <a:pt x="1773" y="7318"/>
                    </a:cubicBezTo>
                    <a:cubicBezTo>
                      <a:pt x="0" y="13382"/>
                      <a:pt x="2084" y="20955"/>
                      <a:pt x="6998" y="22401"/>
                    </a:cubicBezTo>
                    <a:cubicBezTo>
                      <a:pt x="7551" y="22563"/>
                      <a:pt x="8117" y="22639"/>
                      <a:pt x="8688" y="22639"/>
                    </a:cubicBezTo>
                    <a:cubicBezTo>
                      <a:pt x="13169" y="22639"/>
                      <a:pt x="17960" y="17920"/>
                      <a:pt x="19546" y="12527"/>
                    </a:cubicBezTo>
                    <a:cubicBezTo>
                      <a:pt x="21334" y="6463"/>
                      <a:pt x="18349" y="1860"/>
                      <a:pt x="13451" y="414"/>
                    </a:cubicBezTo>
                    <a:cubicBezTo>
                      <a:pt x="12503" y="138"/>
                      <a:pt x="11554" y="0"/>
                      <a:pt x="10625" y="0"/>
                    </a:cubicBezTo>
                    <a:close/>
                  </a:path>
                </a:pathLst>
              </a:custGeom>
              <a:solidFill>
                <a:srgbClr val="FFAB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7" name="Google Shape;5207;p72"/>
              <p:cNvSpPr/>
              <p:nvPr/>
            </p:nvSpPr>
            <p:spPr>
              <a:xfrm>
                <a:off x="6730700" y="2992575"/>
                <a:ext cx="901100" cy="1055825"/>
              </a:xfrm>
              <a:custGeom>
                <a:rect b="b" l="l" r="r" t="t"/>
                <a:pathLst>
                  <a:path extrusionOk="0" h="42233" w="36044">
                    <a:moveTo>
                      <a:pt x="30352" y="17960"/>
                    </a:moveTo>
                    <a:cubicBezTo>
                      <a:pt x="30352" y="24989"/>
                      <a:pt x="35406" y="29405"/>
                      <a:pt x="35717" y="32343"/>
                    </a:cubicBezTo>
                    <a:cubicBezTo>
                      <a:pt x="36044" y="35282"/>
                      <a:pt x="33369" y="36977"/>
                      <a:pt x="31099" y="35438"/>
                    </a:cubicBezTo>
                    <a:cubicBezTo>
                      <a:pt x="33913" y="41300"/>
                      <a:pt x="25905" y="42233"/>
                      <a:pt x="25517" y="33961"/>
                    </a:cubicBezTo>
                    <a:cubicBezTo>
                      <a:pt x="25128" y="25688"/>
                      <a:pt x="26823" y="18194"/>
                      <a:pt x="26823" y="18194"/>
                    </a:cubicBezTo>
                    <a:cubicBezTo>
                      <a:pt x="26823" y="18194"/>
                      <a:pt x="24568" y="21210"/>
                      <a:pt x="15612" y="24444"/>
                    </a:cubicBezTo>
                    <a:cubicBezTo>
                      <a:pt x="17804" y="36713"/>
                      <a:pt x="9827" y="40071"/>
                      <a:pt x="7682" y="36884"/>
                    </a:cubicBezTo>
                    <a:cubicBezTo>
                      <a:pt x="5458" y="41797"/>
                      <a:pt x="0" y="41004"/>
                      <a:pt x="591" y="36215"/>
                    </a:cubicBezTo>
                    <a:cubicBezTo>
                      <a:pt x="1182" y="31426"/>
                      <a:pt x="7588" y="29327"/>
                      <a:pt x="9174" y="23838"/>
                    </a:cubicBezTo>
                    <a:cubicBezTo>
                      <a:pt x="10760" y="18349"/>
                      <a:pt x="6889" y="16265"/>
                      <a:pt x="8101" y="10730"/>
                    </a:cubicBezTo>
                    <a:cubicBezTo>
                      <a:pt x="9081" y="6345"/>
                      <a:pt x="12688" y="4137"/>
                      <a:pt x="14135" y="3406"/>
                    </a:cubicBezTo>
                    <a:cubicBezTo>
                      <a:pt x="14461" y="3251"/>
                      <a:pt x="14788" y="3111"/>
                      <a:pt x="15130" y="3002"/>
                    </a:cubicBezTo>
                    <a:cubicBezTo>
                      <a:pt x="25221" y="1"/>
                      <a:pt x="30352" y="11010"/>
                      <a:pt x="30352" y="17960"/>
                    </a:cubicBezTo>
                    <a:close/>
                  </a:path>
                </a:pathLst>
              </a:custGeom>
              <a:solidFill>
                <a:srgbClr val="9E455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8" name="Google Shape;5208;p72"/>
              <p:cNvSpPr/>
              <p:nvPr/>
            </p:nvSpPr>
            <p:spPr>
              <a:xfrm>
                <a:off x="6559675" y="4623600"/>
                <a:ext cx="328100" cy="218200"/>
              </a:xfrm>
              <a:custGeom>
                <a:rect b="b" l="l" r="r" t="t"/>
                <a:pathLst>
                  <a:path extrusionOk="0" h="8728" w="13124">
                    <a:moveTo>
                      <a:pt x="7177" y="0"/>
                    </a:moveTo>
                    <a:cubicBezTo>
                      <a:pt x="6692" y="0"/>
                      <a:pt x="5568" y="376"/>
                      <a:pt x="4695" y="1109"/>
                    </a:cubicBezTo>
                    <a:cubicBezTo>
                      <a:pt x="4151" y="1606"/>
                      <a:pt x="3762" y="2259"/>
                      <a:pt x="3560" y="2975"/>
                    </a:cubicBezTo>
                    <a:lnTo>
                      <a:pt x="1290" y="2928"/>
                    </a:lnTo>
                    <a:cubicBezTo>
                      <a:pt x="1103" y="3223"/>
                      <a:pt x="948" y="3519"/>
                      <a:pt x="839" y="3845"/>
                    </a:cubicBezTo>
                    <a:cubicBezTo>
                      <a:pt x="0" y="5985"/>
                      <a:pt x="1902" y="8727"/>
                      <a:pt x="4182" y="8727"/>
                    </a:cubicBezTo>
                    <a:cubicBezTo>
                      <a:pt x="4438" y="8727"/>
                      <a:pt x="4698" y="8693"/>
                      <a:pt x="4960" y="8619"/>
                    </a:cubicBezTo>
                    <a:cubicBezTo>
                      <a:pt x="5675" y="8432"/>
                      <a:pt x="6219" y="7873"/>
                      <a:pt x="6934" y="7670"/>
                    </a:cubicBezTo>
                    <a:cubicBezTo>
                      <a:pt x="7182" y="7606"/>
                      <a:pt x="7434" y="7585"/>
                      <a:pt x="7687" y="7585"/>
                    </a:cubicBezTo>
                    <a:cubicBezTo>
                      <a:pt x="8163" y="7585"/>
                      <a:pt x="8647" y="7659"/>
                      <a:pt x="9124" y="7659"/>
                    </a:cubicBezTo>
                    <a:cubicBezTo>
                      <a:pt x="9255" y="7659"/>
                      <a:pt x="9386" y="7654"/>
                      <a:pt x="9516" y="7639"/>
                    </a:cubicBezTo>
                    <a:cubicBezTo>
                      <a:pt x="11117" y="7453"/>
                      <a:pt x="12377" y="7002"/>
                      <a:pt x="12361" y="6613"/>
                    </a:cubicBezTo>
                    <a:cubicBezTo>
                      <a:pt x="12330" y="6224"/>
                      <a:pt x="11335" y="6100"/>
                      <a:pt x="11335" y="6100"/>
                    </a:cubicBezTo>
                    <a:cubicBezTo>
                      <a:pt x="11335" y="6100"/>
                      <a:pt x="12843" y="5758"/>
                      <a:pt x="12843" y="5323"/>
                    </a:cubicBezTo>
                    <a:cubicBezTo>
                      <a:pt x="12843" y="4887"/>
                      <a:pt x="11584" y="4592"/>
                      <a:pt x="11584" y="4592"/>
                    </a:cubicBezTo>
                    <a:cubicBezTo>
                      <a:pt x="11584" y="4592"/>
                      <a:pt x="13123" y="4234"/>
                      <a:pt x="13076" y="3814"/>
                    </a:cubicBezTo>
                    <a:cubicBezTo>
                      <a:pt x="13045" y="3394"/>
                      <a:pt x="11179" y="3161"/>
                      <a:pt x="11179" y="3161"/>
                    </a:cubicBezTo>
                    <a:cubicBezTo>
                      <a:pt x="11179" y="3161"/>
                      <a:pt x="13045" y="3037"/>
                      <a:pt x="12968" y="2508"/>
                    </a:cubicBezTo>
                    <a:cubicBezTo>
                      <a:pt x="12898" y="2038"/>
                      <a:pt x="10235" y="1568"/>
                      <a:pt x="8848" y="1568"/>
                    </a:cubicBezTo>
                    <a:cubicBezTo>
                      <a:pt x="8675" y="1568"/>
                      <a:pt x="8522" y="1575"/>
                      <a:pt x="8396" y="1591"/>
                    </a:cubicBezTo>
                    <a:cubicBezTo>
                      <a:pt x="7261" y="1731"/>
                      <a:pt x="5364" y="2741"/>
                      <a:pt x="5364" y="2741"/>
                    </a:cubicBezTo>
                    <a:lnTo>
                      <a:pt x="5286" y="2788"/>
                    </a:lnTo>
                    <a:cubicBezTo>
                      <a:pt x="5551" y="2384"/>
                      <a:pt x="5830" y="1964"/>
                      <a:pt x="5970" y="1777"/>
                    </a:cubicBezTo>
                    <a:cubicBezTo>
                      <a:pt x="6250" y="1389"/>
                      <a:pt x="7370" y="456"/>
                      <a:pt x="7417" y="129"/>
                    </a:cubicBezTo>
                    <a:cubicBezTo>
                      <a:pt x="7432" y="43"/>
                      <a:pt x="7341" y="0"/>
                      <a:pt x="7177" y="0"/>
                    </a:cubicBezTo>
                    <a:close/>
                  </a:path>
                </a:pathLst>
              </a:custGeom>
              <a:solidFill>
                <a:srgbClr val="FFAB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9" name="Google Shape;5209;p72"/>
              <p:cNvSpPr/>
              <p:nvPr/>
            </p:nvSpPr>
            <p:spPr>
              <a:xfrm>
                <a:off x="6721375" y="4713075"/>
                <a:ext cx="301675" cy="141975"/>
              </a:xfrm>
              <a:custGeom>
                <a:rect b="b" l="l" r="r" t="t"/>
                <a:pathLst>
                  <a:path extrusionOk="0" h="5679" w="12067">
                    <a:moveTo>
                      <a:pt x="3942" y="1"/>
                    </a:moveTo>
                    <a:cubicBezTo>
                      <a:pt x="3245" y="1"/>
                      <a:pt x="2764" y="67"/>
                      <a:pt x="2690" y="266"/>
                    </a:cubicBezTo>
                    <a:cubicBezTo>
                      <a:pt x="2488" y="795"/>
                      <a:pt x="5396" y="1370"/>
                      <a:pt x="5955" y="1479"/>
                    </a:cubicBezTo>
                    <a:cubicBezTo>
                      <a:pt x="6447" y="1586"/>
                      <a:pt x="5053" y="1794"/>
                      <a:pt x="3617" y="1794"/>
                    </a:cubicBezTo>
                    <a:cubicBezTo>
                      <a:pt x="3374" y="1794"/>
                      <a:pt x="3129" y="1788"/>
                      <a:pt x="2892" y="1775"/>
                    </a:cubicBezTo>
                    <a:cubicBezTo>
                      <a:pt x="2152" y="1732"/>
                      <a:pt x="1507" y="1684"/>
                      <a:pt x="1033" y="1684"/>
                    </a:cubicBezTo>
                    <a:cubicBezTo>
                      <a:pt x="461" y="1684"/>
                      <a:pt x="136" y="1754"/>
                      <a:pt x="187" y="1992"/>
                    </a:cubicBezTo>
                    <a:cubicBezTo>
                      <a:pt x="264" y="2303"/>
                      <a:pt x="1166" y="2708"/>
                      <a:pt x="1166" y="2708"/>
                    </a:cubicBezTo>
                    <a:cubicBezTo>
                      <a:pt x="1166" y="2708"/>
                      <a:pt x="0" y="2708"/>
                      <a:pt x="0" y="3127"/>
                    </a:cubicBezTo>
                    <a:cubicBezTo>
                      <a:pt x="0" y="3361"/>
                      <a:pt x="1322" y="3656"/>
                      <a:pt x="1322" y="3656"/>
                    </a:cubicBezTo>
                    <a:cubicBezTo>
                      <a:pt x="1322" y="3656"/>
                      <a:pt x="513" y="3749"/>
                      <a:pt x="513" y="4014"/>
                    </a:cubicBezTo>
                    <a:cubicBezTo>
                      <a:pt x="513" y="4278"/>
                      <a:pt x="1726" y="4527"/>
                      <a:pt x="1726" y="4527"/>
                    </a:cubicBezTo>
                    <a:cubicBezTo>
                      <a:pt x="1726" y="4527"/>
                      <a:pt x="684" y="4760"/>
                      <a:pt x="1337" y="5149"/>
                    </a:cubicBezTo>
                    <a:cubicBezTo>
                      <a:pt x="1802" y="5425"/>
                      <a:pt x="3265" y="5678"/>
                      <a:pt x="5212" y="5678"/>
                    </a:cubicBezTo>
                    <a:cubicBezTo>
                      <a:pt x="6003" y="5678"/>
                      <a:pt x="6874" y="5636"/>
                      <a:pt x="7790" y="5538"/>
                    </a:cubicBezTo>
                    <a:cubicBezTo>
                      <a:pt x="10978" y="5180"/>
                      <a:pt x="12066" y="4465"/>
                      <a:pt x="12066" y="4465"/>
                    </a:cubicBezTo>
                    <a:lnTo>
                      <a:pt x="11755" y="235"/>
                    </a:lnTo>
                    <a:cubicBezTo>
                      <a:pt x="11755" y="235"/>
                      <a:pt x="11361" y="263"/>
                      <a:pt x="10394" y="263"/>
                    </a:cubicBezTo>
                    <a:cubicBezTo>
                      <a:pt x="9910" y="263"/>
                      <a:pt x="9283" y="256"/>
                      <a:pt x="8490" y="235"/>
                    </a:cubicBezTo>
                    <a:cubicBezTo>
                      <a:pt x="6984" y="196"/>
                      <a:pt x="5143" y="1"/>
                      <a:pt x="3942" y="1"/>
                    </a:cubicBez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0" name="Google Shape;5210;p72"/>
              <p:cNvSpPr/>
              <p:nvPr/>
            </p:nvSpPr>
            <p:spPr>
              <a:xfrm>
                <a:off x="6910300" y="3418250"/>
                <a:ext cx="157850" cy="116325"/>
              </a:xfrm>
              <a:custGeom>
                <a:rect b="b" l="l" r="r" t="t"/>
                <a:pathLst>
                  <a:path extrusionOk="0" h="4653" w="6314">
                    <a:moveTo>
                      <a:pt x="2760" y="1"/>
                    </a:moveTo>
                    <a:cubicBezTo>
                      <a:pt x="2335" y="1"/>
                      <a:pt x="1909" y="58"/>
                      <a:pt x="1493" y="171"/>
                    </a:cubicBezTo>
                    <a:cubicBezTo>
                      <a:pt x="0" y="614"/>
                      <a:pt x="1541" y="4653"/>
                      <a:pt x="4946" y="4653"/>
                    </a:cubicBezTo>
                    <a:cubicBezTo>
                      <a:pt x="5373" y="4653"/>
                      <a:pt x="5830" y="4589"/>
                      <a:pt x="6313" y="4447"/>
                    </a:cubicBezTo>
                    <a:lnTo>
                      <a:pt x="4587" y="374"/>
                    </a:lnTo>
                    <a:cubicBezTo>
                      <a:pt x="4005" y="124"/>
                      <a:pt x="3384" y="1"/>
                      <a:pt x="2760" y="1"/>
                    </a:cubicBezTo>
                    <a:close/>
                  </a:path>
                </a:pathLst>
              </a:custGeom>
              <a:solidFill>
                <a:srgbClr val="FD77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1" name="Google Shape;5211;p72"/>
              <p:cNvSpPr/>
              <p:nvPr/>
            </p:nvSpPr>
            <p:spPr>
              <a:xfrm>
                <a:off x="7381425" y="3276000"/>
                <a:ext cx="122550" cy="155875"/>
              </a:xfrm>
              <a:custGeom>
                <a:rect b="b" l="l" r="r" t="t"/>
                <a:pathLst>
                  <a:path extrusionOk="0" h="6235" w="4902">
                    <a:moveTo>
                      <a:pt x="2711" y="0"/>
                    </a:moveTo>
                    <a:cubicBezTo>
                      <a:pt x="2644" y="0"/>
                      <a:pt x="2575" y="10"/>
                      <a:pt x="2504" y="30"/>
                    </a:cubicBezTo>
                    <a:cubicBezTo>
                      <a:pt x="1478" y="341"/>
                      <a:pt x="592" y="994"/>
                      <a:pt x="1" y="1881"/>
                    </a:cubicBezTo>
                    <a:lnTo>
                      <a:pt x="747" y="6235"/>
                    </a:lnTo>
                    <a:cubicBezTo>
                      <a:pt x="4902" y="5028"/>
                      <a:pt x="4236" y="0"/>
                      <a:pt x="2711" y="0"/>
                    </a:cubicBezTo>
                    <a:close/>
                  </a:path>
                </a:pathLst>
              </a:custGeom>
              <a:solidFill>
                <a:srgbClr val="FD774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2" name="Google Shape;5212;p72"/>
              <p:cNvSpPr/>
              <p:nvPr/>
            </p:nvSpPr>
            <p:spPr>
              <a:xfrm>
                <a:off x="6928550" y="3100025"/>
                <a:ext cx="533375" cy="565975"/>
              </a:xfrm>
              <a:custGeom>
                <a:rect b="b" l="l" r="r" t="t"/>
                <a:pathLst>
                  <a:path extrusionOk="0" h="22639" w="21335">
                    <a:moveTo>
                      <a:pt x="10704" y="0"/>
                    </a:moveTo>
                    <a:cubicBezTo>
                      <a:pt x="9777" y="0"/>
                      <a:pt x="8829" y="138"/>
                      <a:pt x="7884" y="414"/>
                    </a:cubicBezTo>
                    <a:cubicBezTo>
                      <a:pt x="2971" y="1860"/>
                      <a:pt x="1" y="6463"/>
                      <a:pt x="1789" y="12527"/>
                    </a:cubicBezTo>
                    <a:cubicBezTo>
                      <a:pt x="3362" y="17907"/>
                      <a:pt x="8153" y="22639"/>
                      <a:pt x="12635" y="22639"/>
                    </a:cubicBezTo>
                    <a:cubicBezTo>
                      <a:pt x="13204" y="22639"/>
                      <a:pt x="13769" y="22562"/>
                      <a:pt x="14322" y="22401"/>
                    </a:cubicBezTo>
                    <a:cubicBezTo>
                      <a:pt x="19235" y="20955"/>
                      <a:pt x="21334" y="13382"/>
                      <a:pt x="19562" y="7318"/>
                    </a:cubicBezTo>
                    <a:cubicBezTo>
                      <a:pt x="18118" y="2423"/>
                      <a:pt x="14588" y="0"/>
                      <a:pt x="10704" y="0"/>
                    </a:cubicBezTo>
                    <a:close/>
                  </a:path>
                </a:pathLst>
              </a:custGeom>
              <a:solidFill>
                <a:srgbClr val="FF90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3" name="Google Shape;5213;p72"/>
              <p:cNvSpPr/>
              <p:nvPr/>
            </p:nvSpPr>
            <p:spPr>
              <a:xfrm>
                <a:off x="6915350" y="3005800"/>
                <a:ext cx="567175" cy="446300"/>
              </a:xfrm>
              <a:custGeom>
                <a:rect b="b" l="l" r="r" t="t"/>
                <a:pathLst>
                  <a:path extrusionOk="0" h="17852" w="22687">
                    <a:moveTo>
                      <a:pt x="8272" y="2333"/>
                    </a:moveTo>
                    <a:cubicBezTo>
                      <a:pt x="0" y="4245"/>
                      <a:pt x="31" y="11274"/>
                      <a:pt x="778" y="14897"/>
                    </a:cubicBezTo>
                    <a:cubicBezTo>
                      <a:pt x="1166" y="16794"/>
                      <a:pt x="3203" y="17851"/>
                      <a:pt x="4991" y="17089"/>
                    </a:cubicBezTo>
                    <a:lnTo>
                      <a:pt x="5069" y="17043"/>
                    </a:lnTo>
                    <a:cubicBezTo>
                      <a:pt x="7681" y="15861"/>
                      <a:pt x="12533" y="6656"/>
                      <a:pt x="12533" y="6656"/>
                    </a:cubicBezTo>
                    <a:cubicBezTo>
                      <a:pt x="12533" y="6656"/>
                      <a:pt x="18006" y="13731"/>
                      <a:pt x="20339" y="12145"/>
                    </a:cubicBezTo>
                    <a:cubicBezTo>
                      <a:pt x="22687" y="10558"/>
                      <a:pt x="18317" y="1"/>
                      <a:pt x="8272" y="2333"/>
                    </a:cubicBezTo>
                    <a:close/>
                  </a:path>
                </a:pathLst>
              </a:custGeom>
              <a:solidFill>
                <a:srgbClr val="9C384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4" name="Google Shape;5214;p72"/>
              <p:cNvSpPr/>
              <p:nvPr/>
            </p:nvSpPr>
            <p:spPr>
              <a:xfrm>
                <a:off x="6518450" y="2936275"/>
                <a:ext cx="563300" cy="370825"/>
              </a:xfrm>
              <a:custGeom>
                <a:rect b="b" l="l" r="r" t="t"/>
                <a:pathLst>
                  <a:path extrusionOk="0" h="14833" w="22532">
                    <a:moveTo>
                      <a:pt x="9041" y="0"/>
                    </a:moveTo>
                    <a:cubicBezTo>
                      <a:pt x="541" y="0"/>
                      <a:pt x="0" y="9654"/>
                      <a:pt x="0" y="9654"/>
                    </a:cubicBezTo>
                    <a:cubicBezTo>
                      <a:pt x="0" y="9654"/>
                      <a:pt x="1922" y="4238"/>
                      <a:pt x="6882" y="4238"/>
                    </a:cubicBezTo>
                    <a:cubicBezTo>
                      <a:pt x="7757" y="4238"/>
                      <a:pt x="8726" y="4407"/>
                      <a:pt x="9796" y="4803"/>
                    </a:cubicBezTo>
                    <a:cubicBezTo>
                      <a:pt x="10755" y="14728"/>
                      <a:pt x="17929" y="14832"/>
                      <a:pt x="18230" y="14832"/>
                    </a:cubicBezTo>
                    <a:cubicBezTo>
                      <a:pt x="18236" y="14832"/>
                      <a:pt x="18240" y="14832"/>
                      <a:pt x="18240" y="14832"/>
                    </a:cubicBezTo>
                    <a:cubicBezTo>
                      <a:pt x="18240" y="14832"/>
                      <a:pt x="22531" y="2766"/>
                      <a:pt x="12191" y="387"/>
                    </a:cubicBezTo>
                    <a:cubicBezTo>
                      <a:pt x="11035" y="120"/>
                      <a:pt x="9989" y="0"/>
                      <a:pt x="9041" y="0"/>
                    </a:cubicBezTo>
                    <a:close/>
                  </a:path>
                </a:pathLst>
              </a:custGeom>
              <a:solidFill>
                <a:srgbClr val="BAC8D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5" name="Google Shape;5215;p72"/>
              <p:cNvSpPr/>
              <p:nvPr/>
            </p:nvSpPr>
            <p:spPr>
              <a:xfrm>
                <a:off x="5989775" y="3645650"/>
                <a:ext cx="659300" cy="1189950"/>
              </a:xfrm>
              <a:custGeom>
                <a:rect b="b" l="l" r="r" t="t"/>
                <a:pathLst>
                  <a:path extrusionOk="0" h="47598" w="26372">
                    <a:moveTo>
                      <a:pt x="22764" y="1"/>
                    </a:moveTo>
                    <a:cubicBezTo>
                      <a:pt x="22764" y="1"/>
                      <a:pt x="12517" y="2007"/>
                      <a:pt x="9019" y="6967"/>
                    </a:cubicBezTo>
                    <a:cubicBezTo>
                      <a:pt x="5178" y="12409"/>
                      <a:pt x="0" y="39200"/>
                      <a:pt x="747" y="42777"/>
                    </a:cubicBezTo>
                    <a:cubicBezTo>
                      <a:pt x="1477" y="46353"/>
                      <a:pt x="25812" y="47597"/>
                      <a:pt x="25812" y="47597"/>
                    </a:cubicBezTo>
                    <a:lnTo>
                      <a:pt x="26372" y="42077"/>
                    </a:lnTo>
                    <a:lnTo>
                      <a:pt x="11958" y="37754"/>
                    </a:lnTo>
                    <a:lnTo>
                      <a:pt x="227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6" name="Google Shape;5216;p72"/>
              <p:cNvSpPr/>
              <p:nvPr/>
            </p:nvSpPr>
            <p:spPr>
              <a:xfrm>
                <a:off x="7466575" y="4377250"/>
                <a:ext cx="225100" cy="47450"/>
              </a:xfrm>
              <a:custGeom>
                <a:rect b="b" l="l" r="r" t="t"/>
                <a:pathLst>
                  <a:path extrusionOk="0" fill="none" h="1898" w="9004">
                    <a:moveTo>
                      <a:pt x="0" y="0"/>
                    </a:moveTo>
                    <a:lnTo>
                      <a:pt x="9003" y="1897"/>
                    </a:lnTo>
                  </a:path>
                </a:pathLst>
              </a:custGeom>
              <a:noFill/>
              <a:ln cap="rnd" cmpd="sng" w="5450">
                <a:solidFill>
                  <a:srgbClr val="4C262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7" name="Google Shape;5217;p72"/>
              <p:cNvSpPr/>
              <p:nvPr/>
            </p:nvSpPr>
            <p:spPr>
              <a:xfrm>
                <a:off x="7492225" y="4332775"/>
                <a:ext cx="246475" cy="226275"/>
              </a:xfrm>
              <a:custGeom>
                <a:rect b="b" l="l" r="r" t="t"/>
                <a:pathLst>
                  <a:path extrusionOk="0" h="9051" w="9859">
                    <a:moveTo>
                      <a:pt x="6798" y="0"/>
                    </a:moveTo>
                    <a:cubicBezTo>
                      <a:pt x="6722" y="0"/>
                      <a:pt x="6676" y="28"/>
                      <a:pt x="6671" y="85"/>
                    </a:cubicBezTo>
                    <a:cubicBezTo>
                      <a:pt x="6640" y="427"/>
                      <a:pt x="7480" y="1608"/>
                      <a:pt x="7651" y="2059"/>
                    </a:cubicBezTo>
                    <a:cubicBezTo>
                      <a:pt x="7744" y="2246"/>
                      <a:pt x="7791" y="2417"/>
                      <a:pt x="7962" y="2868"/>
                    </a:cubicBezTo>
                    <a:cubicBezTo>
                      <a:pt x="7962" y="2868"/>
                      <a:pt x="6422" y="1686"/>
                      <a:pt x="5349" y="1266"/>
                    </a:cubicBezTo>
                    <a:cubicBezTo>
                      <a:pt x="4662" y="997"/>
                      <a:pt x="3029" y="766"/>
                      <a:pt x="1887" y="766"/>
                    </a:cubicBezTo>
                    <a:cubicBezTo>
                      <a:pt x="1248" y="766"/>
                      <a:pt x="763" y="839"/>
                      <a:pt x="684" y="1018"/>
                    </a:cubicBezTo>
                    <a:cubicBezTo>
                      <a:pt x="482" y="1500"/>
                      <a:pt x="2255" y="2090"/>
                      <a:pt x="2255" y="2090"/>
                    </a:cubicBezTo>
                    <a:cubicBezTo>
                      <a:pt x="2255" y="2090"/>
                      <a:pt x="1687" y="2015"/>
                      <a:pt x="1154" y="2015"/>
                    </a:cubicBezTo>
                    <a:cubicBezTo>
                      <a:pt x="721" y="2015"/>
                      <a:pt x="312" y="2065"/>
                      <a:pt x="249" y="2246"/>
                    </a:cubicBezTo>
                    <a:cubicBezTo>
                      <a:pt x="109" y="2650"/>
                      <a:pt x="1509" y="3381"/>
                      <a:pt x="1509" y="3381"/>
                    </a:cubicBezTo>
                    <a:cubicBezTo>
                      <a:pt x="1509" y="3381"/>
                      <a:pt x="1487" y="3380"/>
                      <a:pt x="1449" y="3380"/>
                    </a:cubicBezTo>
                    <a:cubicBezTo>
                      <a:pt x="1195" y="3380"/>
                      <a:pt x="204" y="3404"/>
                      <a:pt x="109" y="3770"/>
                    </a:cubicBezTo>
                    <a:cubicBezTo>
                      <a:pt x="0" y="4190"/>
                      <a:pt x="1369" y="4905"/>
                      <a:pt x="1369" y="4905"/>
                    </a:cubicBezTo>
                    <a:cubicBezTo>
                      <a:pt x="1369" y="4905"/>
                      <a:pt x="1186" y="4879"/>
                      <a:pt x="968" y="4879"/>
                    </a:cubicBezTo>
                    <a:cubicBezTo>
                      <a:pt x="678" y="4879"/>
                      <a:pt x="327" y="4925"/>
                      <a:pt x="265" y="5138"/>
                    </a:cubicBezTo>
                    <a:cubicBezTo>
                      <a:pt x="140" y="5511"/>
                      <a:pt x="1244" y="6258"/>
                      <a:pt x="2753" y="6833"/>
                    </a:cubicBezTo>
                    <a:cubicBezTo>
                      <a:pt x="4245" y="7408"/>
                      <a:pt x="5629" y="7377"/>
                      <a:pt x="6142" y="8217"/>
                    </a:cubicBezTo>
                    <a:cubicBezTo>
                      <a:pt x="6436" y="8712"/>
                      <a:pt x="6891" y="9050"/>
                      <a:pt x="7337" y="9050"/>
                    </a:cubicBezTo>
                    <a:cubicBezTo>
                      <a:pt x="7647" y="9050"/>
                      <a:pt x="7952" y="8886"/>
                      <a:pt x="8195" y="8497"/>
                    </a:cubicBezTo>
                    <a:cubicBezTo>
                      <a:pt x="8801" y="7548"/>
                      <a:pt x="9656" y="4718"/>
                      <a:pt x="9656" y="4718"/>
                    </a:cubicBezTo>
                    <a:cubicBezTo>
                      <a:pt x="9688" y="4454"/>
                      <a:pt x="9859" y="2868"/>
                      <a:pt x="9050" y="1717"/>
                    </a:cubicBezTo>
                    <a:cubicBezTo>
                      <a:pt x="8324" y="681"/>
                      <a:pt x="7178" y="0"/>
                      <a:pt x="6798" y="0"/>
                    </a:cubicBezTo>
                    <a:close/>
                  </a:path>
                </a:pathLst>
              </a:custGeom>
              <a:solidFill>
                <a:srgbClr val="FFAB7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8" name="Google Shape;5218;p72"/>
              <p:cNvSpPr/>
              <p:nvPr/>
            </p:nvSpPr>
            <p:spPr>
              <a:xfrm>
                <a:off x="6545650" y="4375700"/>
                <a:ext cx="29175" cy="29175"/>
              </a:xfrm>
              <a:custGeom>
                <a:rect b="b" l="l" r="r" t="t"/>
                <a:pathLst>
                  <a:path extrusionOk="0" h="1167" w="1167">
                    <a:moveTo>
                      <a:pt x="576" y="0"/>
                    </a:moveTo>
                    <a:cubicBezTo>
                      <a:pt x="265" y="0"/>
                      <a:pt x="1" y="265"/>
                      <a:pt x="1" y="591"/>
                    </a:cubicBezTo>
                    <a:cubicBezTo>
                      <a:pt x="1" y="902"/>
                      <a:pt x="265" y="1166"/>
                      <a:pt x="576" y="1166"/>
                    </a:cubicBezTo>
                    <a:cubicBezTo>
                      <a:pt x="903" y="1166"/>
                      <a:pt x="1167" y="902"/>
                      <a:pt x="1167" y="591"/>
                    </a:cubicBezTo>
                    <a:cubicBezTo>
                      <a:pt x="1167" y="265"/>
                      <a:pt x="903" y="0"/>
                      <a:pt x="5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9" name="Google Shape;5219;p72"/>
              <p:cNvSpPr/>
              <p:nvPr/>
            </p:nvSpPr>
            <p:spPr>
              <a:xfrm>
                <a:off x="6553425" y="4625475"/>
                <a:ext cx="31525" cy="29125"/>
              </a:xfrm>
              <a:custGeom>
                <a:rect b="b" l="l" r="r" t="t"/>
                <a:pathLst>
                  <a:path extrusionOk="0" h="1165" w="1261">
                    <a:moveTo>
                      <a:pt x="627" y="1"/>
                    </a:moveTo>
                    <a:cubicBezTo>
                      <a:pt x="350" y="1"/>
                      <a:pt x="104" y="194"/>
                      <a:pt x="47" y="489"/>
                    </a:cubicBezTo>
                    <a:cubicBezTo>
                      <a:pt x="1" y="800"/>
                      <a:pt x="218" y="1096"/>
                      <a:pt x="529" y="1158"/>
                    </a:cubicBezTo>
                    <a:cubicBezTo>
                      <a:pt x="558" y="1162"/>
                      <a:pt x="586" y="1164"/>
                      <a:pt x="614" y="1164"/>
                    </a:cubicBezTo>
                    <a:cubicBezTo>
                      <a:pt x="895" y="1164"/>
                      <a:pt x="1156" y="959"/>
                      <a:pt x="1198" y="676"/>
                    </a:cubicBezTo>
                    <a:cubicBezTo>
                      <a:pt x="1260" y="365"/>
                      <a:pt x="1043" y="54"/>
                      <a:pt x="716" y="7"/>
                    </a:cubicBezTo>
                    <a:cubicBezTo>
                      <a:pt x="686" y="3"/>
                      <a:pt x="656" y="1"/>
                      <a:pt x="6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0" name="Google Shape;5220;p72"/>
              <p:cNvSpPr/>
              <p:nvPr/>
            </p:nvSpPr>
            <p:spPr>
              <a:xfrm>
                <a:off x="6551100" y="4500875"/>
                <a:ext cx="29175" cy="28775"/>
              </a:xfrm>
              <a:custGeom>
                <a:rect b="b" l="l" r="r" t="t"/>
                <a:pathLst>
                  <a:path extrusionOk="0" h="1151" w="1167">
                    <a:moveTo>
                      <a:pt x="591" y="0"/>
                    </a:moveTo>
                    <a:cubicBezTo>
                      <a:pt x="265" y="0"/>
                      <a:pt x="0" y="249"/>
                      <a:pt x="0" y="575"/>
                    </a:cubicBezTo>
                    <a:cubicBezTo>
                      <a:pt x="0" y="902"/>
                      <a:pt x="265" y="1151"/>
                      <a:pt x="591" y="1151"/>
                    </a:cubicBezTo>
                    <a:cubicBezTo>
                      <a:pt x="902" y="1151"/>
                      <a:pt x="1167" y="902"/>
                      <a:pt x="1167" y="575"/>
                    </a:cubicBezTo>
                    <a:cubicBezTo>
                      <a:pt x="1167" y="249"/>
                      <a:pt x="902" y="0"/>
                      <a:pt x="5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21" name="Google Shape;5221;p72"/>
            <p:cNvGrpSpPr/>
            <p:nvPr/>
          </p:nvGrpSpPr>
          <p:grpSpPr>
            <a:xfrm>
              <a:off x="7984646" y="2753514"/>
              <a:ext cx="139466" cy="159114"/>
              <a:chOff x="11250843" y="1932532"/>
              <a:chExt cx="402616" cy="459335"/>
            </a:xfrm>
          </p:grpSpPr>
          <p:sp>
            <p:nvSpPr>
              <p:cNvPr id="5222" name="Google Shape;5222;p7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3" name="Google Shape;5223;p7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4" name="Google Shape;5224;p7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25" name="Google Shape;5225;p72"/>
            <p:cNvGrpSpPr/>
            <p:nvPr/>
          </p:nvGrpSpPr>
          <p:grpSpPr>
            <a:xfrm>
              <a:off x="7935358" y="2225789"/>
              <a:ext cx="139466" cy="159114"/>
              <a:chOff x="11250843" y="1932532"/>
              <a:chExt cx="402616" cy="459335"/>
            </a:xfrm>
          </p:grpSpPr>
          <p:sp>
            <p:nvSpPr>
              <p:cNvPr id="5226" name="Google Shape;5226;p7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7" name="Google Shape;5227;p7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28" name="Google Shape;5228;p7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accent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229" name="Google Shape;5229;p72"/>
            <p:cNvGrpSpPr/>
            <p:nvPr/>
          </p:nvGrpSpPr>
          <p:grpSpPr>
            <a:xfrm>
              <a:off x="6039796" y="2056564"/>
              <a:ext cx="139466" cy="159114"/>
              <a:chOff x="11250843" y="1932532"/>
              <a:chExt cx="402616" cy="459335"/>
            </a:xfrm>
          </p:grpSpPr>
          <p:sp>
            <p:nvSpPr>
              <p:cNvPr id="5230" name="Google Shape;5230;p72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rect b="b" l="l" r="r" t="t"/>
                <a:pathLst>
                  <a:path extrusionOk="0" fill="none" h="269" w="1597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1" name="Google Shape;5231;p72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rect b="b" l="l" r="r" t="t"/>
                <a:pathLst>
                  <a:path extrusionOk="0" fill="none" h="1321" w="1171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2" name="Google Shape;5232;p72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rect b="b" l="l" r="r" t="t"/>
                <a:pathLst>
                  <a:path extrusionOk="0" fill="none" h="1822" w="862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cap="rnd" cmpd="sng" w="19050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233" name="Google Shape;5233;p72"/>
          <p:cNvSpPr txBox="1"/>
          <p:nvPr>
            <p:ph type="title"/>
          </p:nvPr>
        </p:nvSpPr>
        <p:spPr>
          <a:xfrm>
            <a:off x="240550" y="2011700"/>
            <a:ext cx="4939800" cy="16956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22-23 Schedule</a:t>
            </a:r>
            <a:endParaRPr sz="4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Calendario de 22-23</a:t>
            </a:r>
            <a:endParaRPr sz="4000"/>
          </a:p>
        </p:txBody>
      </p:sp>
      <p:sp>
        <p:nvSpPr>
          <p:cNvPr id="5234" name="Google Shape;5234;p72"/>
          <p:cNvSpPr txBox="1"/>
          <p:nvPr>
            <p:ph idx="2" type="title"/>
          </p:nvPr>
        </p:nvSpPr>
        <p:spPr>
          <a:xfrm>
            <a:off x="1877225" y="296652"/>
            <a:ext cx="18477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8" name="Shape 5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9" name="Google Shape;5239;p73"/>
          <p:cNvSpPr txBox="1"/>
          <p:nvPr>
            <p:ph type="title"/>
          </p:nvPr>
        </p:nvSpPr>
        <p:spPr>
          <a:xfrm>
            <a:off x="1552950" y="504750"/>
            <a:ext cx="62679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New Time - Nuevo Horario</a:t>
            </a:r>
            <a:endParaRPr sz="4100"/>
          </a:p>
        </p:txBody>
      </p:sp>
      <p:sp>
        <p:nvSpPr>
          <p:cNvPr id="5240" name="Google Shape;5240;p73"/>
          <p:cNvSpPr txBox="1"/>
          <p:nvPr>
            <p:ph idx="1" type="subTitle"/>
          </p:nvPr>
        </p:nvSpPr>
        <p:spPr>
          <a:xfrm>
            <a:off x="948050" y="1393775"/>
            <a:ext cx="3495000" cy="29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Assembly Bill AB 328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Effective July 1, 2022 / Efectivo 1 de julio de 2022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School start time between 8:00am - 8:30am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Middle School &amp; High School including Charter schools</a:t>
            </a:r>
            <a:endParaRPr sz="17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5241" name="Google Shape;5241;p73"/>
          <p:cNvSpPr txBox="1"/>
          <p:nvPr/>
        </p:nvSpPr>
        <p:spPr>
          <a:xfrm>
            <a:off x="4902950" y="1393775"/>
            <a:ext cx="34950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●"/>
            </a:pPr>
            <a:r>
              <a:rPr lang="en" sz="1700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Ley de la Asamblea AB328</a:t>
            </a:r>
            <a:endParaRPr sz="1700">
              <a:latin typeface="Lexend"/>
              <a:ea typeface="Lexend"/>
              <a:cs typeface="Lexend"/>
              <a:sym typeface="Lexe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●"/>
            </a:pPr>
            <a:r>
              <a:rPr lang="en" sz="1700">
                <a:latin typeface="Lexend"/>
                <a:ea typeface="Lexend"/>
                <a:cs typeface="Lexend"/>
                <a:sym typeface="Lexend"/>
              </a:rPr>
              <a:t>Efectivo el 1 de julio de 2022</a:t>
            </a:r>
            <a:endParaRPr sz="1700">
              <a:latin typeface="Lexend"/>
              <a:ea typeface="Lexend"/>
              <a:cs typeface="Lexend"/>
              <a:sym typeface="Lexe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●"/>
            </a:pPr>
            <a:r>
              <a:rPr lang="en" sz="1700">
                <a:latin typeface="Lexend"/>
                <a:ea typeface="Lexend"/>
                <a:cs typeface="Lexend"/>
                <a:sym typeface="Lexend"/>
              </a:rPr>
              <a:t>Inicio de horario entre 8:00am - 8:30am</a:t>
            </a:r>
            <a:endParaRPr sz="1700">
              <a:latin typeface="Lexend"/>
              <a:ea typeface="Lexend"/>
              <a:cs typeface="Lexend"/>
              <a:sym typeface="Lexend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●"/>
            </a:pPr>
            <a:r>
              <a:rPr lang="en" sz="1700">
                <a:latin typeface="Lexend"/>
                <a:ea typeface="Lexend"/>
                <a:cs typeface="Lexend"/>
                <a:sym typeface="Lexend"/>
              </a:rPr>
              <a:t>Escuela Secundaria &amp; Escuela Preparatoria incluyendo Escuelas Charter</a:t>
            </a:r>
            <a:endParaRPr sz="17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42" name="Google Shape;5242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2775" y="3350775"/>
            <a:ext cx="2002225" cy="158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6" name="Shape 5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7" name="Google Shape;5247;p74"/>
          <p:cNvSpPr txBox="1"/>
          <p:nvPr>
            <p:ph type="title"/>
          </p:nvPr>
        </p:nvSpPr>
        <p:spPr>
          <a:xfrm>
            <a:off x="1552950" y="295025"/>
            <a:ext cx="62679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Campamentos de Verano de Enriquecimiento de CTE</a:t>
            </a:r>
            <a:endParaRPr sz="3200"/>
          </a:p>
        </p:txBody>
      </p:sp>
      <p:sp>
        <p:nvSpPr>
          <p:cNvPr id="5248" name="Google Shape;5248;p74"/>
          <p:cNvSpPr txBox="1"/>
          <p:nvPr>
            <p:ph idx="1" type="subTitle"/>
          </p:nvPr>
        </p:nvSpPr>
        <p:spPr>
          <a:xfrm>
            <a:off x="1256325" y="1420000"/>
            <a:ext cx="41628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Cyberpatriot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Grados 6-8</a:t>
            </a:r>
            <a:endParaRPr sz="1600"/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Junio 6-10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Palmdale Prep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OR/O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Junio 13-17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SOAR Prep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Grados 9-12</a:t>
            </a:r>
            <a:endParaRPr sz="1600"/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Junio 13-17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AVHS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LNHS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5249" name="Google Shape;524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875" y="3455625"/>
            <a:ext cx="2002225" cy="15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50" name="Google Shape;5250;p74"/>
          <p:cNvSpPr txBox="1"/>
          <p:nvPr>
            <p:ph idx="1" type="subTitle"/>
          </p:nvPr>
        </p:nvSpPr>
        <p:spPr>
          <a:xfrm>
            <a:off x="5242500" y="1420000"/>
            <a:ext cx="3495000" cy="292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Rocketry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Grados 9-12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Junio 6-10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Lancaster Prep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Robotics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Grados 9-12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Junio 13-17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Lancaster Prep</a:t>
            </a:r>
            <a:endParaRPr sz="23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4" name="Shape 5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5" name="Google Shape;5255;p75"/>
          <p:cNvPicPr preferRelativeResize="0"/>
          <p:nvPr/>
        </p:nvPicPr>
        <p:blipFill rotWithShape="1">
          <a:blip r:embed="rId3">
            <a:alphaModFix/>
          </a:blip>
          <a:srcRect b="3214" l="3279" r="2220" t="1692"/>
          <a:stretch/>
        </p:blipFill>
        <p:spPr>
          <a:xfrm>
            <a:off x="5369600" y="165225"/>
            <a:ext cx="3495651" cy="489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6" name="Google Shape;5256;p75"/>
          <p:cNvPicPr preferRelativeResize="0"/>
          <p:nvPr/>
        </p:nvPicPr>
        <p:blipFill rotWithShape="1">
          <a:blip r:embed="rId4">
            <a:alphaModFix/>
          </a:blip>
          <a:srcRect b="0" l="2211" r="1653" t="1941"/>
          <a:stretch/>
        </p:blipFill>
        <p:spPr>
          <a:xfrm>
            <a:off x="752175" y="89025"/>
            <a:ext cx="3539151" cy="504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0" name="Shape 5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" name="Google Shape;5261;p76"/>
          <p:cNvSpPr/>
          <p:nvPr/>
        </p:nvSpPr>
        <p:spPr>
          <a:xfrm>
            <a:off x="1322564" y="673404"/>
            <a:ext cx="1450463" cy="1450158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2" name="Google Shape;5262;p76"/>
          <p:cNvSpPr txBox="1"/>
          <p:nvPr>
            <p:ph type="title"/>
          </p:nvPr>
        </p:nvSpPr>
        <p:spPr>
          <a:xfrm>
            <a:off x="219975" y="2441825"/>
            <a:ext cx="48456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Articulos de fin de Año</a:t>
            </a:r>
            <a:endParaRPr sz="3600"/>
          </a:p>
        </p:txBody>
      </p:sp>
      <p:sp>
        <p:nvSpPr>
          <p:cNvPr id="5263" name="Google Shape;5263;p76"/>
          <p:cNvSpPr txBox="1"/>
          <p:nvPr>
            <p:ph idx="2" type="title"/>
          </p:nvPr>
        </p:nvSpPr>
        <p:spPr>
          <a:xfrm>
            <a:off x="1338900" y="539500"/>
            <a:ext cx="15477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900"/>
              <a:t>06</a:t>
            </a:r>
            <a:endParaRPr sz="8900"/>
          </a:p>
        </p:txBody>
      </p:sp>
      <p:grpSp>
        <p:nvGrpSpPr>
          <p:cNvPr id="5264" name="Google Shape;5264;p76"/>
          <p:cNvGrpSpPr/>
          <p:nvPr/>
        </p:nvGrpSpPr>
        <p:grpSpPr>
          <a:xfrm>
            <a:off x="4677984" y="1750383"/>
            <a:ext cx="4748578" cy="3544435"/>
            <a:chOff x="4677984" y="1950276"/>
            <a:chExt cx="4748578" cy="3544435"/>
          </a:xfrm>
        </p:grpSpPr>
        <p:sp>
          <p:nvSpPr>
            <p:cNvPr id="5265" name="Google Shape;5265;p76"/>
            <p:cNvSpPr/>
            <p:nvPr/>
          </p:nvSpPr>
          <p:spPr>
            <a:xfrm>
              <a:off x="5320578" y="2225724"/>
              <a:ext cx="3208168" cy="3207308"/>
            </a:xfrm>
            <a:custGeom>
              <a:rect b="b" l="l" r="r" t="t"/>
              <a:pathLst>
                <a:path extrusionOk="0" h="33551" w="33560">
                  <a:moveTo>
                    <a:pt x="17695" y="1"/>
                  </a:moveTo>
                  <a:cubicBezTo>
                    <a:pt x="14687" y="1"/>
                    <a:pt x="11722" y="753"/>
                    <a:pt x="9082" y="2189"/>
                  </a:cubicBezTo>
                  <a:cubicBezTo>
                    <a:pt x="6408" y="3610"/>
                    <a:pt x="4136" y="5690"/>
                    <a:pt x="2507" y="8238"/>
                  </a:cubicBezTo>
                  <a:cubicBezTo>
                    <a:pt x="836" y="10811"/>
                    <a:pt x="9" y="13601"/>
                    <a:pt x="9" y="16625"/>
                  </a:cubicBezTo>
                  <a:cubicBezTo>
                    <a:pt x="1" y="21161"/>
                    <a:pt x="1622" y="25113"/>
                    <a:pt x="4855" y="28488"/>
                  </a:cubicBezTo>
                  <a:cubicBezTo>
                    <a:pt x="8071" y="31863"/>
                    <a:pt x="12098" y="33550"/>
                    <a:pt x="16943" y="33550"/>
                  </a:cubicBezTo>
                  <a:cubicBezTo>
                    <a:pt x="16954" y="33550"/>
                    <a:pt x="16966" y="33550"/>
                    <a:pt x="16978" y="33550"/>
                  </a:cubicBezTo>
                  <a:cubicBezTo>
                    <a:pt x="21691" y="33550"/>
                    <a:pt x="25631" y="31863"/>
                    <a:pt x="28797" y="28488"/>
                  </a:cubicBezTo>
                  <a:cubicBezTo>
                    <a:pt x="31972" y="25113"/>
                    <a:pt x="33559" y="21003"/>
                    <a:pt x="33559" y="16166"/>
                  </a:cubicBezTo>
                  <a:cubicBezTo>
                    <a:pt x="33559" y="11237"/>
                    <a:pt x="32022" y="7310"/>
                    <a:pt x="28948" y="4387"/>
                  </a:cubicBezTo>
                  <a:cubicBezTo>
                    <a:pt x="25873" y="1463"/>
                    <a:pt x="22122" y="1"/>
                    <a:pt x="17695" y="1"/>
                  </a:cubicBezTo>
                  <a:close/>
                </a:path>
              </a:pathLst>
            </a:custGeom>
            <a:solidFill>
              <a:srgbClr val="E7D35E">
                <a:alpha val="402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66" name="Google Shape;5266;p76"/>
            <p:cNvGrpSpPr/>
            <p:nvPr/>
          </p:nvGrpSpPr>
          <p:grpSpPr>
            <a:xfrm>
              <a:off x="4677984" y="1950276"/>
              <a:ext cx="4748578" cy="3446142"/>
              <a:chOff x="4677984" y="1950276"/>
              <a:chExt cx="4748578" cy="3446142"/>
            </a:xfrm>
          </p:grpSpPr>
          <p:grpSp>
            <p:nvGrpSpPr>
              <p:cNvPr id="5267" name="Google Shape;5267;p76"/>
              <p:cNvGrpSpPr/>
              <p:nvPr/>
            </p:nvGrpSpPr>
            <p:grpSpPr>
              <a:xfrm rot="-1150073">
                <a:off x="5044290" y="2109783"/>
                <a:ext cx="1387923" cy="2465630"/>
                <a:chOff x="593002" y="2042708"/>
                <a:chExt cx="1261647" cy="2241302"/>
              </a:xfrm>
            </p:grpSpPr>
            <p:grpSp>
              <p:nvGrpSpPr>
                <p:cNvPr id="5268" name="Google Shape;5268;p76"/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5269" name="Google Shape;5269;p76"/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rect b="b" l="l" r="r" t="t"/>
                    <a:pathLst>
                      <a:path extrusionOk="0" h="3426" w="3835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0" name="Google Shape;5270;p76"/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rect b="b" l="l" r="r" t="t"/>
                    <a:pathLst>
                      <a:path extrusionOk="0" h="3476" w="3384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1" name="Google Shape;5271;p76"/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rect b="b" l="l" r="r" t="t"/>
                    <a:pathLst>
                      <a:path extrusionOk="0" h="1573" w="3401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2" name="Google Shape;5272;p76"/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rect b="b" l="l" r="r" t="t"/>
                    <a:pathLst>
                      <a:path extrusionOk="0" h="3267" w="3392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3" name="Google Shape;5273;p76"/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rect b="b" l="l" r="r" t="t"/>
                    <a:pathLst>
                      <a:path extrusionOk="0" h="3078" w="2899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4" name="Google Shape;5274;p76"/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rect b="b" l="l" r="r" t="t"/>
                    <a:pathLst>
                      <a:path extrusionOk="0" h="2244" w="371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5" name="Google Shape;5275;p76"/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rect b="b" l="l" r="r" t="t"/>
                    <a:pathLst>
                      <a:path extrusionOk="0" h="3944" w="3668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6" name="Google Shape;5276;p76"/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rect b="b" l="l" r="r" t="t"/>
                    <a:pathLst>
                      <a:path extrusionOk="0" h="3058" w="3123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7" name="Google Shape;5277;p76"/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rect b="b" l="l" r="r" t="t"/>
                    <a:pathLst>
                      <a:path extrusionOk="0" h="2361" w="2775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8" name="Google Shape;5278;p76"/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rect b="b" l="l" r="r" t="t"/>
                    <a:pathLst>
                      <a:path extrusionOk="0" h="3392" w="3384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79" name="Google Shape;5279;p76"/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rect b="b" l="l" r="r" t="t"/>
                    <a:pathLst>
                      <a:path extrusionOk="0" h="1945" w="3192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5280" name="Google Shape;5280;p76"/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5281" name="Google Shape;5281;p76"/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rect b="b" l="l" r="r" t="t"/>
                    <a:pathLst>
                      <a:path extrusionOk="0" fill="none" h="22348" w="1361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82" name="Google Shape;5282;p76"/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rect b="b" l="l" r="r" t="t"/>
                    <a:pathLst>
                      <a:path extrusionOk="0" fill="none" h="2666" w="290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83" name="Google Shape;5283;p76"/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rect b="b" l="l" r="r" t="t"/>
                    <a:pathLst>
                      <a:path extrusionOk="0" fill="none" h="2849" w="402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84" name="Google Shape;5284;p76"/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rect b="b" l="l" r="r" t="t"/>
                    <a:pathLst>
                      <a:path extrusionOk="0" fill="none" h="3393" w="361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85" name="Google Shape;5285;p76"/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rect b="b" l="l" r="r" t="t"/>
                    <a:pathLst>
                      <a:path extrusionOk="0" fill="none" h="2373" w="3459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286" name="Google Shape;5286;p76"/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rect b="b" l="l" r="r" t="t"/>
                    <a:pathLst>
                      <a:path extrusionOk="0" fill="none" h="2616" w="3351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5287" name="Google Shape;5287;p76"/>
              <p:cNvGrpSpPr/>
              <p:nvPr/>
            </p:nvGrpSpPr>
            <p:grpSpPr>
              <a:xfrm rot="400947">
                <a:off x="4770825" y="3781640"/>
                <a:ext cx="1548786" cy="1294488"/>
                <a:chOff x="457474" y="3580802"/>
                <a:chExt cx="1408022" cy="1176837"/>
              </a:xfrm>
            </p:grpSpPr>
            <p:sp>
              <p:nvSpPr>
                <p:cNvPr id="5288" name="Google Shape;5288;p76"/>
                <p:cNvSpPr/>
                <p:nvPr/>
              </p:nvSpPr>
              <p:spPr>
                <a:xfrm>
                  <a:off x="457474" y="3580802"/>
                  <a:ext cx="403709" cy="367926"/>
                </a:xfrm>
                <a:custGeom>
                  <a:rect b="b" l="l" r="r" t="t"/>
                  <a:pathLst>
                    <a:path extrusionOk="0" h="3969" w="4355">
                      <a:moveTo>
                        <a:pt x="2736" y="1"/>
                      </a:moveTo>
                      <a:cubicBezTo>
                        <a:pt x="2592" y="1"/>
                        <a:pt x="2430" y="32"/>
                        <a:pt x="2248" y="100"/>
                      </a:cubicBezTo>
                      <a:cubicBezTo>
                        <a:pt x="1" y="944"/>
                        <a:pt x="3459" y="3893"/>
                        <a:pt x="3459" y="3893"/>
                      </a:cubicBezTo>
                      <a:lnTo>
                        <a:pt x="3685" y="3968"/>
                      </a:lnTo>
                      <a:cubicBezTo>
                        <a:pt x="3685" y="3968"/>
                        <a:pt x="4354" y="1"/>
                        <a:pt x="27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89" name="Google Shape;5289;p76"/>
                <p:cNvSpPr/>
                <p:nvPr/>
              </p:nvSpPr>
              <p:spPr>
                <a:xfrm>
                  <a:off x="665865" y="3580802"/>
                  <a:ext cx="195319" cy="367926"/>
                </a:xfrm>
                <a:custGeom>
                  <a:rect b="b" l="l" r="r" t="t"/>
                  <a:pathLst>
                    <a:path extrusionOk="0" h="3969" w="2107">
                      <a:moveTo>
                        <a:pt x="488" y="1"/>
                      </a:moveTo>
                      <a:cubicBezTo>
                        <a:pt x="344" y="1"/>
                        <a:pt x="182" y="32"/>
                        <a:pt x="0" y="100"/>
                      </a:cubicBezTo>
                      <a:cubicBezTo>
                        <a:pt x="67" y="1295"/>
                        <a:pt x="1211" y="3893"/>
                        <a:pt x="1211" y="3893"/>
                      </a:cubicBezTo>
                      <a:lnTo>
                        <a:pt x="1437" y="3968"/>
                      </a:lnTo>
                      <a:cubicBezTo>
                        <a:pt x="1437" y="3968"/>
                        <a:pt x="2106" y="1"/>
                        <a:pt x="48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0" name="Google Shape;5290;p76"/>
                <p:cNvSpPr/>
                <p:nvPr/>
              </p:nvSpPr>
              <p:spPr>
                <a:xfrm>
                  <a:off x="547116" y="3950030"/>
                  <a:ext cx="334832" cy="188181"/>
                </a:xfrm>
                <a:custGeom>
                  <a:rect b="b" l="l" r="r" t="t"/>
                  <a:pathLst>
                    <a:path extrusionOk="0" h="2030" w="3612">
                      <a:moveTo>
                        <a:pt x="1355" y="1"/>
                      </a:moveTo>
                      <a:cubicBezTo>
                        <a:pt x="1097" y="1"/>
                        <a:pt x="864" y="142"/>
                        <a:pt x="688" y="503"/>
                      </a:cubicBezTo>
                      <a:cubicBezTo>
                        <a:pt x="1" y="1905"/>
                        <a:pt x="2310" y="2029"/>
                        <a:pt x="3150" y="2029"/>
                      </a:cubicBezTo>
                      <a:cubicBezTo>
                        <a:pt x="3332" y="2029"/>
                        <a:pt x="3445" y="2023"/>
                        <a:pt x="3445" y="2023"/>
                      </a:cubicBezTo>
                      <a:lnTo>
                        <a:pt x="3612" y="1948"/>
                      </a:lnTo>
                      <a:cubicBezTo>
                        <a:pt x="3612" y="1948"/>
                        <a:pt x="2312" y="1"/>
                        <a:pt x="135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1" name="Google Shape;5291;p76"/>
                <p:cNvSpPr/>
                <p:nvPr/>
              </p:nvSpPr>
              <p:spPr>
                <a:xfrm>
                  <a:off x="610801" y="3950030"/>
                  <a:ext cx="271147" cy="187625"/>
                </a:xfrm>
                <a:custGeom>
                  <a:rect b="b" l="l" r="r" t="t"/>
                  <a:pathLst>
                    <a:path extrusionOk="0" h="2024" w="2925">
                      <a:moveTo>
                        <a:pt x="668" y="1"/>
                      </a:moveTo>
                      <a:cubicBezTo>
                        <a:pt x="410" y="1"/>
                        <a:pt x="177" y="142"/>
                        <a:pt x="1" y="503"/>
                      </a:cubicBezTo>
                      <a:cubicBezTo>
                        <a:pt x="686" y="1146"/>
                        <a:pt x="2758" y="2023"/>
                        <a:pt x="2758" y="2023"/>
                      </a:cubicBezTo>
                      <a:lnTo>
                        <a:pt x="2925" y="1948"/>
                      </a:lnTo>
                      <a:cubicBezTo>
                        <a:pt x="2925" y="1948"/>
                        <a:pt x="1625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2" name="Google Shape;5292;p76"/>
                <p:cNvSpPr/>
                <p:nvPr/>
              </p:nvSpPr>
              <p:spPr>
                <a:xfrm>
                  <a:off x="783780" y="3796981"/>
                  <a:ext cx="335945" cy="302758"/>
                </a:xfrm>
                <a:custGeom>
                  <a:rect b="b" l="l" r="r" t="t"/>
                  <a:pathLst>
                    <a:path extrusionOk="0" h="3266" w="3624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3624" y="191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3" name="Google Shape;5293;p76"/>
                <p:cNvSpPr/>
                <p:nvPr/>
              </p:nvSpPr>
              <p:spPr>
                <a:xfrm>
                  <a:off x="783780" y="3796981"/>
                  <a:ext cx="181877" cy="302758"/>
                </a:xfrm>
                <a:custGeom>
                  <a:rect b="b" l="l" r="r" t="t"/>
                  <a:pathLst>
                    <a:path extrusionOk="0" h="3266" w="1962">
                      <a:moveTo>
                        <a:pt x="1637" y="1"/>
                      </a:moveTo>
                      <a:cubicBezTo>
                        <a:pt x="0" y="1"/>
                        <a:pt x="1493" y="3265"/>
                        <a:pt x="1493" y="3265"/>
                      </a:cubicBezTo>
                      <a:lnTo>
                        <a:pt x="1644" y="3165"/>
                      </a:lnTo>
                      <a:cubicBezTo>
                        <a:pt x="1644" y="3165"/>
                        <a:pt x="1961" y="934"/>
                        <a:pt x="1769" y="7"/>
                      </a:cubicBezTo>
                      <a:cubicBezTo>
                        <a:pt x="1723" y="3"/>
                        <a:pt x="1679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4" name="Google Shape;5294;p76"/>
                <p:cNvSpPr/>
                <p:nvPr/>
              </p:nvSpPr>
              <p:spPr>
                <a:xfrm>
                  <a:off x="729828" y="4192535"/>
                  <a:ext cx="329456" cy="174554"/>
                </a:xfrm>
                <a:custGeom>
                  <a:rect b="b" l="l" r="r" t="t"/>
                  <a:pathLst>
                    <a:path extrusionOk="0" h="1883" w="3554">
                      <a:moveTo>
                        <a:pt x="1004" y="1"/>
                      </a:moveTo>
                      <a:cubicBezTo>
                        <a:pt x="660" y="1"/>
                        <a:pt x="382" y="182"/>
                        <a:pt x="254" y="669"/>
                      </a:cubicBezTo>
                      <a:cubicBezTo>
                        <a:pt x="0" y="1642"/>
                        <a:pt x="810" y="1882"/>
                        <a:pt x="1670" y="1882"/>
                      </a:cubicBezTo>
                      <a:cubicBezTo>
                        <a:pt x="2509" y="1882"/>
                        <a:pt x="3395" y="1655"/>
                        <a:pt x="3395" y="1655"/>
                      </a:cubicBezTo>
                      <a:lnTo>
                        <a:pt x="3554" y="1538"/>
                      </a:lnTo>
                      <a:cubicBezTo>
                        <a:pt x="3554" y="1538"/>
                        <a:pt x="2003" y="1"/>
                        <a:pt x="100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5" name="Google Shape;5295;p76"/>
                <p:cNvSpPr/>
                <p:nvPr/>
              </p:nvSpPr>
              <p:spPr>
                <a:xfrm>
                  <a:off x="753374" y="4192535"/>
                  <a:ext cx="305910" cy="153418"/>
                </a:xfrm>
                <a:custGeom>
                  <a:rect b="b" l="l" r="r" t="t"/>
                  <a:pathLst>
                    <a:path extrusionOk="0" h="1655" w="3300">
                      <a:moveTo>
                        <a:pt x="750" y="1"/>
                      </a:moveTo>
                      <a:cubicBezTo>
                        <a:pt x="406" y="1"/>
                        <a:pt x="128" y="182"/>
                        <a:pt x="0" y="669"/>
                      </a:cubicBezTo>
                      <a:cubicBezTo>
                        <a:pt x="836" y="1195"/>
                        <a:pt x="3141" y="1655"/>
                        <a:pt x="3141" y="1655"/>
                      </a:cubicBezTo>
                      <a:lnTo>
                        <a:pt x="3300" y="1538"/>
                      </a:lnTo>
                      <a:cubicBezTo>
                        <a:pt x="3300" y="1538"/>
                        <a:pt x="1749" y="1"/>
                        <a:pt x="7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6" name="Google Shape;5296;p76"/>
                <p:cNvSpPr/>
                <p:nvPr/>
              </p:nvSpPr>
              <p:spPr>
                <a:xfrm>
                  <a:off x="878798" y="3980343"/>
                  <a:ext cx="351426" cy="316014"/>
                </a:xfrm>
                <a:custGeom>
                  <a:rect b="b" l="l" r="r" t="t"/>
                  <a:pathLst>
                    <a:path extrusionOk="0" h="3409" w="3791">
                      <a:moveTo>
                        <a:pt x="2078" y="1"/>
                      </a:moveTo>
                      <a:cubicBezTo>
                        <a:pt x="2029" y="1"/>
                        <a:pt x="1977" y="3"/>
                        <a:pt x="1922" y="9"/>
                      </a:cubicBezTo>
                      <a:cubicBezTo>
                        <a:pt x="0" y="209"/>
                        <a:pt x="2323" y="3409"/>
                        <a:pt x="2323" y="3409"/>
                      </a:cubicBezTo>
                      <a:lnTo>
                        <a:pt x="2457" y="3275"/>
                      </a:lnTo>
                      <a:cubicBezTo>
                        <a:pt x="2457" y="3275"/>
                        <a:pt x="3790" y="1"/>
                        <a:pt x="2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7" name="Google Shape;5297;p76"/>
                <p:cNvSpPr/>
                <p:nvPr/>
              </p:nvSpPr>
              <p:spPr>
                <a:xfrm>
                  <a:off x="878798" y="3981085"/>
                  <a:ext cx="227764" cy="315273"/>
                </a:xfrm>
                <a:custGeom>
                  <a:rect b="b" l="l" r="r" t="t"/>
                  <a:pathLst>
                    <a:path extrusionOk="0" h="3401" w="2457">
                      <a:moveTo>
                        <a:pt x="1922" y="1"/>
                      </a:moveTo>
                      <a:lnTo>
                        <a:pt x="1922" y="1"/>
                      </a:lnTo>
                      <a:cubicBezTo>
                        <a:pt x="0" y="201"/>
                        <a:pt x="2323" y="3401"/>
                        <a:pt x="2323" y="3401"/>
                      </a:cubicBezTo>
                      <a:lnTo>
                        <a:pt x="2457" y="3267"/>
                      </a:lnTo>
                      <a:cubicBezTo>
                        <a:pt x="2457" y="3267"/>
                        <a:pt x="2323" y="91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8" name="Google Shape;5298;p76"/>
                <p:cNvSpPr/>
                <p:nvPr/>
              </p:nvSpPr>
              <p:spPr>
                <a:xfrm>
                  <a:off x="1001904" y="4437266"/>
                  <a:ext cx="326119" cy="171402"/>
                </a:xfrm>
                <a:custGeom>
                  <a:rect b="b" l="l" r="r" t="t"/>
                  <a:pathLst>
                    <a:path extrusionOk="0" h="1849" w="3518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18" y="1617"/>
                        <a:pt x="428" y="1848"/>
                        <a:pt x="960" y="1848"/>
                      </a:cubicBezTo>
                      <a:cubicBezTo>
                        <a:pt x="1963" y="1848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299" name="Google Shape;5299;p76"/>
                <p:cNvSpPr/>
                <p:nvPr/>
              </p:nvSpPr>
              <p:spPr>
                <a:xfrm>
                  <a:off x="1001904" y="4437266"/>
                  <a:ext cx="326119" cy="100209"/>
                </a:xfrm>
                <a:custGeom>
                  <a:rect b="b" l="l" r="r" t="t"/>
                  <a:pathLst>
                    <a:path extrusionOk="0" h="1081" w="3518">
                      <a:moveTo>
                        <a:pt x="925" y="0"/>
                      </a:moveTo>
                      <a:cubicBezTo>
                        <a:pt x="396" y="0"/>
                        <a:pt x="1" y="227"/>
                        <a:pt x="9" y="911"/>
                      </a:cubicBezTo>
                      <a:cubicBezTo>
                        <a:pt x="453" y="1044"/>
                        <a:pt x="1195" y="1080"/>
                        <a:pt x="1871" y="1080"/>
                      </a:cubicBezTo>
                      <a:cubicBezTo>
                        <a:pt x="2683" y="1080"/>
                        <a:pt x="3401" y="1028"/>
                        <a:pt x="3401" y="1028"/>
                      </a:cubicBezTo>
                      <a:lnTo>
                        <a:pt x="3518" y="878"/>
                      </a:lnTo>
                      <a:cubicBezTo>
                        <a:pt x="3518" y="878"/>
                        <a:pt x="1965" y="0"/>
                        <a:pt x="92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0" name="Google Shape;5300;p76"/>
                <p:cNvSpPr/>
                <p:nvPr/>
              </p:nvSpPr>
              <p:spPr>
                <a:xfrm>
                  <a:off x="1057710" y="4158514"/>
                  <a:ext cx="338540" cy="311379"/>
                </a:xfrm>
                <a:custGeom>
                  <a:rect b="b" l="l" r="r" t="t"/>
                  <a:pathLst>
                    <a:path extrusionOk="0" h="3359" w="3652">
                      <a:moveTo>
                        <a:pt x="2291" y="0"/>
                      </a:moveTo>
                      <a:cubicBezTo>
                        <a:pt x="2162" y="0"/>
                        <a:pt x="2017" y="29"/>
                        <a:pt x="1855" y="92"/>
                      </a:cubicBezTo>
                      <a:cubicBezTo>
                        <a:pt x="0" y="819"/>
                        <a:pt x="3175" y="3358"/>
                        <a:pt x="3175" y="3358"/>
                      </a:cubicBezTo>
                      <a:lnTo>
                        <a:pt x="3275" y="3191"/>
                      </a:lnTo>
                      <a:cubicBezTo>
                        <a:pt x="3275" y="3191"/>
                        <a:pt x="3651" y="0"/>
                        <a:pt x="22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1" name="Google Shape;5301;p76"/>
                <p:cNvSpPr/>
                <p:nvPr/>
              </p:nvSpPr>
              <p:spPr>
                <a:xfrm>
                  <a:off x="1057710" y="4166950"/>
                  <a:ext cx="303685" cy="302944"/>
                </a:xfrm>
                <a:custGeom>
                  <a:rect b="b" l="l" r="r" t="t"/>
                  <a:pathLst>
                    <a:path extrusionOk="0" h="3268" w="3276">
                      <a:moveTo>
                        <a:pt x="1855" y="1"/>
                      </a:moveTo>
                      <a:lnTo>
                        <a:pt x="1855" y="1"/>
                      </a:lnTo>
                      <a:cubicBezTo>
                        <a:pt x="0" y="728"/>
                        <a:pt x="3175" y="3267"/>
                        <a:pt x="3175" y="3267"/>
                      </a:cubicBezTo>
                      <a:lnTo>
                        <a:pt x="3275" y="3100"/>
                      </a:lnTo>
                      <a:cubicBezTo>
                        <a:pt x="3275" y="3100"/>
                        <a:pt x="2490" y="794"/>
                        <a:pt x="18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2" name="Google Shape;5302;p76"/>
                <p:cNvSpPr/>
                <p:nvPr/>
              </p:nvSpPr>
              <p:spPr>
                <a:xfrm>
                  <a:off x="1293540" y="4576688"/>
                  <a:ext cx="341136" cy="180950"/>
                </a:xfrm>
                <a:custGeom>
                  <a:rect b="b" l="l" r="r" t="t"/>
                  <a:pathLst>
                    <a:path extrusionOk="0" h="1952" w="368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522" y="1768"/>
                        <a:pt x="812" y="1951"/>
                        <a:pt x="1154" y="1951"/>
                      </a:cubicBezTo>
                      <a:cubicBezTo>
                        <a:pt x="2162" y="1951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3" name="Google Shape;5303;p76"/>
                <p:cNvSpPr/>
                <p:nvPr/>
              </p:nvSpPr>
              <p:spPr>
                <a:xfrm>
                  <a:off x="1293540" y="4576688"/>
                  <a:ext cx="341136" cy="118563"/>
                </a:xfrm>
                <a:custGeom>
                  <a:rect b="b" l="l" r="r" t="t"/>
                  <a:pathLst>
                    <a:path extrusionOk="0" h="1279" w="3680">
                      <a:moveTo>
                        <a:pt x="2015" y="0"/>
                      </a:moveTo>
                      <a:cubicBezTo>
                        <a:pt x="1016" y="0"/>
                        <a:pt x="1" y="238"/>
                        <a:pt x="355" y="1278"/>
                      </a:cubicBezTo>
                      <a:cubicBezTo>
                        <a:pt x="1366" y="1262"/>
                        <a:pt x="3613" y="351"/>
                        <a:pt x="3613" y="351"/>
                      </a:cubicBezTo>
                      <a:lnTo>
                        <a:pt x="3680" y="167"/>
                      </a:lnTo>
                      <a:cubicBezTo>
                        <a:pt x="3680" y="167"/>
                        <a:pt x="2853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4" name="Google Shape;5304;p76"/>
                <p:cNvSpPr/>
                <p:nvPr/>
              </p:nvSpPr>
              <p:spPr>
                <a:xfrm>
                  <a:off x="1289276" y="4264379"/>
                  <a:ext cx="357080" cy="274392"/>
                </a:xfrm>
                <a:custGeom>
                  <a:rect b="b" l="l" r="r" t="t"/>
                  <a:pathLst>
                    <a:path extrusionOk="0" h="2960" w="3852">
                      <a:moveTo>
                        <a:pt x="2175" y="0"/>
                      </a:moveTo>
                      <a:cubicBezTo>
                        <a:pt x="1984" y="0"/>
                        <a:pt x="1778" y="79"/>
                        <a:pt x="1554" y="261"/>
                      </a:cubicBezTo>
                      <a:cubicBezTo>
                        <a:pt x="0" y="1540"/>
                        <a:pt x="3818" y="2960"/>
                        <a:pt x="3818" y="2960"/>
                      </a:cubicBezTo>
                      <a:lnTo>
                        <a:pt x="3851" y="2768"/>
                      </a:lnTo>
                      <a:cubicBezTo>
                        <a:pt x="3851" y="2768"/>
                        <a:pt x="3306" y="0"/>
                        <a:pt x="21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05" name="Google Shape;5305;p76"/>
                <p:cNvSpPr/>
                <p:nvPr/>
              </p:nvSpPr>
              <p:spPr>
                <a:xfrm>
                  <a:off x="1290018" y="4288574"/>
                  <a:ext cx="356339" cy="250197"/>
                </a:xfrm>
                <a:custGeom>
                  <a:rect b="b" l="l" r="r" t="t"/>
                  <a:pathLst>
                    <a:path extrusionOk="0" h="2699" w="3844">
                      <a:moveTo>
                        <a:pt x="1546" y="0"/>
                      </a:moveTo>
                      <a:lnTo>
                        <a:pt x="1546" y="0"/>
                      </a:lnTo>
                      <a:cubicBezTo>
                        <a:pt x="0" y="1262"/>
                        <a:pt x="3810" y="2699"/>
                        <a:pt x="3810" y="2699"/>
                      </a:cubicBezTo>
                      <a:lnTo>
                        <a:pt x="3843" y="2507"/>
                      </a:lnTo>
                      <a:cubicBezTo>
                        <a:pt x="3843" y="2507"/>
                        <a:pt x="2398" y="560"/>
                        <a:pt x="15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5306" name="Google Shape;5306;p76"/>
                <p:cNvGrpSpPr/>
                <p:nvPr/>
              </p:nvGrpSpPr>
              <p:grpSpPr>
                <a:xfrm>
                  <a:off x="660396" y="3746459"/>
                  <a:ext cx="1205100" cy="947215"/>
                  <a:chOff x="660396" y="3746459"/>
                  <a:chExt cx="1205100" cy="947215"/>
                </a:xfrm>
              </p:grpSpPr>
              <p:sp>
                <p:nvSpPr>
                  <p:cNvPr id="5307" name="Google Shape;5307;p76"/>
                  <p:cNvSpPr/>
                  <p:nvPr/>
                </p:nvSpPr>
                <p:spPr>
                  <a:xfrm>
                    <a:off x="706839" y="3746459"/>
                    <a:ext cx="1158657" cy="945633"/>
                  </a:xfrm>
                  <a:custGeom>
                    <a:rect b="b" l="l" r="r" t="t"/>
                    <a:pathLst>
                      <a:path extrusionOk="0" fill="none" h="10201" w="12499">
                        <a:moveTo>
                          <a:pt x="1" y="1"/>
                        </a:moveTo>
                        <a:cubicBezTo>
                          <a:pt x="1" y="1"/>
                          <a:pt x="3050" y="10201"/>
                          <a:pt x="12499" y="891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08" name="Google Shape;5308;p76"/>
                  <p:cNvSpPr/>
                  <p:nvPr/>
                </p:nvSpPr>
                <p:spPr>
                  <a:xfrm>
                    <a:off x="660396" y="3922220"/>
                    <a:ext cx="290522" cy="223129"/>
                  </a:xfrm>
                  <a:custGeom>
                    <a:rect b="b" l="l" r="r" t="t"/>
                    <a:pathLst>
                      <a:path extrusionOk="0" fill="none" h="2407" w="3134">
                        <a:moveTo>
                          <a:pt x="1" y="1304"/>
                        </a:moveTo>
                        <a:cubicBezTo>
                          <a:pt x="1" y="1304"/>
                          <a:pt x="1697" y="2215"/>
                          <a:pt x="2749" y="2407"/>
                        </a:cubicBezTo>
                        <a:cubicBezTo>
                          <a:pt x="3016" y="1630"/>
                          <a:pt x="3133" y="820"/>
                          <a:pt x="310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09" name="Google Shape;5309;p76"/>
                  <p:cNvSpPr/>
                  <p:nvPr/>
                </p:nvSpPr>
                <p:spPr>
                  <a:xfrm>
                    <a:off x="813722" y="4108085"/>
                    <a:ext cx="293581" cy="238610"/>
                  </a:xfrm>
                  <a:custGeom>
                    <a:rect b="b" l="l" r="r" t="t"/>
                    <a:pathLst>
                      <a:path extrusionOk="0" fill="none" h="2574" w="3167">
                        <a:moveTo>
                          <a:pt x="1" y="1989"/>
                        </a:moveTo>
                        <a:cubicBezTo>
                          <a:pt x="1" y="1989"/>
                          <a:pt x="1931" y="2574"/>
                          <a:pt x="3050" y="2549"/>
                        </a:cubicBezTo>
                        <a:cubicBezTo>
                          <a:pt x="3167" y="1697"/>
                          <a:pt x="3117" y="836"/>
                          <a:pt x="2916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0" name="Google Shape;5310;p76"/>
                  <p:cNvSpPr/>
                  <p:nvPr/>
                </p:nvSpPr>
                <p:spPr>
                  <a:xfrm>
                    <a:off x="1073191" y="4286256"/>
                    <a:ext cx="294323" cy="261878"/>
                  </a:xfrm>
                  <a:custGeom>
                    <a:rect b="b" l="l" r="r" t="t"/>
                    <a:pathLst>
                      <a:path extrusionOk="0" fill="none" h="2825" w="3175">
                        <a:moveTo>
                          <a:pt x="0" y="2766"/>
                        </a:moveTo>
                        <a:cubicBezTo>
                          <a:pt x="0" y="2766"/>
                          <a:pt x="2072" y="2824"/>
                          <a:pt x="3175" y="2490"/>
                        </a:cubicBezTo>
                        <a:cubicBezTo>
                          <a:pt x="3058" y="1613"/>
                          <a:pt x="2774" y="769"/>
                          <a:pt x="2348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1" name="Google Shape;5311;p76"/>
                  <p:cNvSpPr/>
                  <p:nvPr/>
                </p:nvSpPr>
                <p:spPr>
                  <a:xfrm>
                    <a:off x="1399960" y="4383036"/>
                    <a:ext cx="271889" cy="310638"/>
                  </a:xfrm>
                  <a:custGeom>
                    <a:rect b="b" l="l" r="r" t="t"/>
                    <a:pathLst>
                      <a:path extrusionOk="0" fill="none" h="3351" w="2933">
                        <a:moveTo>
                          <a:pt x="1" y="3351"/>
                        </a:moveTo>
                        <a:cubicBezTo>
                          <a:pt x="1" y="3351"/>
                          <a:pt x="1989" y="2766"/>
                          <a:pt x="2933" y="2106"/>
                        </a:cubicBezTo>
                        <a:cubicBezTo>
                          <a:pt x="2557" y="1312"/>
                          <a:pt x="2022" y="602"/>
                          <a:pt x="1379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accent4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5312" name="Google Shape;5312;p76"/>
              <p:cNvGrpSpPr/>
              <p:nvPr/>
            </p:nvGrpSpPr>
            <p:grpSpPr>
              <a:xfrm flipH="1" rot="921995">
                <a:off x="7736855" y="2791113"/>
                <a:ext cx="1387844" cy="2465490"/>
                <a:chOff x="593002" y="2042708"/>
                <a:chExt cx="1261647" cy="2241302"/>
              </a:xfrm>
            </p:grpSpPr>
            <p:grpSp>
              <p:nvGrpSpPr>
                <p:cNvPr id="5313" name="Google Shape;5313;p76"/>
                <p:cNvGrpSpPr/>
                <p:nvPr/>
              </p:nvGrpSpPr>
              <p:grpSpPr>
                <a:xfrm>
                  <a:off x="895855" y="2042708"/>
                  <a:ext cx="831800" cy="1661755"/>
                  <a:chOff x="895855" y="2042708"/>
                  <a:chExt cx="831800" cy="1661755"/>
                </a:xfrm>
              </p:grpSpPr>
              <p:sp>
                <p:nvSpPr>
                  <p:cNvPr id="5314" name="Google Shape;5314;p76"/>
                  <p:cNvSpPr/>
                  <p:nvPr/>
                </p:nvSpPr>
                <p:spPr>
                  <a:xfrm>
                    <a:off x="1334977" y="2042708"/>
                    <a:ext cx="355505" cy="317590"/>
                  </a:xfrm>
                  <a:custGeom>
                    <a:rect b="b" l="l" r="r" t="t"/>
                    <a:pathLst>
                      <a:path extrusionOk="0" h="3426" w="3835">
                        <a:moveTo>
                          <a:pt x="3651" y="1"/>
                        </a:moveTo>
                        <a:lnTo>
                          <a:pt x="3651" y="1"/>
                        </a:lnTo>
                        <a:cubicBezTo>
                          <a:pt x="0" y="1053"/>
                          <a:pt x="1053" y="3426"/>
                          <a:pt x="1053" y="3426"/>
                        </a:cubicBezTo>
                        <a:cubicBezTo>
                          <a:pt x="3834" y="3317"/>
                          <a:pt x="3651" y="1"/>
                          <a:pt x="365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5" name="Google Shape;5315;p76"/>
                  <p:cNvSpPr/>
                  <p:nvPr/>
                </p:nvSpPr>
                <p:spPr>
                  <a:xfrm>
                    <a:off x="1143643" y="2111677"/>
                    <a:ext cx="313697" cy="322225"/>
                  </a:xfrm>
                  <a:custGeom>
                    <a:rect b="b" l="l" r="r" t="t"/>
                    <a:pathLst>
                      <a:path extrusionOk="0" h="3476" w="3384">
                        <a:moveTo>
                          <a:pt x="1421" y="0"/>
                        </a:moveTo>
                        <a:lnTo>
                          <a:pt x="1421" y="0"/>
                        </a:lnTo>
                        <a:cubicBezTo>
                          <a:pt x="1421" y="0"/>
                          <a:pt x="1" y="1897"/>
                          <a:pt x="1755" y="3476"/>
                        </a:cubicBezTo>
                        <a:cubicBezTo>
                          <a:pt x="1755" y="3476"/>
                          <a:pt x="3384" y="1880"/>
                          <a:pt x="142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6" name="Google Shape;5316;p76"/>
                  <p:cNvSpPr/>
                  <p:nvPr/>
                </p:nvSpPr>
                <p:spPr>
                  <a:xfrm>
                    <a:off x="1412382" y="2381066"/>
                    <a:ext cx="315273" cy="145817"/>
                  </a:xfrm>
                  <a:custGeom>
                    <a:rect b="b" l="l" r="r" t="t"/>
                    <a:pathLst>
                      <a:path extrusionOk="0" h="1573" w="3401">
                        <a:moveTo>
                          <a:pt x="2018" y="0"/>
                        </a:moveTo>
                        <a:cubicBezTo>
                          <a:pt x="1370" y="0"/>
                          <a:pt x="610" y="242"/>
                          <a:pt x="0" y="1129"/>
                        </a:cubicBezTo>
                        <a:cubicBezTo>
                          <a:pt x="0" y="1129"/>
                          <a:pt x="565" y="1572"/>
                          <a:pt x="1345" y="1572"/>
                        </a:cubicBezTo>
                        <a:cubicBezTo>
                          <a:pt x="1954" y="1572"/>
                          <a:pt x="2694" y="1303"/>
                          <a:pt x="3400" y="344"/>
                        </a:cubicBezTo>
                        <a:cubicBezTo>
                          <a:pt x="3400" y="344"/>
                          <a:pt x="2790" y="0"/>
                          <a:pt x="201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7" name="Google Shape;5317;p76"/>
                  <p:cNvSpPr/>
                  <p:nvPr/>
                </p:nvSpPr>
                <p:spPr>
                  <a:xfrm>
                    <a:off x="895855" y="3016995"/>
                    <a:ext cx="314438" cy="302851"/>
                  </a:xfrm>
                  <a:custGeom>
                    <a:rect b="b" l="l" r="r" t="t"/>
                    <a:pathLst>
                      <a:path extrusionOk="0" h="3267" w="3392">
                        <a:moveTo>
                          <a:pt x="159" y="0"/>
                        </a:moveTo>
                        <a:cubicBezTo>
                          <a:pt x="159" y="0"/>
                          <a:pt x="0" y="2866"/>
                          <a:pt x="2824" y="3267"/>
                        </a:cubicBezTo>
                        <a:cubicBezTo>
                          <a:pt x="2824" y="3267"/>
                          <a:pt x="3392" y="568"/>
                          <a:pt x="1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8" name="Google Shape;5318;p76"/>
                  <p:cNvSpPr/>
                  <p:nvPr/>
                </p:nvSpPr>
                <p:spPr>
                  <a:xfrm>
                    <a:off x="1300122" y="3016161"/>
                    <a:ext cx="268737" cy="285331"/>
                  </a:xfrm>
                  <a:custGeom>
                    <a:rect b="b" l="l" r="r" t="t"/>
                    <a:pathLst>
                      <a:path extrusionOk="0" h="3078" w="2899">
                        <a:moveTo>
                          <a:pt x="2899" y="1"/>
                        </a:moveTo>
                        <a:cubicBezTo>
                          <a:pt x="2899" y="1"/>
                          <a:pt x="33" y="218"/>
                          <a:pt x="0" y="3075"/>
                        </a:cubicBezTo>
                        <a:cubicBezTo>
                          <a:pt x="0" y="3075"/>
                          <a:pt x="35" y="3078"/>
                          <a:pt x="97" y="3078"/>
                        </a:cubicBezTo>
                        <a:cubicBezTo>
                          <a:pt x="587" y="3078"/>
                          <a:pt x="2766" y="2913"/>
                          <a:pt x="2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19" name="Google Shape;5319;p76"/>
                  <p:cNvSpPr/>
                  <p:nvPr/>
                </p:nvSpPr>
                <p:spPr>
                  <a:xfrm>
                    <a:off x="915971" y="3496444"/>
                    <a:ext cx="343917" cy="208019"/>
                  </a:xfrm>
                  <a:custGeom>
                    <a:rect b="b" l="l" r="r" t="t"/>
                    <a:pathLst>
                      <a:path extrusionOk="0" h="2244" w="3710">
                        <a:moveTo>
                          <a:pt x="1001" y="0"/>
                        </a:moveTo>
                        <a:cubicBezTo>
                          <a:pt x="701" y="0"/>
                          <a:pt x="369" y="36"/>
                          <a:pt x="0" y="116"/>
                        </a:cubicBezTo>
                        <a:cubicBezTo>
                          <a:pt x="0" y="116"/>
                          <a:pt x="742" y="2243"/>
                          <a:pt x="2837" y="2243"/>
                        </a:cubicBezTo>
                        <a:cubicBezTo>
                          <a:pt x="3105" y="2243"/>
                          <a:pt x="3396" y="2208"/>
                          <a:pt x="3710" y="2130"/>
                        </a:cubicBezTo>
                        <a:cubicBezTo>
                          <a:pt x="3710" y="2130"/>
                          <a:pt x="332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0" name="Google Shape;5320;p76"/>
                  <p:cNvSpPr/>
                  <p:nvPr/>
                </p:nvSpPr>
                <p:spPr>
                  <a:xfrm>
                    <a:off x="1287700" y="3256998"/>
                    <a:ext cx="340024" cy="365609"/>
                  </a:xfrm>
                  <a:custGeom>
                    <a:rect b="b" l="l" r="r" t="t"/>
                    <a:pathLst>
                      <a:path extrusionOk="0" h="3944" w="3668">
                        <a:moveTo>
                          <a:pt x="2557" y="1"/>
                        </a:moveTo>
                        <a:cubicBezTo>
                          <a:pt x="2557" y="1"/>
                          <a:pt x="0" y="1288"/>
                          <a:pt x="1045" y="3944"/>
                        </a:cubicBezTo>
                        <a:cubicBezTo>
                          <a:pt x="1045" y="3944"/>
                          <a:pt x="3668" y="3092"/>
                          <a:pt x="25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1" name="Google Shape;5321;p76"/>
                  <p:cNvSpPr/>
                  <p:nvPr/>
                </p:nvSpPr>
                <p:spPr>
                  <a:xfrm>
                    <a:off x="903827" y="2726563"/>
                    <a:ext cx="289502" cy="283477"/>
                  </a:xfrm>
                  <a:custGeom>
                    <a:rect b="b" l="l" r="r" t="t"/>
                    <a:pathLst>
                      <a:path extrusionOk="0" h="3058" w="3123">
                        <a:moveTo>
                          <a:pt x="416" y="0"/>
                        </a:moveTo>
                        <a:cubicBezTo>
                          <a:pt x="416" y="0"/>
                          <a:pt x="416" y="0"/>
                          <a:pt x="416" y="0"/>
                        </a:cubicBezTo>
                        <a:lnTo>
                          <a:pt x="416" y="0"/>
                        </a:lnTo>
                        <a:cubicBezTo>
                          <a:pt x="416" y="0"/>
                          <a:pt x="416" y="0"/>
                          <a:pt x="416" y="0"/>
                        </a:cubicBezTo>
                        <a:close/>
                        <a:moveTo>
                          <a:pt x="416" y="0"/>
                        </a:moveTo>
                        <a:cubicBezTo>
                          <a:pt x="423" y="5"/>
                          <a:pt x="0" y="2432"/>
                          <a:pt x="2370" y="3058"/>
                        </a:cubicBezTo>
                        <a:cubicBezTo>
                          <a:pt x="2370" y="3058"/>
                          <a:pt x="3122" y="819"/>
                          <a:pt x="41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2" name="Google Shape;5322;p76"/>
                  <p:cNvSpPr/>
                  <p:nvPr/>
                </p:nvSpPr>
                <p:spPr>
                  <a:xfrm>
                    <a:off x="1246634" y="2792288"/>
                    <a:ext cx="257242" cy="218865"/>
                  </a:xfrm>
                  <a:custGeom>
                    <a:rect b="b" l="l" r="r" t="t"/>
                    <a:pathLst>
                      <a:path extrusionOk="0" h="2361" w="2775">
                        <a:moveTo>
                          <a:pt x="2733" y="1"/>
                        </a:moveTo>
                        <a:cubicBezTo>
                          <a:pt x="2412" y="1"/>
                          <a:pt x="294" y="86"/>
                          <a:pt x="1" y="2332"/>
                        </a:cubicBezTo>
                        <a:cubicBezTo>
                          <a:pt x="1" y="2332"/>
                          <a:pt x="143" y="2360"/>
                          <a:pt x="365" y="2360"/>
                        </a:cubicBezTo>
                        <a:cubicBezTo>
                          <a:pt x="1037" y="2360"/>
                          <a:pt x="2435" y="2100"/>
                          <a:pt x="2774" y="2"/>
                        </a:cubicBezTo>
                        <a:cubicBezTo>
                          <a:pt x="2774" y="2"/>
                          <a:pt x="2760" y="1"/>
                          <a:pt x="273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3" name="Google Shape;5323;p76"/>
                  <p:cNvSpPr/>
                  <p:nvPr/>
                </p:nvSpPr>
                <p:spPr>
                  <a:xfrm>
                    <a:off x="976412" y="2406745"/>
                    <a:ext cx="313697" cy="314438"/>
                  </a:xfrm>
                  <a:custGeom>
                    <a:rect b="b" l="l" r="r" t="t"/>
                    <a:pathLst>
                      <a:path extrusionOk="0" h="3392" w="3384">
                        <a:moveTo>
                          <a:pt x="902" y="0"/>
                        </a:moveTo>
                        <a:lnTo>
                          <a:pt x="902" y="0"/>
                        </a:lnTo>
                        <a:cubicBezTo>
                          <a:pt x="902" y="0"/>
                          <a:pt x="0" y="2298"/>
                          <a:pt x="2189" y="3392"/>
                        </a:cubicBezTo>
                        <a:cubicBezTo>
                          <a:pt x="2189" y="3392"/>
                          <a:pt x="3383" y="1345"/>
                          <a:pt x="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4" name="Google Shape;5324;p76"/>
                  <p:cNvSpPr/>
                  <p:nvPr/>
                </p:nvSpPr>
                <p:spPr>
                  <a:xfrm>
                    <a:off x="1300863" y="2577778"/>
                    <a:ext cx="295898" cy="180301"/>
                  </a:xfrm>
                  <a:custGeom>
                    <a:rect b="b" l="l" r="r" t="t"/>
                    <a:pathLst>
                      <a:path extrusionOk="0" h="1945" w="3192">
                        <a:moveTo>
                          <a:pt x="2523" y="0"/>
                        </a:moveTo>
                        <a:cubicBezTo>
                          <a:pt x="1755" y="0"/>
                          <a:pt x="531" y="259"/>
                          <a:pt x="0" y="1789"/>
                        </a:cubicBezTo>
                        <a:cubicBezTo>
                          <a:pt x="0" y="1789"/>
                          <a:pt x="368" y="1944"/>
                          <a:pt x="871" y="1944"/>
                        </a:cubicBezTo>
                        <a:cubicBezTo>
                          <a:pt x="1593" y="1944"/>
                          <a:pt x="2596" y="1625"/>
                          <a:pt x="3192" y="68"/>
                        </a:cubicBezTo>
                        <a:cubicBezTo>
                          <a:pt x="3192" y="68"/>
                          <a:pt x="2917" y="0"/>
                          <a:pt x="252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  <p:grpSp>
              <p:nvGrpSpPr>
                <p:cNvPr id="5325" name="Google Shape;5325;p76"/>
                <p:cNvGrpSpPr/>
                <p:nvPr/>
              </p:nvGrpSpPr>
              <p:grpSpPr>
                <a:xfrm>
                  <a:off x="593002" y="2212351"/>
                  <a:ext cx="1261647" cy="2071660"/>
                  <a:chOff x="593002" y="2212351"/>
                  <a:chExt cx="1261647" cy="2071660"/>
                </a:xfrm>
              </p:grpSpPr>
              <p:sp>
                <p:nvSpPr>
                  <p:cNvPr id="5326" name="Google Shape;5326;p76"/>
                  <p:cNvSpPr/>
                  <p:nvPr/>
                </p:nvSpPr>
                <p:spPr>
                  <a:xfrm>
                    <a:off x="593002" y="2212351"/>
                    <a:ext cx="1261647" cy="2071660"/>
                  </a:xfrm>
                  <a:custGeom>
                    <a:rect b="b" l="l" r="r" t="t"/>
                    <a:pathLst>
                      <a:path extrusionOk="0" fill="none" h="22348" w="13610">
                        <a:moveTo>
                          <a:pt x="10168" y="0"/>
                        </a:moveTo>
                        <a:cubicBezTo>
                          <a:pt x="10168" y="0"/>
                          <a:pt x="1" y="11094"/>
                          <a:pt x="13610" y="22347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7" name="Google Shape;5327;p76"/>
                  <p:cNvSpPr/>
                  <p:nvPr/>
                </p:nvSpPr>
                <p:spPr>
                  <a:xfrm>
                    <a:off x="1303181" y="2300602"/>
                    <a:ext cx="268830" cy="247138"/>
                  </a:xfrm>
                  <a:custGeom>
                    <a:rect b="b" l="l" r="r" t="t"/>
                    <a:pathLst>
                      <a:path extrusionOk="0" fill="none" h="2666" w="2900">
                        <a:moveTo>
                          <a:pt x="0" y="1"/>
                        </a:moveTo>
                        <a:cubicBezTo>
                          <a:pt x="0" y="1"/>
                          <a:pt x="109" y="1538"/>
                          <a:pt x="209" y="2666"/>
                        </a:cubicBezTo>
                        <a:cubicBezTo>
                          <a:pt x="209" y="2666"/>
                          <a:pt x="1404" y="1697"/>
                          <a:pt x="2899" y="1638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8" name="Google Shape;5328;p76"/>
                  <p:cNvSpPr/>
                  <p:nvPr/>
                </p:nvSpPr>
                <p:spPr>
                  <a:xfrm>
                    <a:off x="1065404" y="3161052"/>
                    <a:ext cx="372654" cy="264102"/>
                  </a:xfrm>
                  <a:custGeom>
                    <a:rect b="b" l="l" r="r" t="t"/>
                    <a:pathLst>
                      <a:path extrusionOk="0" fill="none" h="2849" w="4020">
                        <a:moveTo>
                          <a:pt x="1" y="301"/>
                        </a:moveTo>
                        <a:cubicBezTo>
                          <a:pt x="1" y="301"/>
                          <a:pt x="1145" y="1771"/>
                          <a:pt x="2006" y="2849"/>
                        </a:cubicBezTo>
                        <a:cubicBezTo>
                          <a:pt x="2006" y="2849"/>
                          <a:pt x="2557" y="1061"/>
                          <a:pt x="4019" y="0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29" name="Google Shape;5329;p76"/>
                  <p:cNvSpPr/>
                  <p:nvPr/>
                </p:nvSpPr>
                <p:spPr>
                  <a:xfrm>
                    <a:off x="1124269" y="3440545"/>
                    <a:ext cx="334647" cy="314531"/>
                  </a:xfrm>
                  <a:custGeom>
                    <a:rect b="b" l="l" r="r" t="t"/>
                    <a:pathLst>
                      <a:path extrusionOk="0" fill="none" h="3393" w="3610">
                        <a:moveTo>
                          <a:pt x="1" y="1797"/>
                        </a:moveTo>
                        <a:cubicBezTo>
                          <a:pt x="1" y="1797"/>
                          <a:pt x="1630" y="2724"/>
                          <a:pt x="2824" y="3393"/>
                        </a:cubicBezTo>
                        <a:cubicBezTo>
                          <a:pt x="2824" y="3393"/>
                          <a:pt x="2657" y="1530"/>
                          <a:pt x="3610" y="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30" name="Google Shape;5330;p76"/>
                  <p:cNvSpPr/>
                  <p:nvPr/>
                </p:nvSpPr>
                <p:spPr>
                  <a:xfrm>
                    <a:off x="1057710" y="2888419"/>
                    <a:ext cx="320649" cy="219977"/>
                  </a:xfrm>
                  <a:custGeom>
                    <a:rect b="b" l="l" r="r" t="t"/>
                    <a:pathLst>
                      <a:path extrusionOk="0" fill="none" h="2373" w="3459">
                        <a:moveTo>
                          <a:pt x="0" y="0"/>
                        </a:moveTo>
                        <a:cubicBezTo>
                          <a:pt x="0" y="0"/>
                          <a:pt x="836" y="1379"/>
                          <a:pt x="1454" y="2373"/>
                        </a:cubicBezTo>
                        <a:cubicBezTo>
                          <a:pt x="1454" y="2373"/>
                          <a:pt x="2105" y="911"/>
                          <a:pt x="3459" y="151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5331" name="Google Shape;5331;p76"/>
                  <p:cNvSpPr/>
                  <p:nvPr/>
                </p:nvSpPr>
                <p:spPr>
                  <a:xfrm>
                    <a:off x="1139750" y="2588717"/>
                    <a:ext cx="310638" cy="242503"/>
                  </a:xfrm>
                  <a:custGeom>
                    <a:rect b="b" l="l" r="r" t="t"/>
                    <a:pathLst>
                      <a:path extrusionOk="0" fill="none" h="2616" w="3351">
                        <a:moveTo>
                          <a:pt x="1" y="0"/>
                        </a:moveTo>
                        <a:cubicBezTo>
                          <a:pt x="1" y="0"/>
                          <a:pt x="535" y="1512"/>
                          <a:pt x="936" y="2615"/>
                        </a:cubicBezTo>
                        <a:cubicBezTo>
                          <a:pt x="936" y="2615"/>
                          <a:pt x="1872" y="1312"/>
                          <a:pt x="3351" y="844"/>
                        </a:cubicBezTo>
                      </a:path>
                    </a:pathLst>
                  </a:custGeom>
                  <a:noFill/>
                  <a:ln cap="flat" cmpd="sng" w="19050">
                    <a:solidFill>
                      <a:schemeClr val="lt2"/>
                    </a:solidFill>
                    <a:prstDash val="solid"/>
                    <a:miter lim="8354"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grpSp>
            <p:nvGrpSpPr>
              <p:cNvPr id="5332" name="Google Shape;5332;p76"/>
              <p:cNvGrpSpPr/>
              <p:nvPr/>
            </p:nvGrpSpPr>
            <p:grpSpPr>
              <a:xfrm>
                <a:off x="7675621" y="25769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5333" name="Google Shape;5333;p76"/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rect b="b" l="l" r="r" t="t"/>
                  <a:pathLst>
                    <a:path extrusionOk="0" fill="none" h="269" w="1597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34" name="Google Shape;5334;p76"/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rect b="b" l="l" r="r" t="t"/>
                  <a:pathLst>
                    <a:path extrusionOk="0" fill="none" h="1321" w="1171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35" name="Google Shape;5335;p76"/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rect b="b" l="l" r="r" t="t"/>
                  <a:pathLst>
                    <a:path extrusionOk="0" fill="none" h="1822" w="862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336" name="Google Shape;5336;p76"/>
              <p:cNvGrpSpPr/>
              <p:nvPr/>
            </p:nvGrpSpPr>
            <p:grpSpPr>
              <a:xfrm>
                <a:off x="7275133" y="2185264"/>
                <a:ext cx="139466" cy="159114"/>
                <a:chOff x="11250843" y="1932532"/>
                <a:chExt cx="402616" cy="459335"/>
              </a:xfrm>
            </p:grpSpPr>
            <p:sp>
              <p:nvSpPr>
                <p:cNvPr id="5337" name="Google Shape;5337;p76"/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rect b="b" l="l" r="r" t="t"/>
                  <a:pathLst>
                    <a:path extrusionOk="0" fill="none" h="269" w="1597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38" name="Google Shape;5338;p76"/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rect b="b" l="l" r="r" t="t"/>
                  <a:pathLst>
                    <a:path extrusionOk="0" fill="none" h="1321" w="1171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39" name="Google Shape;5339;p76"/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rect b="b" l="l" r="r" t="t"/>
                  <a:pathLst>
                    <a:path extrusionOk="0" fill="none" h="1822" w="862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accent4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5340" name="Google Shape;5340;p76"/>
              <p:cNvGrpSpPr/>
              <p:nvPr/>
            </p:nvGrpSpPr>
            <p:grpSpPr>
              <a:xfrm>
                <a:off x="6078171" y="2736014"/>
                <a:ext cx="139466" cy="159114"/>
                <a:chOff x="11250843" y="1932532"/>
                <a:chExt cx="402616" cy="459335"/>
              </a:xfrm>
            </p:grpSpPr>
            <p:sp>
              <p:nvSpPr>
                <p:cNvPr id="5341" name="Google Shape;5341;p76"/>
                <p:cNvSpPr/>
                <p:nvPr/>
              </p:nvSpPr>
              <p:spPr>
                <a:xfrm>
                  <a:off x="11250843" y="2138754"/>
                  <a:ext cx="402616" cy="67816"/>
                </a:xfrm>
                <a:custGeom>
                  <a:rect b="b" l="l" r="r" t="t"/>
                  <a:pathLst>
                    <a:path extrusionOk="0" fill="none" h="269" w="1597">
                      <a:moveTo>
                        <a:pt x="1" y="1"/>
                      </a:moveTo>
                      <a:lnTo>
                        <a:pt x="1596" y="268"/>
                      </a:ln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42" name="Google Shape;5342;p76"/>
                <p:cNvSpPr/>
                <p:nvPr/>
              </p:nvSpPr>
              <p:spPr>
                <a:xfrm>
                  <a:off x="11324458" y="1999844"/>
                  <a:ext cx="295218" cy="333031"/>
                </a:xfrm>
                <a:custGeom>
                  <a:rect b="b" l="l" r="r" t="t"/>
                  <a:pathLst>
                    <a:path extrusionOk="0" fill="none" h="1321" w="1171">
                      <a:moveTo>
                        <a:pt x="1" y="1320"/>
                      </a:moveTo>
                      <a:lnTo>
                        <a:pt x="1170" y="0"/>
                      </a:ln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5343" name="Google Shape;5343;p76"/>
                <p:cNvSpPr/>
                <p:nvPr/>
              </p:nvSpPr>
              <p:spPr>
                <a:xfrm>
                  <a:off x="11358240" y="1932532"/>
                  <a:ext cx="217317" cy="459335"/>
                </a:xfrm>
                <a:custGeom>
                  <a:rect b="b" l="l" r="r" t="t"/>
                  <a:pathLst>
                    <a:path extrusionOk="0" fill="none" h="1822" w="862">
                      <a:moveTo>
                        <a:pt x="861" y="1821"/>
                      </a:moveTo>
                      <a:cubicBezTo>
                        <a:pt x="527" y="1236"/>
                        <a:pt x="243" y="635"/>
                        <a:pt x="1" y="0"/>
                      </a:cubicBezTo>
                    </a:path>
                  </a:pathLst>
                </a:custGeom>
                <a:noFill/>
                <a:ln cap="rnd" cmpd="sng" w="19050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5344" name="Google Shape;5344;p76"/>
            <p:cNvGrpSpPr/>
            <p:nvPr/>
          </p:nvGrpSpPr>
          <p:grpSpPr>
            <a:xfrm>
              <a:off x="5754246" y="2185276"/>
              <a:ext cx="2340836" cy="3309436"/>
              <a:chOff x="12358971" y="3021926"/>
              <a:chExt cx="2340836" cy="3309436"/>
            </a:xfrm>
          </p:grpSpPr>
          <p:sp>
            <p:nvSpPr>
              <p:cNvPr id="5345" name="Google Shape;5345;p76"/>
              <p:cNvSpPr/>
              <p:nvPr/>
            </p:nvSpPr>
            <p:spPr>
              <a:xfrm>
                <a:off x="12841045" y="3818912"/>
                <a:ext cx="938005" cy="969680"/>
              </a:xfrm>
              <a:custGeom>
                <a:rect b="b" l="l" r="r" t="t"/>
                <a:pathLst>
                  <a:path extrusionOk="0" h="8939" w="8647">
                    <a:moveTo>
                      <a:pt x="5782" y="0"/>
                    </a:moveTo>
                    <a:lnTo>
                      <a:pt x="2214" y="1847"/>
                    </a:lnTo>
                    <a:cubicBezTo>
                      <a:pt x="2298" y="4553"/>
                      <a:pt x="1513" y="5439"/>
                      <a:pt x="126" y="6533"/>
                    </a:cubicBezTo>
                    <a:cubicBezTo>
                      <a:pt x="17" y="6583"/>
                      <a:pt x="1" y="6734"/>
                      <a:pt x="101" y="6801"/>
                    </a:cubicBezTo>
                    <a:cubicBezTo>
                      <a:pt x="518" y="7293"/>
                      <a:pt x="1087" y="7628"/>
                      <a:pt x="1655" y="7937"/>
                    </a:cubicBezTo>
                    <a:cubicBezTo>
                      <a:pt x="2423" y="8354"/>
                      <a:pt x="3234" y="8755"/>
                      <a:pt x="4102" y="8889"/>
                    </a:cubicBezTo>
                    <a:cubicBezTo>
                      <a:pt x="4323" y="8923"/>
                      <a:pt x="4545" y="8939"/>
                      <a:pt x="4766" y="8939"/>
                    </a:cubicBezTo>
                    <a:cubicBezTo>
                      <a:pt x="5643" y="8939"/>
                      <a:pt x="6515" y="8688"/>
                      <a:pt x="7302" y="8288"/>
                    </a:cubicBezTo>
                    <a:cubicBezTo>
                      <a:pt x="7837" y="8012"/>
                      <a:pt x="8363" y="7653"/>
                      <a:pt x="8647" y="7118"/>
                    </a:cubicBezTo>
                    <a:cubicBezTo>
                      <a:pt x="7995" y="6892"/>
                      <a:pt x="7327" y="6659"/>
                      <a:pt x="6784" y="6233"/>
                    </a:cubicBezTo>
                    <a:cubicBezTo>
                      <a:pt x="6241" y="5815"/>
                      <a:pt x="4871" y="4620"/>
                      <a:pt x="578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6" name="Google Shape;5346;p76"/>
              <p:cNvSpPr/>
              <p:nvPr/>
            </p:nvSpPr>
            <p:spPr>
              <a:xfrm>
                <a:off x="13243389" y="3818912"/>
                <a:ext cx="281065" cy="625373"/>
              </a:xfrm>
              <a:custGeom>
                <a:rect b="b" l="l" r="r" t="t"/>
                <a:pathLst>
                  <a:path extrusionOk="0" h="5765" w="2591">
                    <a:moveTo>
                      <a:pt x="2073" y="0"/>
                    </a:moveTo>
                    <a:lnTo>
                      <a:pt x="1" y="1178"/>
                    </a:lnTo>
                    <a:cubicBezTo>
                      <a:pt x="26" y="1187"/>
                      <a:pt x="42" y="1203"/>
                      <a:pt x="68" y="1220"/>
                    </a:cubicBezTo>
                    <a:cubicBezTo>
                      <a:pt x="251" y="1412"/>
                      <a:pt x="360" y="1655"/>
                      <a:pt x="368" y="1913"/>
                    </a:cubicBezTo>
                    <a:cubicBezTo>
                      <a:pt x="377" y="2030"/>
                      <a:pt x="343" y="2139"/>
                      <a:pt x="276" y="2231"/>
                    </a:cubicBezTo>
                    <a:cubicBezTo>
                      <a:pt x="452" y="3200"/>
                      <a:pt x="811" y="4127"/>
                      <a:pt x="1346" y="4954"/>
                    </a:cubicBezTo>
                    <a:cubicBezTo>
                      <a:pt x="1672" y="5456"/>
                      <a:pt x="2106" y="5656"/>
                      <a:pt x="2590" y="5765"/>
                    </a:cubicBezTo>
                    <a:cubicBezTo>
                      <a:pt x="2014" y="5055"/>
                      <a:pt x="1379" y="3526"/>
                      <a:pt x="2073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7" name="Google Shape;5347;p76"/>
              <p:cNvSpPr/>
              <p:nvPr/>
            </p:nvSpPr>
            <p:spPr>
              <a:xfrm>
                <a:off x="12555532" y="4451446"/>
                <a:ext cx="1661224" cy="1758637"/>
              </a:xfrm>
              <a:custGeom>
                <a:rect b="b" l="l" r="r" t="t"/>
                <a:pathLst>
                  <a:path extrusionOk="0" h="16212" w="15314">
                    <a:moveTo>
                      <a:pt x="3409" y="1"/>
                    </a:moveTo>
                    <a:cubicBezTo>
                      <a:pt x="2374" y="385"/>
                      <a:pt x="820" y="1120"/>
                      <a:pt x="143" y="2005"/>
                    </a:cubicBezTo>
                    <a:cubicBezTo>
                      <a:pt x="1" y="2189"/>
                      <a:pt x="252" y="2816"/>
                      <a:pt x="185" y="3041"/>
                    </a:cubicBezTo>
                    <a:cubicBezTo>
                      <a:pt x="85" y="3367"/>
                      <a:pt x="168" y="3710"/>
                      <a:pt x="260" y="4035"/>
                    </a:cubicBezTo>
                    <a:cubicBezTo>
                      <a:pt x="912" y="6366"/>
                      <a:pt x="2064" y="8513"/>
                      <a:pt x="2875" y="10794"/>
                    </a:cubicBezTo>
                    <a:cubicBezTo>
                      <a:pt x="3443" y="12406"/>
                      <a:pt x="3844" y="14077"/>
                      <a:pt x="4053" y="15781"/>
                    </a:cubicBezTo>
                    <a:cubicBezTo>
                      <a:pt x="4069" y="15923"/>
                      <a:pt x="4103" y="16090"/>
                      <a:pt x="4228" y="16165"/>
                    </a:cubicBezTo>
                    <a:cubicBezTo>
                      <a:pt x="4290" y="16193"/>
                      <a:pt x="4353" y="16209"/>
                      <a:pt x="4420" y="16209"/>
                    </a:cubicBezTo>
                    <a:cubicBezTo>
                      <a:pt x="4434" y="16209"/>
                      <a:pt x="4448" y="16209"/>
                      <a:pt x="4462" y="16207"/>
                    </a:cubicBezTo>
                    <a:cubicBezTo>
                      <a:pt x="4617" y="16210"/>
                      <a:pt x="4772" y="16212"/>
                      <a:pt x="4928" y="16212"/>
                    </a:cubicBezTo>
                    <a:cubicBezTo>
                      <a:pt x="7359" y="16212"/>
                      <a:pt x="9798" y="15857"/>
                      <a:pt x="12223" y="15857"/>
                    </a:cubicBezTo>
                    <a:cubicBezTo>
                      <a:pt x="13001" y="15857"/>
                      <a:pt x="13779" y="15893"/>
                      <a:pt x="14554" y="15990"/>
                    </a:cubicBezTo>
                    <a:cubicBezTo>
                      <a:pt x="14612" y="15998"/>
                      <a:pt x="14673" y="16004"/>
                      <a:pt x="14733" y="16004"/>
                    </a:cubicBezTo>
                    <a:cubicBezTo>
                      <a:pt x="14860" y="16004"/>
                      <a:pt x="14981" y="15976"/>
                      <a:pt x="15055" y="15873"/>
                    </a:cubicBezTo>
                    <a:cubicBezTo>
                      <a:pt x="15097" y="15798"/>
                      <a:pt x="15122" y="15706"/>
                      <a:pt x="15113" y="15622"/>
                    </a:cubicBezTo>
                    <a:cubicBezTo>
                      <a:pt x="15314" y="12114"/>
                      <a:pt x="15289" y="8597"/>
                      <a:pt x="15038" y="5096"/>
                    </a:cubicBezTo>
                    <a:cubicBezTo>
                      <a:pt x="14988" y="4286"/>
                      <a:pt x="14913" y="3459"/>
                      <a:pt x="14612" y="2699"/>
                    </a:cubicBezTo>
                    <a:cubicBezTo>
                      <a:pt x="14320" y="1939"/>
                      <a:pt x="13760" y="1237"/>
                      <a:pt x="13000" y="953"/>
                    </a:cubicBezTo>
                    <a:cubicBezTo>
                      <a:pt x="12643" y="822"/>
                      <a:pt x="12266" y="786"/>
                      <a:pt x="11886" y="786"/>
                    </a:cubicBezTo>
                    <a:cubicBezTo>
                      <a:pt x="11661" y="786"/>
                      <a:pt x="11436" y="798"/>
                      <a:pt x="11212" y="811"/>
                    </a:cubicBezTo>
                    <a:lnTo>
                      <a:pt x="10118" y="878"/>
                    </a:lnTo>
                    <a:cubicBezTo>
                      <a:pt x="9992" y="878"/>
                      <a:pt x="9875" y="894"/>
                      <a:pt x="9767" y="936"/>
                    </a:cubicBezTo>
                    <a:cubicBezTo>
                      <a:pt x="9600" y="1011"/>
                      <a:pt x="8957" y="953"/>
                      <a:pt x="8831" y="1087"/>
                    </a:cubicBezTo>
                    <a:cubicBezTo>
                      <a:pt x="8564" y="1360"/>
                      <a:pt x="8118" y="1459"/>
                      <a:pt x="7611" y="1459"/>
                    </a:cubicBezTo>
                    <a:cubicBezTo>
                      <a:pt x="6739" y="1459"/>
                      <a:pt x="5687" y="1164"/>
                      <a:pt x="5064" y="953"/>
                    </a:cubicBezTo>
                    <a:cubicBezTo>
                      <a:pt x="4078" y="619"/>
                      <a:pt x="4830" y="677"/>
                      <a:pt x="3886" y="251"/>
                    </a:cubicBezTo>
                    <a:lnTo>
                      <a:pt x="340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8" name="Google Shape;5348;p76"/>
              <p:cNvSpPr/>
              <p:nvPr/>
            </p:nvSpPr>
            <p:spPr>
              <a:xfrm>
                <a:off x="13847825" y="4911175"/>
                <a:ext cx="181483" cy="669306"/>
              </a:xfrm>
              <a:custGeom>
                <a:rect b="b" l="l" r="r" t="t"/>
                <a:pathLst>
                  <a:path extrusionOk="0" h="6170" w="1673">
                    <a:moveTo>
                      <a:pt x="222" y="1"/>
                    </a:moveTo>
                    <a:cubicBezTo>
                      <a:pt x="206" y="1"/>
                      <a:pt x="191" y="10"/>
                      <a:pt x="185" y="31"/>
                    </a:cubicBezTo>
                    <a:cubicBezTo>
                      <a:pt x="68" y="457"/>
                      <a:pt x="9" y="892"/>
                      <a:pt x="1" y="1326"/>
                    </a:cubicBezTo>
                    <a:cubicBezTo>
                      <a:pt x="9" y="2128"/>
                      <a:pt x="151" y="2922"/>
                      <a:pt x="419" y="3682"/>
                    </a:cubicBezTo>
                    <a:cubicBezTo>
                      <a:pt x="719" y="4534"/>
                      <a:pt x="1137" y="5345"/>
                      <a:pt x="1571" y="6147"/>
                    </a:cubicBezTo>
                    <a:cubicBezTo>
                      <a:pt x="1579" y="6163"/>
                      <a:pt x="1593" y="6169"/>
                      <a:pt x="1608" y="6169"/>
                    </a:cubicBezTo>
                    <a:cubicBezTo>
                      <a:pt x="1639" y="6169"/>
                      <a:pt x="1672" y="6139"/>
                      <a:pt x="1655" y="6105"/>
                    </a:cubicBezTo>
                    <a:cubicBezTo>
                      <a:pt x="1413" y="5662"/>
                      <a:pt x="1179" y="5219"/>
                      <a:pt x="970" y="4760"/>
                    </a:cubicBezTo>
                    <a:cubicBezTo>
                      <a:pt x="594" y="4000"/>
                      <a:pt x="327" y="3189"/>
                      <a:pt x="176" y="2362"/>
                    </a:cubicBezTo>
                    <a:cubicBezTo>
                      <a:pt x="43" y="1594"/>
                      <a:pt x="76" y="808"/>
                      <a:pt x="268" y="65"/>
                    </a:cubicBezTo>
                    <a:cubicBezTo>
                      <a:pt x="279" y="28"/>
                      <a:pt x="249" y="1"/>
                      <a:pt x="222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9" name="Google Shape;5349;p76"/>
              <p:cNvSpPr/>
              <p:nvPr/>
            </p:nvSpPr>
            <p:spPr>
              <a:xfrm>
                <a:off x="13744555" y="4816691"/>
                <a:ext cx="393448" cy="1001464"/>
              </a:xfrm>
              <a:custGeom>
                <a:rect b="b" l="l" r="r" t="t"/>
                <a:pathLst>
                  <a:path extrusionOk="0" h="9232" w="3627">
                    <a:moveTo>
                      <a:pt x="3467" y="0"/>
                    </a:moveTo>
                    <a:lnTo>
                      <a:pt x="3467" y="0"/>
                    </a:lnTo>
                    <a:cubicBezTo>
                      <a:pt x="3158" y="618"/>
                      <a:pt x="2741" y="1069"/>
                      <a:pt x="2273" y="1270"/>
                    </a:cubicBezTo>
                    <a:cubicBezTo>
                      <a:pt x="2056" y="1362"/>
                      <a:pt x="1830" y="1404"/>
                      <a:pt x="1613" y="1521"/>
                    </a:cubicBezTo>
                    <a:cubicBezTo>
                      <a:pt x="1354" y="1663"/>
                      <a:pt x="1153" y="1897"/>
                      <a:pt x="1070" y="2181"/>
                    </a:cubicBezTo>
                    <a:cubicBezTo>
                      <a:pt x="903" y="2665"/>
                      <a:pt x="978" y="3275"/>
                      <a:pt x="1070" y="3810"/>
                    </a:cubicBezTo>
                    <a:cubicBezTo>
                      <a:pt x="1162" y="4344"/>
                      <a:pt x="1262" y="4921"/>
                      <a:pt x="1145" y="5447"/>
                    </a:cubicBezTo>
                    <a:cubicBezTo>
                      <a:pt x="1087" y="5698"/>
                      <a:pt x="995" y="5932"/>
                      <a:pt x="886" y="6157"/>
                    </a:cubicBezTo>
                    <a:cubicBezTo>
                      <a:pt x="460" y="7143"/>
                      <a:pt x="159" y="8179"/>
                      <a:pt x="0" y="9231"/>
                    </a:cubicBezTo>
                    <a:cubicBezTo>
                      <a:pt x="0" y="9231"/>
                      <a:pt x="2047" y="8471"/>
                      <a:pt x="2841" y="7485"/>
                    </a:cubicBezTo>
                    <a:cubicBezTo>
                      <a:pt x="3626" y="6500"/>
                      <a:pt x="3467" y="1"/>
                      <a:pt x="34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0" name="Google Shape;5350;p76"/>
              <p:cNvSpPr/>
              <p:nvPr/>
            </p:nvSpPr>
            <p:spPr>
              <a:xfrm>
                <a:off x="12925332" y="4410659"/>
                <a:ext cx="818463" cy="333026"/>
              </a:xfrm>
              <a:custGeom>
                <a:rect b="b" l="l" r="r" t="t"/>
                <a:pathLst>
                  <a:path extrusionOk="0" h="3070" w="7545">
                    <a:moveTo>
                      <a:pt x="510" y="1"/>
                    </a:moveTo>
                    <a:lnTo>
                      <a:pt x="0" y="385"/>
                    </a:lnTo>
                    <a:cubicBezTo>
                      <a:pt x="876" y="2467"/>
                      <a:pt x="1810" y="3070"/>
                      <a:pt x="2597" y="3070"/>
                    </a:cubicBezTo>
                    <a:cubicBezTo>
                      <a:pt x="3680" y="3070"/>
                      <a:pt x="4487" y="1930"/>
                      <a:pt x="4487" y="1930"/>
                    </a:cubicBezTo>
                    <a:cubicBezTo>
                      <a:pt x="5104" y="2469"/>
                      <a:pt x="5609" y="2667"/>
                      <a:pt x="6017" y="2667"/>
                    </a:cubicBezTo>
                    <a:cubicBezTo>
                      <a:pt x="7155" y="2667"/>
                      <a:pt x="7544" y="1128"/>
                      <a:pt x="7544" y="1128"/>
                    </a:cubicBezTo>
                    <a:cubicBezTo>
                      <a:pt x="6951" y="1112"/>
                      <a:pt x="6358" y="945"/>
                      <a:pt x="5840" y="644"/>
                    </a:cubicBezTo>
                    <a:cubicBezTo>
                      <a:pt x="5522" y="1220"/>
                      <a:pt x="4537" y="1479"/>
                      <a:pt x="4537" y="1479"/>
                    </a:cubicBezTo>
                    <a:cubicBezTo>
                      <a:pt x="4264" y="1534"/>
                      <a:pt x="4002" y="1558"/>
                      <a:pt x="3752" y="1558"/>
                    </a:cubicBezTo>
                    <a:cubicBezTo>
                      <a:pt x="1751" y="1558"/>
                      <a:pt x="510" y="1"/>
                      <a:pt x="5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1" name="Google Shape;5351;p76"/>
              <p:cNvSpPr/>
              <p:nvPr/>
            </p:nvSpPr>
            <p:spPr>
              <a:xfrm>
                <a:off x="13756379" y="3544355"/>
                <a:ext cx="247437" cy="908065"/>
              </a:xfrm>
              <a:custGeom>
                <a:rect b="b" l="l" r="r" t="t"/>
                <a:pathLst>
                  <a:path extrusionOk="0" h="8371" w="2281">
                    <a:moveTo>
                      <a:pt x="1370" y="0"/>
                    </a:moveTo>
                    <a:lnTo>
                      <a:pt x="0" y="877"/>
                    </a:lnTo>
                    <a:cubicBezTo>
                      <a:pt x="468" y="1780"/>
                      <a:pt x="610" y="2824"/>
                      <a:pt x="384" y="3818"/>
                    </a:cubicBezTo>
                    <a:cubicBezTo>
                      <a:pt x="301" y="4202"/>
                      <a:pt x="159" y="4578"/>
                      <a:pt x="159" y="4962"/>
                    </a:cubicBezTo>
                    <a:cubicBezTo>
                      <a:pt x="150" y="5572"/>
                      <a:pt x="476" y="6132"/>
                      <a:pt x="777" y="6658"/>
                    </a:cubicBezTo>
                    <a:cubicBezTo>
                      <a:pt x="1078" y="7185"/>
                      <a:pt x="1379" y="7761"/>
                      <a:pt x="1320" y="8371"/>
                    </a:cubicBezTo>
                    <a:cubicBezTo>
                      <a:pt x="1604" y="7895"/>
                      <a:pt x="1713" y="7335"/>
                      <a:pt x="1612" y="6792"/>
                    </a:cubicBezTo>
                    <a:cubicBezTo>
                      <a:pt x="1512" y="6216"/>
                      <a:pt x="1186" y="5664"/>
                      <a:pt x="1253" y="5079"/>
                    </a:cubicBezTo>
                    <a:cubicBezTo>
                      <a:pt x="1295" y="4645"/>
                      <a:pt x="1546" y="4277"/>
                      <a:pt x="1746" y="3893"/>
                    </a:cubicBezTo>
                    <a:cubicBezTo>
                      <a:pt x="2064" y="3275"/>
                      <a:pt x="2281" y="2598"/>
                      <a:pt x="2256" y="1905"/>
                    </a:cubicBezTo>
                    <a:cubicBezTo>
                      <a:pt x="2222" y="1178"/>
                      <a:pt x="1905" y="493"/>
                      <a:pt x="1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2" name="Google Shape;5352;p76"/>
              <p:cNvSpPr/>
              <p:nvPr/>
            </p:nvSpPr>
            <p:spPr>
              <a:xfrm>
                <a:off x="13187197" y="3401164"/>
                <a:ext cx="709660" cy="994522"/>
              </a:xfrm>
              <a:custGeom>
                <a:rect b="b" l="l" r="r" t="t"/>
                <a:pathLst>
                  <a:path extrusionOk="0" h="9168" w="6542">
                    <a:moveTo>
                      <a:pt x="4662" y="0"/>
                    </a:moveTo>
                    <a:lnTo>
                      <a:pt x="711" y="3826"/>
                    </a:lnTo>
                    <a:cubicBezTo>
                      <a:pt x="1" y="6140"/>
                      <a:pt x="1388" y="8571"/>
                      <a:pt x="3743" y="9140"/>
                    </a:cubicBezTo>
                    <a:cubicBezTo>
                      <a:pt x="3806" y="9158"/>
                      <a:pt x="3873" y="9168"/>
                      <a:pt x="3938" y="9168"/>
                    </a:cubicBezTo>
                    <a:cubicBezTo>
                      <a:pt x="3960" y="9168"/>
                      <a:pt x="3981" y="9167"/>
                      <a:pt x="4002" y="9165"/>
                    </a:cubicBezTo>
                    <a:cubicBezTo>
                      <a:pt x="4153" y="9131"/>
                      <a:pt x="4253" y="8997"/>
                      <a:pt x="4337" y="8872"/>
                    </a:cubicBezTo>
                    <a:cubicBezTo>
                      <a:pt x="4629" y="8446"/>
                      <a:pt x="4888" y="8003"/>
                      <a:pt x="5130" y="7544"/>
                    </a:cubicBezTo>
                    <a:cubicBezTo>
                      <a:pt x="5230" y="7360"/>
                      <a:pt x="5364" y="7193"/>
                      <a:pt x="5523" y="7051"/>
                    </a:cubicBezTo>
                    <a:cubicBezTo>
                      <a:pt x="5765" y="6859"/>
                      <a:pt x="5757" y="6926"/>
                      <a:pt x="6108" y="6800"/>
                    </a:cubicBezTo>
                    <a:cubicBezTo>
                      <a:pt x="6174" y="6767"/>
                      <a:pt x="6241" y="6717"/>
                      <a:pt x="6283" y="6650"/>
                    </a:cubicBezTo>
                    <a:cubicBezTo>
                      <a:pt x="6333" y="6516"/>
                      <a:pt x="6241" y="6358"/>
                      <a:pt x="6149" y="6249"/>
                    </a:cubicBezTo>
                    <a:cubicBezTo>
                      <a:pt x="5999" y="6074"/>
                      <a:pt x="5890" y="5865"/>
                      <a:pt x="5840" y="5639"/>
                    </a:cubicBezTo>
                    <a:cubicBezTo>
                      <a:pt x="5773" y="5472"/>
                      <a:pt x="5757" y="5288"/>
                      <a:pt x="5782" y="5113"/>
                    </a:cubicBezTo>
                    <a:cubicBezTo>
                      <a:pt x="5824" y="4937"/>
                      <a:pt x="5899" y="4779"/>
                      <a:pt x="5991" y="4628"/>
                    </a:cubicBezTo>
                    <a:cubicBezTo>
                      <a:pt x="6300" y="4094"/>
                      <a:pt x="6542" y="3501"/>
                      <a:pt x="6534" y="2891"/>
                    </a:cubicBezTo>
                    <a:cubicBezTo>
                      <a:pt x="6517" y="2298"/>
                      <a:pt x="6266" y="1721"/>
                      <a:pt x="5915" y="1253"/>
                    </a:cubicBezTo>
                    <a:cubicBezTo>
                      <a:pt x="5565" y="777"/>
                      <a:pt x="5113" y="376"/>
                      <a:pt x="466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3" name="Google Shape;5353;p76"/>
              <p:cNvSpPr/>
              <p:nvPr/>
            </p:nvSpPr>
            <p:spPr>
              <a:xfrm>
                <a:off x="12799390" y="3021926"/>
                <a:ext cx="512122" cy="509736"/>
              </a:xfrm>
              <a:custGeom>
                <a:rect b="b" l="l" r="r" t="t"/>
                <a:pathLst>
                  <a:path extrusionOk="0" h="4699" w="4721">
                    <a:moveTo>
                      <a:pt x="2888" y="1"/>
                    </a:moveTo>
                    <a:cubicBezTo>
                      <a:pt x="2779" y="1"/>
                      <a:pt x="2671" y="8"/>
                      <a:pt x="2565" y="21"/>
                    </a:cubicBezTo>
                    <a:cubicBezTo>
                      <a:pt x="1897" y="96"/>
                      <a:pt x="1278" y="380"/>
                      <a:pt x="786" y="840"/>
                    </a:cubicBezTo>
                    <a:cubicBezTo>
                      <a:pt x="301" y="1299"/>
                      <a:pt x="17" y="1934"/>
                      <a:pt x="0" y="2602"/>
                    </a:cubicBezTo>
                    <a:cubicBezTo>
                      <a:pt x="0" y="3279"/>
                      <a:pt x="326" y="3914"/>
                      <a:pt x="877" y="4307"/>
                    </a:cubicBezTo>
                    <a:cubicBezTo>
                      <a:pt x="1323" y="4601"/>
                      <a:pt x="1868" y="4698"/>
                      <a:pt x="2410" y="4698"/>
                    </a:cubicBezTo>
                    <a:cubicBezTo>
                      <a:pt x="2498" y="4698"/>
                      <a:pt x="2586" y="4696"/>
                      <a:pt x="2674" y="4691"/>
                    </a:cubicBezTo>
                    <a:lnTo>
                      <a:pt x="4328" y="3521"/>
                    </a:lnTo>
                    <a:cubicBezTo>
                      <a:pt x="4570" y="2753"/>
                      <a:pt x="4720" y="1917"/>
                      <a:pt x="4511" y="1140"/>
                    </a:cubicBezTo>
                    <a:cubicBezTo>
                      <a:pt x="4461" y="923"/>
                      <a:pt x="4361" y="723"/>
                      <a:pt x="4236" y="547"/>
                    </a:cubicBezTo>
                    <a:cubicBezTo>
                      <a:pt x="3919" y="155"/>
                      <a:pt x="3398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4" name="Google Shape;5354;p76"/>
              <p:cNvSpPr/>
              <p:nvPr/>
            </p:nvSpPr>
            <p:spPr>
              <a:xfrm>
                <a:off x="12798414" y="3245282"/>
                <a:ext cx="497695" cy="286055"/>
              </a:xfrm>
              <a:custGeom>
                <a:rect b="b" l="l" r="r" t="t"/>
                <a:pathLst>
                  <a:path extrusionOk="0" h="2637" w="4588">
                    <a:moveTo>
                      <a:pt x="76" y="0"/>
                    </a:moveTo>
                    <a:cubicBezTo>
                      <a:pt x="34" y="176"/>
                      <a:pt x="9" y="360"/>
                      <a:pt x="9" y="543"/>
                    </a:cubicBezTo>
                    <a:cubicBezTo>
                      <a:pt x="1" y="1220"/>
                      <a:pt x="335" y="1855"/>
                      <a:pt x="886" y="2239"/>
                    </a:cubicBezTo>
                    <a:cubicBezTo>
                      <a:pt x="1334" y="2548"/>
                      <a:pt x="1898" y="2637"/>
                      <a:pt x="2448" y="2637"/>
                    </a:cubicBezTo>
                    <a:cubicBezTo>
                      <a:pt x="2524" y="2637"/>
                      <a:pt x="2599" y="2635"/>
                      <a:pt x="2674" y="2632"/>
                    </a:cubicBezTo>
                    <a:lnTo>
                      <a:pt x="4345" y="1462"/>
                    </a:lnTo>
                    <a:cubicBezTo>
                      <a:pt x="4454" y="1103"/>
                      <a:pt x="4537" y="735"/>
                      <a:pt x="4587" y="368"/>
                    </a:cubicBezTo>
                    <a:lnTo>
                      <a:pt x="4587" y="368"/>
                    </a:lnTo>
                    <a:cubicBezTo>
                      <a:pt x="3942" y="771"/>
                      <a:pt x="3152" y="1005"/>
                      <a:pt x="2382" y="1005"/>
                    </a:cubicBezTo>
                    <a:cubicBezTo>
                      <a:pt x="1507" y="1005"/>
                      <a:pt x="658" y="702"/>
                      <a:pt x="76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5" name="Google Shape;5355;p76"/>
              <p:cNvSpPr/>
              <p:nvPr/>
            </p:nvSpPr>
            <p:spPr>
              <a:xfrm>
                <a:off x="12927177" y="3291602"/>
                <a:ext cx="987905" cy="1108315"/>
              </a:xfrm>
              <a:custGeom>
                <a:rect b="b" l="l" r="r" t="t"/>
                <a:pathLst>
                  <a:path extrusionOk="0" h="10217" w="9107">
                    <a:moveTo>
                      <a:pt x="5278" y="1"/>
                    </a:moveTo>
                    <a:cubicBezTo>
                      <a:pt x="5041" y="1"/>
                      <a:pt x="4804" y="20"/>
                      <a:pt x="4570" y="58"/>
                    </a:cubicBezTo>
                    <a:cubicBezTo>
                      <a:pt x="3851" y="183"/>
                      <a:pt x="3175" y="459"/>
                      <a:pt x="2565" y="852"/>
                    </a:cubicBezTo>
                    <a:lnTo>
                      <a:pt x="2607" y="818"/>
                    </a:lnTo>
                    <a:lnTo>
                      <a:pt x="2607" y="818"/>
                    </a:lnTo>
                    <a:cubicBezTo>
                      <a:pt x="1612" y="1319"/>
                      <a:pt x="735" y="1687"/>
                      <a:pt x="217" y="3224"/>
                    </a:cubicBezTo>
                    <a:cubicBezTo>
                      <a:pt x="0" y="3867"/>
                      <a:pt x="59" y="4828"/>
                      <a:pt x="334" y="5455"/>
                    </a:cubicBezTo>
                    <a:cubicBezTo>
                      <a:pt x="635" y="6073"/>
                      <a:pt x="986" y="6666"/>
                      <a:pt x="1379" y="7217"/>
                    </a:cubicBezTo>
                    <a:cubicBezTo>
                      <a:pt x="1412" y="7284"/>
                      <a:pt x="1470" y="7334"/>
                      <a:pt x="1537" y="7359"/>
                    </a:cubicBezTo>
                    <a:cubicBezTo>
                      <a:pt x="1587" y="7359"/>
                      <a:pt x="1638" y="7351"/>
                      <a:pt x="1679" y="7334"/>
                    </a:cubicBezTo>
                    <a:cubicBezTo>
                      <a:pt x="2239" y="7109"/>
                      <a:pt x="2715" y="6733"/>
                      <a:pt x="3049" y="6240"/>
                    </a:cubicBezTo>
                    <a:cubicBezTo>
                      <a:pt x="3150" y="6081"/>
                      <a:pt x="3258" y="5931"/>
                      <a:pt x="3384" y="5797"/>
                    </a:cubicBezTo>
                    <a:cubicBezTo>
                      <a:pt x="3493" y="5681"/>
                      <a:pt x="3635" y="5621"/>
                      <a:pt x="3789" y="5621"/>
                    </a:cubicBezTo>
                    <a:cubicBezTo>
                      <a:pt x="3823" y="5621"/>
                      <a:pt x="3858" y="5624"/>
                      <a:pt x="3893" y="5630"/>
                    </a:cubicBezTo>
                    <a:cubicBezTo>
                      <a:pt x="4077" y="5680"/>
                      <a:pt x="4194" y="5856"/>
                      <a:pt x="4336" y="5998"/>
                    </a:cubicBezTo>
                    <a:cubicBezTo>
                      <a:pt x="4252" y="6257"/>
                      <a:pt x="4211" y="6532"/>
                      <a:pt x="4194" y="6816"/>
                    </a:cubicBezTo>
                    <a:cubicBezTo>
                      <a:pt x="4194" y="7426"/>
                      <a:pt x="4511" y="7977"/>
                      <a:pt x="4812" y="8504"/>
                    </a:cubicBezTo>
                    <a:cubicBezTo>
                      <a:pt x="5113" y="9038"/>
                      <a:pt x="5414" y="9615"/>
                      <a:pt x="5355" y="10216"/>
                    </a:cubicBezTo>
                    <a:cubicBezTo>
                      <a:pt x="5639" y="9749"/>
                      <a:pt x="5748" y="9180"/>
                      <a:pt x="5647" y="8637"/>
                    </a:cubicBezTo>
                    <a:cubicBezTo>
                      <a:pt x="5547" y="8061"/>
                      <a:pt x="5221" y="7510"/>
                      <a:pt x="5288" y="6925"/>
                    </a:cubicBezTo>
                    <a:cubicBezTo>
                      <a:pt x="5330" y="6499"/>
                      <a:pt x="5581" y="6123"/>
                      <a:pt x="5781" y="5739"/>
                    </a:cubicBezTo>
                    <a:cubicBezTo>
                      <a:pt x="5890" y="5530"/>
                      <a:pt x="5982" y="5304"/>
                      <a:pt x="6065" y="5079"/>
                    </a:cubicBezTo>
                    <a:cubicBezTo>
                      <a:pt x="6934" y="4561"/>
                      <a:pt x="7878" y="4143"/>
                      <a:pt x="8630" y="3466"/>
                    </a:cubicBezTo>
                    <a:cubicBezTo>
                      <a:pt x="8872" y="3249"/>
                      <a:pt x="9106" y="2965"/>
                      <a:pt x="9098" y="2639"/>
                    </a:cubicBezTo>
                    <a:cubicBezTo>
                      <a:pt x="9073" y="2430"/>
                      <a:pt x="8989" y="2238"/>
                      <a:pt x="8864" y="2080"/>
                    </a:cubicBezTo>
                    <a:cubicBezTo>
                      <a:pt x="8647" y="1770"/>
                      <a:pt x="8404" y="1495"/>
                      <a:pt x="8137" y="1244"/>
                    </a:cubicBezTo>
                    <a:cubicBezTo>
                      <a:pt x="7845" y="952"/>
                      <a:pt x="7519" y="693"/>
                      <a:pt x="7168" y="484"/>
                    </a:cubicBezTo>
                    <a:cubicBezTo>
                      <a:pt x="6596" y="152"/>
                      <a:pt x="5938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6" name="Google Shape;5356;p76"/>
              <p:cNvSpPr/>
              <p:nvPr/>
            </p:nvSpPr>
            <p:spPr>
              <a:xfrm>
                <a:off x="12927177" y="3549779"/>
                <a:ext cx="976948" cy="850138"/>
              </a:xfrm>
              <a:custGeom>
                <a:rect b="b" l="l" r="r" t="t"/>
                <a:pathLst>
                  <a:path extrusionOk="0" h="7837" w="9006">
                    <a:moveTo>
                      <a:pt x="593" y="0"/>
                    </a:moveTo>
                    <a:lnTo>
                      <a:pt x="593" y="0"/>
                    </a:lnTo>
                    <a:cubicBezTo>
                      <a:pt x="443" y="268"/>
                      <a:pt x="309" y="543"/>
                      <a:pt x="217" y="836"/>
                    </a:cubicBezTo>
                    <a:cubicBezTo>
                      <a:pt x="0" y="1487"/>
                      <a:pt x="50" y="2448"/>
                      <a:pt x="334" y="3066"/>
                    </a:cubicBezTo>
                    <a:cubicBezTo>
                      <a:pt x="627" y="3684"/>
                      <a:pt x="978" y="4278"/>
                      <a:pt x="1379" y="4837"/>
                    </a:cubicBezTo>
                    <a:cubicBezTo>
                      <a:pt x="1412" y="4896"/>
                      <a:pt x="1462" y="4946"/>
                      <a:pt x="1529" y="4971"/>
                    </a:cubicBezTo>
                    <a:cubicBezTo>
                      <a:pt x="1541" y="4973"/>
                      <a:pt x="1554" y="4974"/>
                      <a:pt x="1566" y="4974"/>
                    </a:cubicBezTo>
                    <a:cubicBezTo>
                      <a:pt x="1604" y="4974"/>
                      <a:pt x="1640" y="4965"/>
                      <a:pt x="1671" y="4946"/>
                    </a:cubicBezTo>
                    <a:cubicBezTo>
                      <a:pt x="2231" y="4729"/>
                      <a:pt x="2707" y="4344"/>
                      <a:pt x="3049" y="3851"/>
                    </a:cubicBezTo>
                    <a:cubicBezTo>
                      <a:pt x="3141" y="3693"/>
                      <a:pt x="3250" y="3542"/>
                      <a:pt x="3375" y="3409"/>
                    </a:cubicBezTo>
                    <a:cubicBezTo>
                      <a:pt x="3486" y="3298"/>
                      <a:pt x="3637" y="3233"/>
                      <a:pt x="3790" y="3233"/>
                    </a:cubicBezTo>
                    <a:cubicBezTo>
                      <a:pt x="3821" y="3233"/>
                      <a:pt x="3853" y="3236"/>
                      <a:pt x="3885" y="3242"/>
                    </a:cubicBezTo>
                    <a:cubicBezTo>
                      <a:pt x="4077" y="3292"/>
                      <a:pt x="4194" y="3467"/>
                      <a:pt x="4336" y="3609"/>
                    </a:cubicBezTo>
                    <a:cubicBezTo>
                      <a:pt x="4252" y="3877"/>
                      <a:pt x="4202" y="4152"/>
                      <a:pt x="4186" y="4428"/>
                    </a:cubicBezTo>
                    <a:cubicBezTo>
                      <a:pt x="4186" y="5038"/>
                      <a:pt x="4503" y="5597"/>
                      <a:pt x="4804" y="6124"/>
                    </a:cubicBezTo>
                    <a:cubicBezTo>
                      <a:pt x="5113" y="6650"/>
                      <a:pt x="5405" y="7226"/>
                      <a:pt x="5347" y="7836"/>
                    </a:cubicBezTo>
                    <a:cubicBezTo>
                      <a:pt x="5631" y="7360"/>
                      <a:pt x="5739" y="6800"/>
                      <a:pt x="5647" y="6257"/>
                    </a:cubicBezTo>
                    <a:cubicBezTo>
                      <a:pt x="5539" y="5673"/>
                      <a:pt x="5221" y="5130"/>
                      <a:pt x="5280" y="4545"/>
                    </a:cubicBezTo>
                    <a:cubicBezTo>
                      <a:pt x="5322" y="4110"/>
                      <a:pt x="5572" y="3735"/>
                      <a:pt x="5773" y="3359"/>
                    </a:cubicBezTo>
                    <a:cubicBezTo>
                      <a:pt x="5881" y="3141"/>
                      <a:pt x="5982" y="2924"/>
                      <a:pt x="6057" y="2699"/>
                    </a:cubicBezTo>
                    <a:cubicBezTo>
                      <a:pt x="6926" y="2172"/>
                      <a:pt x="7870" y="1755"/>
                      <a:pt x="8622" y="1078"/>
                    </a:cubicBezTo>
                    <a:cubicBezTo>
                      <a:pt x="8780" y="944"/>
                      <a:pt x="8914" y="786"/>
                      <a:pt x="9006" y="610"/>
                    </a:cubicBezTo>
                    <a:lnTo>
                      <a:pt x="9006" y="610"/>
                    </a:lnTo>
                    <a:cubicBezTo>
                      <a:pt x="8413" y="1178"/>
                      <a:pt x="7427" y="1295"/>
                      <a:pt x="6650" y="1437"/>
                    </a:cubicBezTo>
                    <a:cubicBezTo>
                      <a:pt x="5940" y="1571"/>
                      <a:pt x="5230" y="1688"/>
                      <a:pt x="4528" y="1863"/>
                    </a:cubicBezTo>
                    <a:cubicBezTo>
                      <a:pt x="4152" y="1947"/>
                      <a:pt x="3793" y="2055"/>
                      <a:pt x="3442" y="2197"/>
                    </a:cubicBezTo>
                    <a:cubicBezTo>
                      <a:pt x="3158" y="2323"/>
                      <a:pt x="2907" y="2523"/>
                      <a:pt x="2607" y="2632"/>
                    </a:cubicBezTo>
                    <a:cubicBezTo>
                      <a:pt x="2430" y="2697"/>
                      <a:pt x="2260" y="2727"/>
                      <a:pt x="2097" y="2727"/>
                    </a:cubicBezTo>
                    <a:cubicBezTo>
                      <a:pt x="1182" y="2727"/>
                      <a:pt x="519" y="1776"/>
                      <a:pt x="476" y="861"/>
                    </a:cubicBezTo>
                    <a:cubicBezTo>
                      <a:pt x="468" y="568"/>
                      <a:pt x="501" y="276"/>
                      <a:pt x="593" y="0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7" name="Google Shape;5357;p76"/>
              <p:cNvSpPr/>
              <p:nvPr/>
            </p:nvSpPr>
            <p:spPr>
              <a:xfrm>
                <a:off x="13242521" y="3844730"/>
                <a:ext cx="160547" cy="229755"/>
              </a:xfrm>
              <a:custGeom>
                <a:rect b="b" l="l" r="r" t="t"/>
                <a:pathLst>
                  <a:path extrusionOk="0" h="2118" w="1480">
                    <a:moveTo>
                      <a:pt x="737" y="1"/>
                    </a:moveTo>
                    <a:cubicBezTo>
                      <a:pt x="440" y="1"/>
                      <a:pt x="175" y="186"/>
                      <a:pt x="67" y="464"/>
                    </a:cubicBezTo>
                    <a:cubicBezTo>
                      <a:pt x="17" y="623"/>
                      <a:pt x="0" y="790"/>
                      <a:pt x="34" y="957"/>
                    </a:cubicBezTo>
                    <a:cubicBezTo>
                      <a:pt x="84" y="1308"/>
                      <a:pt x="243" y="1634"/>
                      <a:pt x="485" y="1901"/>
                    </a:cubicBezTo>
                    <a:cubicBezTo>
                      <a:pt x="568" y="1993"/>
                      <a:pt x="677" y="2068"/>
                      <a:pt x="794" y="2110"/>
                    </a:cubicBezTo>
                    <a:cubicBezTo>
                      <a:pt x="823" y="2115"/>
                      <a:pt x="853" y="2117"/>
                      <a:pt x="882" y="2117"/>
                    </a:cubicBezTo>
                    <a:cubicBezTo>
                      <a:pt x="1052" y="2117"/>
                      <a:pt x="1213" y="2036"/>
                      <a:pt x="1320" y="1901"/>
                    </a:cubicBezTo>
                    <a:cubicBezTo>
                      <a:pt x="1429" y="1734"/>
                      <a:pt x="1479" y="1525"/>
                      <a:pt x="1462" y="1325"/>
                    </a:cubicBezTo>
                    <a:cubicBezTo>
                      <a:pt x="1437" y="1132"/>
                      <a:pt x="1395" y="932"/>
                      <a:pt x="1329" y="748"/>
                    </a:cubicBezTo>
                    <a:cubicBezTo>
                      <a:pt x="1287" y="439"/>
                      <a:pt x="1120" y="30"/>
                      <a:pt x="811" y="5"/>
                    </a:cubicBezTo>
                    <a:cubicBezTo>
                      <a:pt x="786" y="2"/>
                      <a:pt x="762" y="1"/>
                      <a:pt x="737" y="1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8" name="Google Shape;5358;p76"/>
              <p:cNvSpPr/>
              <p:nvPr/>
            </p:nvSpPr>
            <p:spPr>
              <a:xfrm>
                <a:off x="13242521" y="3833123"/>
                <a:ext cx="160547" cy="229538"/>
              </a:xfrm>
              <a:custGeom>
                <a:rect b="b" l="l" r="r" t="t"/>
                <a:pathLst>
                  <a:path extrusionOk="0" h="2116" w="1480">
                    <a:moveTo>
                      <a:pt x="752" y="1"/>
                    </a:moveTo>
                    <a:cubicBezTo>
                      <a:pt x="449" y="1"/>
                      <a:pt x="177" y="180"/>
                      <a:pt x="67" y="463"/>
                    </a:cubicBezTo>
                    <a:cubicBezTo>
                      <a:pt x="17" y="621"/>
                      <a:pt x="0" y="788"/>
                      <a:pt x="34" y="955"/>
                    </a:cubicBezTo>
                    <a:cubicBezTo>
                      <a:pt x="84" y="1306"/>
                      <a:pt x="243" y="1640"/>
                      <a:pt x="485" y="1899"/>
                    </a:cubicBezTo>
                    <a:cubicBezTo>
                      <a:pt x="568" y="1991"/>
                      <a:pt x="677" y="2067"/>
                      <a:pt x="794" y="2108"/>
                    </a:cubicBezTo>
                    <a:cubicBezTo>
                      <a:pt x="823" y="2113"/>
                      <a:pt x="853" y="2116"/>
                      <a:pt x="882" y="2116"/>
                    </a:cubicBezTo>
                    <a:cubicBezTo>
                      <a:pt x="1052" y="2116"/>
                      <a:pt x="1213" y="2035"/>
                      <a:pt x="1320" y="1899"/>
                    </a:cubicBezTo>
                    <a:cubicBezTo>
                      <a:pt x="1429" y="1732"/>
                      <a:pt x="1479" y="1532"/>
                      <a:pt x="1462" y="1331"/>
                    </a:cubicBezTo>
                    <a:cubicBezTo>
                      <a:pt x="1437" y="1131"/>
                      <a:pt x="1395" y="930"/>
                      <a:pt x="1329" y="747"/>
                    </a:cubicBezTo>
                    <a:lnTo>
                      <a:pt x="1329" y="755"/>
                    </a:lnTo>
                    <a:cubicBezTo>
                      <a:pt x="1287" y="437"/>
                      <a:pt x="1120" y="37"/>
                      <a:pt x="811" y="3"/>
                    </a:cubicBezTo>
                    <a:cubicBezTo>
                      <a:pt x="791" y="2"/>
                      <a:pt x="771" y="1"/>
                      <a:pt x="752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59" name="Google Shape;5359;p76"/>
              <p:cNvSpPr/>
              <p:nvPr/>
            </p:nvSpPr>
            <p:spPr>
              <a:xfrm>
                <a:off x="13343079" y="3919254"/>
                <a:ext cx="44476" cy="81033"/>
              </a:xfrm>
              <a:custGeom>
                <a:rect b="b" l="l" r="r" t="t"/>
                <a:pathLst>
                  <a:path extrusionOk="0" h="747" w="410">
                    <a:moveTo>
                      <a:pt x="156" y="0"/>
                    </a:moveTo>
                    <a:cubicBezTo>
                      <a:pt x="78" y="0"/>
                      <a:pt x="16" y="62"/>
                      <a:pt x="9" y="145"/>
                    </a:cubicBezTo>
                    <a:cubicBezTo>
                      <a:pt x="1" y="195"/>
                      <a:pt x="1" y="253"/>
                      <a:pt x="17" y="312"/>
                    </a:cubicBezTo>
                    <a:cubicBezTo>
                      <a:pt x="34" y="437"/>
                      <a:pt x="84" y="554"/>
                      <a:pt x="159" y="654"/>
                    </a:cubicBezTo>
                    <a:cubicBezTo>
                      <a:pt x="184" y="688"/>
                      <a:pt x="218" y="713"/>
                      <a:pt x="251" y="738"/>
                    </a:cubicBezTo>
                    <a:cubicBezTo>
                      <a:pt x="263" y="744"/>
                      <a:pt x="275" y="746"/>
                      <a:pt x="287" y="746"/>
                    </a:cubicBezTo>
                    <a:cubicBezTo>
                      <a:pt x="326" y="746"/>
                      <a:pt x="364" y="718"/>
                      <a:pt x="377" y="679"/>
                    </a:cubicBezTo>
                    <a:cubicBezTo>
                      <a:pt x="402" y="621"/>
                      <a:pt x="410" y="554"/>
                      <a:pt x="402" y="487"/>
                    </a:cubicBezTo>
                    <a:cubicBezTo>
                      <a:pt x="385" y="420"/>
                      <a:pt x="368" y="345"/>
                      <a:pt x="343" y="278"/>
                    </a:cubicBezTo>
                    <a:lnTo>
                      <a:pt x="343" y="287"/>
                    </a:lnTo>
                    <a:cubicBezTo>
                      <a:pt x="318" y="178"/>
                      <a:pt x="268" y="28"/>
                      <a:pt x="184" y="3"/>
                    </a:cubicBezTo>
                    <a:cubicBezTo>
                      <a:pt x="175" y="1"/>
                      <a:pt x="166" y="0"/>
                      <a:pt x="156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0" name="Google Shape;5360;p76"/>
              <p:cNvSpPr/>
              <p:nvPr/>
            </p:nvSpPr>
            <p:spPr>
              <a:xfrm>
                <a:off x="13675672" y="5642207"/>
                <a:ext cx="952541" cy="566144"/>
              </a:xfrm>
              <a:custGeom>
                <a:rect b="b" l="l" r="r" t="t"/>
                <a:pathLst>
                  <a:path extrusionOk="0" h="5219" w="8781">
                    <a:moveTo>
                      <a:pt x="8054" y="1"/>
                    </a:moveTo>
                    <a:cubicBezTo>
                      <a:pt x="7224" y="332"/>
                      <a:pt x="6144" y="424"/>
                      <a:pt x="5201" y="424"/>
                    </a:cubicBezTo>
                    <a:cubicBezTo>
                      <a:pt x="4027" y="424"/>
                      <a:pt x="3067" y="281"/>
                      <a:pt x="3067" y="276"/>
                    </a:cubicBezTo>
                    <a:cubicBezTo>
                      <a:pt x="1" y="3033"/>
                      <a:pt x="744" y="4904"/>
                      <a:pt x="744" y="4904"/>
                    </a:cubicBezTo>
                    <a:cubicBezTo>
                      <a:pt x="1648" y="5134"/>
                      <a:pt x="2596" y="5218"/>
                      <a:pt x="3499" y="5218"/>
                    </a:cubicBezTo>
                    <a:cubicBezTo>
                      <a:pt x="5943" y="5218"/>
                      <a:pt x="8054" y="4604"/>
                      <a:pt x="8054" y="4604"/>
                    </a:cubicBezTo>
                    <a:cubicBezTo>
                      <a:pt x="8781" y="3050"/>
                      <a:pt x="8054" y="1"/>
                      <a:pt x="80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1" name="Google Shape;5361;p76"/>
              <p:cNvSpPr/>
              <p:nvPr/>
            </p:nvSpPr>
            <p:spPr>
              <a:xfrm>
                <a:off x="13222561" y="4888286"/>
                <a:ext cx="211314" cy="271953"/>
              </a:xfrm>
              <a:custGeom>
                <a:rect b="b" l="l" r="r" t="t"/>
                <a:pathLst>
                  <a:path extrusionOk="0" h="2507" w="1948">
                    <a:moveTo>
                      <a:pt x="26" y="0"/>
                    </a:moveTo>
                    <a:cubicBezTo>
                      <a:pt x="9" y="42"/>
                      <a:pt x="1" y="92"/>
                      <a:pt x="17" y="134"/>
                    </a:cubicBezTo>
                    <a:cubicBezTo>
                      <a:pt x="84" y="485"/>
                      <a:pt x="184" y="827"/>
                      <a:pt x="310" y="1161"/>
                    </a:cubicBezTo>
                    <a:cubicBezTo>
                      <a:pt x="435" y="1496"/>
                      <a:pt x="635" y="1796"/>
                      <a:pt x="911" y="2039"/>
                    </a:cubicBezTo>
                    <a:cubicBezTo>
                      <a:pt x="1187" y="2264"/>
                      <a:pt x="1538" y="2389"/>
                      <a:pt x="1872" y="2506"/>
                    </a:cubicBezTo>
                    <a:lnTo>
                      <a:pt x="1947" y="2448"/>
                    </a:lnTo>
                    <a:cubicBezTo>
                      <a:pt x="1905" y="2072"/>
                      <a:pt x="1763" y="1713"/>
                      <a:pt x="1538" y="1404"/>
                    </a:cubicBezTo>
                    <a:cubicBezTo>
                      <a:pt x="1304" y="1103"/>
                      <a:pt x="1045" y="827"/>
                      <a:pt x="744" y="593"/>
                    </a:cubicBezTo>
                    <a:cubicBezTo>
                      <a:pt x="510" y="393"/>
                      <a:pt x="268" y="192"/>
                      <a:pt x="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2" name="Google Shape;5362;p76"/>
              <p:cNvSpPr/>
              <p:nvPr/>
            </p:nvSpPr>
            <p:spPr>
              <a:xfrm>
                <a:off x="13260094" y="4968017"/>
                <a:ext cx="172371" cy="187775"/>
              </a:xfrm>
              <a:custGeom>
                <a:rect b="b" l="l" r="r" t="t"/>
                <a:pathLst>
                  <a:path extrusionOk="0" h="1731" w="1589">
                    <a:moveTo>
                      <a:pt x="83" y="0"/>
                    </a:moveTo>
                    <a:cubicBezTo>
                      <a:pt x="42" y="0"/>
                      <a:pt x="0" y="35"/>
                      <a:pt x="22" y="84"/>
                    </a:cubicBezTo>
                    <a:cubicBezTo>
                      <a:pt x="348" y="744"/>
                      <a:pt x="908" y="1237"/>
                      <a:pt x="1459" y="1713"/>
                    </a:cubicBezTo>
                    <a:cubicBezTo>
                      <a:pt x="1472" y="1725"/>
                      <a:pt x="1485" y="1731"/>
                      <a:pt x="1498" y="1731"/>
                    </a:cubicBezTo>
                    <a:cubicBezTo>
                      <a:pt x="1547" y="1731"/>
                      <a:pt x="1589" y="1660"/>
                      <a:pt x="1543" y="1621"/>
                    </a:cubicBezTo>
                    <a:cubicBezTo>
                      <a:pt x="1008" y="1153"/>
                      <a:pt x="457" y="677"/>
                      <a:pt x="139" y="34"/>
                    </a:cubicBezTo>
                    <a:cubicBezTo>
                      <a:pt x="127" y="10"/>
                      <a:pt x="105" y="0"/>
                      <a:pt x="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3" name="Google Shape;5363;p76"/>
              <p:cNvSpPr/>
              <p:nvPr/>
            </p:nvSpPr>
            <p:spPr>
              <a:xfrm>
                <a:off x="13291336" y="4696823"/>
                <a:ext cx="163367" cy="924445"/>
              </a:xfrm>
              <a:custGeom>
                <a:rect b="b" l="l" r="r" t="t"/>
                <a:pathLst>
                  <a:path extrusionOk="0" h="8522" w="1506">
                    <a:moveTo>
                      <a:pt x="132" y="0"/>
                    </a:moveTo>
                    <a:cubicBezTo>
                      <a:pt x="68" y="0"/>
                      <a:pt x="1" y="70"/>
                      <a:pt x="35" y="144"/>
                    </a:cubicBezTo>
                    <a:lnTo>
                      <a:pt x="27" y="144"/>
                    </a:lnTo>
                    <a:cubicBezTo>
                      <a:pt x="469" y="1155"/>
                      <a:pt x="912" y="2183"/>
                      <a:pt x="1113" y="3277"/>
                    </a:cubicBezTo>
                    <a:cubicBezTo>
                      <a:pt x="1204" y="3820"/>
                      <a:pt x="1263" y="4372"/>
                      <a:pt x="1271" y="4923"/>
                    </a:cubicBezTo>
                    <a:cubicBezTo>
                      <a:pt x="1296" y="5474"/>
                      <a:pt x="1296" y="6026"/>
                      <a:pt x="1280" y="6577"/>
                    </a:cubicBezTo>
                    <a:cubicBezTo>
                      <a:pt x="1263" y="7195"/>
                      <a:pt x="1230" y="7805"/>
                      <a:pt x="1179" y="8423"/>
                    </a:cubicBezTo>
                    <a:cubicBezTo>
                      <a:pt x="1171" y="8488"/>
                      <a:pt x="1220" y="8522"/>
                      <a:pt x="1271" y="8522"/>
                    </a:cubicBezTo>
                    <a:cubicBezTo>
                      <a:pt x="1319" y="8522"/>
                      <a:pt x="1367" y="8492"/>
                      <a:pt x="1372" y="8432"/>
                    </a:cubicBezTo>
                    <a:cubicBezTo>
                      <a:pt x="1472" y="7329"/>
                      <a:pt x="1505" y="6218"/>
                      <a:pt x="1480" y="5107"/>
                    </a:cubicBezTo>
                    <a:cubicBezTo>
                      <a:pt x="1472" y="4547"/>
                      <a:pt x="1422" y="3979"/>
                      <a:pt x="1346" y="3428"/>
                    </a:cubicBezTo>
                    <a:cubicBezTo>
                      <a:pt x="1246" y="2876"/>
                      <a:pt x="1113" y="2333"/>
                      <a:pt x="920" y="1815"/>
                    </a:cubicBezTo>
                    <a:cubicBezTo>
                      <a:pt x="712" y="1214"/>
                      <a:pt x="461" y="637"/>
                      <a:pt x="210" y="53"/>
                    </a:cubicBezTo>
                    <a:cubicBezTo>
                      <a:pt x="192" y="15"/>
                      <a:pt x="162" y="0"/>
                      <a:pt x="1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4" name="Google Shape;5364;p76"/>
              <p:cNvSpPr/>
              <p:nvPr/>
            </p:nvSpPr>
            <p:spPr>
              <a:xfrm>
                <a:off x="13411095" y="4789463"/>
                <a:ext cx="164126" cy="304605"/>
              </a:xfrm>
              <a:custGeom>
                <a:rect b="b" l="l" r="r" t="t"/>
                <a:pathLst>
                  <a:path extrusionOk="0" h="2808" w="1513">
                    <a:moveTo>
                      <a:pt x="1512" y="1"/>
                    </a:moveTo>
                    <a:cubicBezTo>
                      <a:pt x="1462" y="1"/>
                      <a:pt x="1420" y="17"/>
                      <a:pt x="1387" y="51"/>
                    </a:cubicBezTo>
                    <a:cubicBezTo>
                      <a:pt x="1103" y="268"/>
                      <a:pt x="836" y="502"/>
                      <a:pt x="593" y="761"/>
                    </a:cubicBezTo>
                    <a:cubicBezTo>
                      <a:pt x="351" y="1028"/>
                      <a:pt x="176" y="1346"/>
                      <a:pt x="84" y="1688"/>
                    </a:cubicBezTo>
                    <a:cubicBezTo>
                      <a:pt x="0" y="2039"/>
                      <a:pt x="42" y="2407"/>
                      <a:pt x="92" y="2757"/>
                    </a:cubicBezTo>
                    <a:lnTo>
                      <a:pt x="167" y="2807"/>
                    </a:lnTo>
                    <a:cubicBezTo>
                      <a:pt x="485" y="2599"/>
                      <a:pt x="752" y="2315"/>
                      <a:pt x="919" y="1972"/>
                    </a:cubicBezTo>
                    <a:cubicBezTo>
                      <a:pt x="1086" y="1638"/>
                      <a:pt x="1220" y="1270"/>
                      <a:pt x="1303" y="903"/>
                    </a:cubicBezTo>
                    <a:cubicBezTo>
                      <a:pt x="1379" y="602"/>
                      <a:pt x="1445" y="301"/>
                      <a:pt x="15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5" name="Google Shape;5365;p76"/>
              <p:cNvSpPr/>
              <p:nvPr/>
            </p:nvSpPr>
            <p:spPr>
              <a:xfrm>
                <a:off x="13420858" y="4859323"/>
                <a:ext cx="104898" cy="228779"/>
              </a:xfrm>
              <a:custGeom>
                <a:rect b="b" l="l" r="r" t="t"/>
                <a:pathLst>
                  <a:path extrusionOk="0" h="2109" w="967">
                    <a:moveTo>
                      <a:pt x="882" y="0"/>
                    </a:moveTo>
                    <a:cubicBezTo>
                      <a:pt x="866" y="0"/>
                      <a:pt x="851" y="8"/>
                      <a:pt x="838" y="25"/>
                    </a:cubicBezTo>
                    <a:cubicBezTo>
                      <a:pt x="395" y="610"/>
                      <a:pt x="194" y="1328"/>
                      <a:pt x="10" y="2038"/>
                    </a:cubicBezTo>
                    <a:cubicBezTo>
                      <a:pt x="1" y="2082"/>
                      <a:pt x="39" y="2109"/>
                      <a:pt x="76" y="2109"/>
                    </a:cubicBezTo>
                    <a:cubicBezTo>
                      <a:pt x="103" y="2109"/>
                      <a:pt x="129" y="2095"/>
                      <a:pt x="136" y="2063"/>
                    </a:cubicBezTo>
                    <a:cubicBezTo>
                      <a:pt x="311" y="1387"/>
                      <a:pt x="495" y="676"/>
                      <a:pt x="929" y="108"/>
                    </a:cubicBezTo>
                    <a:cubicBezTo>
                      <a:pt x="967" y="59"/>
                      <a:pt x="926" y="0"/>
                      <a:pt x="8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6" name="Google Shape;5366;p76"/>
              <p:cNvSpPr/>
              <p:nvPr/>
            </p:nvSpPr>
            <p:spPr>
              <a:xfrm>
                <a:off x="13240121" y="4488112"/>
                <a:ext cx="106091" cy="235288"/>
              </a:xfrm>
              <a:custGeom>
                <a:rect b="b" l="l" r="r" t="t"/>
                <a:pathLst>
                  <a:path extrusionOk="0" h="2169" w="978">
                    <a:moveTo>
                      <a:pt x="573" y="1"/>
                    </a:moveTo>
                    <a:cubicBezTo>
                      <a:pt x="404" y="1"/>
                      <a:pt x="249" y="90"/>
                      <a:pt x="167" y="239"/>
                    </a:cubicBezTo>
                    <a:cubicBezTo>
                      <a:pt x="0" y="506"/>
                      <a:pt x="42" y="865"/>
                      <a:pt x="167" y="1158"/>
                    </a:cubicBezTo>
                    <a:cubicBezTo>
                      <a:pt x="284" y="1450"/>
                      <a:pt x="460" y="1718"/>
                      <a:pt x="568" y="2018"/>
                    </a:cubicBezTo>
                    <a:lnTo>
                      <a:pt x="769" y="2169"/>
                    </a:lnTo>
                    <a:cubicBezTo>
                      <a:pt x="761" y="1651"/>
                      <a:pt x="961" y="1150"/>
                      <a:pt x="969" y="632"/>
                    </a:cubicBezTo>
                    <a:cubicBezTo>
                      <a:pt x="978" y="506"/>
                      <a:pt x="953" y="373"/>
                      <a:pt x="911" y="256"/>
                    </a:cubicBezTo>
                    <a:cubicBezTo>
                      <a:pt x="861" y="139"/>
                      <a:pt x="761" y="47"/>
                      <a:pt x="635" y="5"/>
                    </a:cubicBezTo>
                    <a:cubicBezTo>
                      <a:pt x="614" y="2"/>
                      <a:pt x="593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7" name="Google Shape;5367;p76"/>
              <p:cNvSpPr/>
              <p:nvPr/>
            </p:nvSpPr>
            <p:spPr>
              <a:xfrm>
                <a:off x="13134030" y="4415649"/>
                <a:ext cx="180507" cy="296035"/>
              </a:xfrm>
              <a:custGeom>
                <a:rect b="b" l="l" r="r" t="t"/>
                <a:pathLst>
                  <a:path extrusionOk="0" h="2729" w="1664">
                    <a:moveTo>
                      <a:pt x="533" y="0"/>
                    </a:moveTo>
                    <a:cubicBezTo>
                      <a:pt x="410" y="0"/>
                      <a:pt x="289" y="44"/>
                      <a:pt x="193" y="122"/>
                    </a:cubicBezTo>
                    <a:cubicBezTo>
                      <a:pt x="135" y="188"/>
                      <a:pt x="93" y="264"/>
                      <a:pt x="68" y="339"/>
                    </a:cubicBezTo>
                    <a:cubicBezTo>
                      <a:pt x="18" y="473"/>
                      <a:pt x="1" y="615"/>
                      <a:pt x="18" y="748"/>
                    </a:cubicBezTo>
                    <a:cubicBezTo>
                      <a:pt x="51" y="982"/>
                      <a:pt x="126" y="1208"/>
                      <a:pt x="260" y="1408"/>
                    </a:cubicBezTo>
                    <a:cubicBezTo>
                      <a:pt x="502" y="1809"/>
                      <a:pt x="786" y="2185"/>
                      <a:pt x="1095" y="2544"/>
                    </a:cubicBezTo>
                    <a:lnTo>
                      <a:pt x="1555" y="2728"/>
                    </a:lnTo>
                    <a:cubicBezTo>
                      <a:pt x="1663" y="2085"/>
                      <a:pt x="1613" y="1425"/>
                      <a:pt x="1404" y="807"/>
                    </a:cubicBezTo>
                    <a:cubicBezTo>
                      <a:pt x="1354" y="615"/>
                      <a:pt x="1254" y="431"/>
                      <a:pt x="1129" y="280"/>
                    </a:cubicBezTo>
                    <a:cubicBezTo>
                      <a:pt x="1003" y="147"/>
                      <a:pt x="853" y="55"/>
                      <a:pt x="678" y="21"/>
                    </a:cubicBezTo>
                    <a:cubicBezTo>
                      <a:pt x="630" y="7"/>
                      <a:pt x="58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8" name="Google Shape;5368;p76"/>
              <p:cNvSpPr/>
              <p:nvPr/>
            </p:nvSpPr>
            <p:spPr>
              <a:xfrm>
                <a:off x="13047695" y="4477589"/>
                <a:ext cx="270109" cy="263926"/>
              </a:xfrm>
              <a:custGeom>
                <a:rect b="b" l="l" r="r" t="t"/>
                <a:pathLst>
                  <a:path extrusionOk="0" h="2433" w="2490">
                    <a:moveTo>
                      <a:pt x="657" y="0"/>
                    </a:moveTo>
                    <a:cubicBezTo>
                      <a:pt x="366" y="0"/>
                      <a:pt x="107" y="197"/>
                      <a:pt x="25" y="486"/>
                    </a:cubicBezTo>
                    <a:cubicBezTo>
                      <a:pt x="0" y="595"/>
                      <a:pt x="0" y="720"/>
                      <a:pt x="25" y="829"/>
                    </a:cubicBezTo>
                    <a:cubicBezTo>
                      <a:pt x="109" y="1322"/>
                      <a:pt x="468" y="1731"/>
                      <a:pt x="894" y="1982"/>
                    </a:cubicBezTo>
                    <a:cubicBezTo>
                      <a:pt x="1320" y="2241"/>
                      <a:pt x="1813" y="2349"/>
                      <a:pt x="2306" y="2433"/>
                    </a:cubicBezTo>
                    <a:lnTo>
                      <a:pt x="2490" y="2307"/>
                    </a:lnTo>
                    <a:cubicBezTo>
                      <a:pt x="2273" y="1948"/>
                      <a:pt x="2114" y="1556"/>
                      <a:pt x="1922" y="1180"/>
                    </a:cubicBezTo>
                    <a:cubicBezTo>
                      <a:pt x="1730" y="812"/>
                      <a:pt x="1487" y="453"/>
                      <a:pt x="1153" y="194"/>
                    </a:cubicBezTo>
                    <a:cubicBezTo>
                      <a:pt x="1036" y="102"/>
                      <a:pt x="911" y="44"/>
                      <a:pt x="769" y="10"/>
                    </a:cubicBezTo>
                    <a:cubicBezTo>
                      <a:pt x="731" y="4"/>
                      <a:pt x="694" y="0"/>
                      <a:pt x="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69" name="Google Shape;5369;p76"/>
              <p:cNvSpPr/>
              <p:nvPr/>
            </p:nvSpPr>
            <p:spPr>
              <a:xfrm>
                <a:off x="13273328" y="4691941"/>
                <a:ext cx="77128" cy="85589"/>
              </a:xfrm>
              <a:custGeom>
                <a:rect b="b" l="l" r="r" t="t"/>
                <a:pathLst>
                  <a:path extrusionOk="0" h="789" w="711">
                    <a:moveTo>
                      <a:pt x="432" y="0"/>
                    </a:moveTo>
                    <a:cubicBezTo>
                      <a:pt x="393" y="0"/>
                      <a:pt x="355" y="19"/>
                      <a:pt x="335" y="56"/>
                    </a:cubicBezTo>
                    <a:cubicBezTo>
                      <a:pt x="301" y="89"/>
                      <a:pt x="268" y="123"/>
                      <a:pt x="226" y="139"/>
                    </a:cubicBezTo>
                    <a:cubicBezTo>
                      <a:pt x="201" y="156"/>
                      <a:pt x="176" y="156"/>
                      <a:pt x="151" y="164"/>
                    </a:cubicBezTo>
                    <a:cubicBezTo>
                      <a:pt x="51" y="206"/>
                      <a:pt x="0" y="306"/>
                      <a:pt x="25" y="407"/>
                    </a:cubicBezTo>
                    <a:cubicBezTo>
                      <a:pt x="59" y="507"/>
                      <a:pt x="117" y="590"/>
                      <a:pt x="209" y="649"/>
                    </a:cubicBezTo>
                    <a:cubicBezTo>
                      <a:pt x="275" y="700"/>
                      <a:pt x="429" y="789"/>
                      <a:pt x="539" y="789"/>
                    </a:cubicBezTo>
                    <a:cubicBezTo>
                      <a:pt x="556" y="789"/>
                      <a:pt x="571" y="787"/>
                      <a:pt x="585" y="783"/>
                    </a:cubicBezTo>
                    <a:lnTo>
                      <a:pt x="594" y="783"/>
                    </a:lnTo>
                    <a:cubicBezTo>
                      <a:pt x="710" y="632"/>
                      <a:pt x="644" y="490"/>
                      <a:pt x="635" y="340"/>
                    </a:cubicBezTo>
                    <a:cubicBezTo>
                      <a:pt x="627" y="240"/>
                      <a:pt x="594" y="139"/>
                      <a:pt x="535" y="64"/>
                    </a:cubicBezTo>
                    <a:cubicBezTo>
                      <a:pt x="514" y="21"/>
                      <a:pt x="472" y="0"/>
                      <a:pt x="432" y="0"/>
                    </a:cubicBezTo>
                    <a:close/>
                  </a:path>
                </a:pathLst>
              </a:custGeom>
              <a:solidFill>
                <a:srgbClr val="54192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0" name="Google Shape;5370;p76"/>
              <p:cNvSpPr/>
              <p:nvPr/>
            </p:nvSpPr>
            <p:spPr>
              <a:xfrm>
                <a:off x="14219469" y="4454158"/>
                <a:ext cx="212074" cy="223247"/>
              </a:xfrm>
              <a:custGeom>
                <a:rect b="b" l="l" r="r" t="t"/>
                <a:pathLst>
                  <a:path extrusionOk="0" h="2058" w="1955">
                    <a:moveTo>
                      <a:pt x="284" y="1"/>
                    </a:moveTo>
                    <a:cubicBezTo>
                      <a:pt x="368" y="260"/>
                      <a:pt x="401" y="535"/>
                      <a:pt x="393" y="803"/>
                    </a:cubicBezTo>
                    <a:lnTo>
                      <a:pt x="393" y="928"/>
                    </a:lnTo>
                    <a:cubicBezTo>
                      <a:pt x="376" y="1279"/>
                      <a:pt x="284" y="1638"/>
                      <a:pt x="0" y="1830"/>
                    </a:cubicBezTo>
                    <a:cubicBezTo>
                      <a:pt x="242" y="2047"/>
                      <a:pt x="593" y="2056"/>
                      <a:pt x="919" y="2056"/>
                    </a:cubicBezTo>
                    <a:cubicBezTo>
                      <a:pt x="944" y="2057"/>
                      <a:pt x="969" y="2058"/>
                      <a:pt x="995" y="2058"/>
                    </a:cubicBezTo>
                    <a:cubicBezTo>
                      <a:pt x="1122" y="2058"/>
                      <a:pt x="1253" y="2040"/>
                      <a:pt x="1378" y="2006"/>
                    </a:cubicBezTo>
                    <a:cubicBezTo>
                      <a:pt x="1612" y="1930"/>
                      <a:pt x="1788" y="1747"/>
                      <a:pt x="1955" y="1571"/>
                    </a:cubicBezTo>
                    <a:cubicBezTo>
                      <a:pt x="1746" y="1396"/>
                      <a:pt x="1621" y="1137"/>
                      <a:pt x="1612" y="869"/>
                    </a:cubicBezTo>
                    <a:cubicBezTo>
                      <a:pt x="1596" y="602"/>
                      <a:pt x="1646" y="335"/>
                      <a:pt x="1746" y="92"/>
                    </a:cubicBezTo>
                    <a:lnTo>
                      <a:pt x="284" y="1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1" name="Google Shape;5371;p76"/>
              <p:cNvSpPr/>
              <p:nvPr/>
            </p:nvSpPr>
            <p:spPr>
              <a:xfrm>
                <a:off x="14250277" y="4454158"/>
                <a:ext cx="155882" cy="117047"/>
              </a:xfrm>
              <a:custGeom>
                <a:rect b="b" l="l" r="r" t="t"/>
                <a:pathLst>
                  <a:path extrusionOk="0" h="1079" w="1437">
                    <a:moveTo>
                      <a:pt x="0" y="1"/>
                    </a:moveTo>
                    <a:cubicBezTo>
                      <a:pt x="84" y="260"/>
                      <a:pt x="117" y="535"/>
                      <a:pt x="109" y="803"/>
                    </a:cubicBezTo>
                    <a:cubicBezTo>
                      <a:pt x="109" y="844"/>
                      <a:pt x="109" y="886"/>
                      <a:pt x="109" y="928"/>
                    </a:cubicBezTo>
                    <a:cubicBezTo>
                      <a:pt x="109" y="978"/>
                      <a:pt x="100" y="1036"/>
                      <a:pt x="92" y="1078"/>
                    </a:cubicBezTo>
                    <a:cubicBezTo>
                      <a:pt x="276" y="1062"/>
                      <a:pt x="451" y="1011"/>
                      <a:pt x="627" y="936"/>
                    </a:cubicBezTo>
                    <a:cubicBezTo>
                      <a:pt x="894" y="811"/>
                      <a:pt x="1320" y="560"/>
                      <a:pt x="1378" y="251"/>
                    </a:cubicBezTo>
                    <a:cubicBezTo>
                      <a:pt x="1387" y="193"/>
                      <a:pt x="1412" y="143"/>
                      <a:pt x="1437" y="9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2" name="Google Shape;5372;p76"/>
              <p:cNvSpPr/>
              <p:nvPr/>
            </p:nvSpPr>
            <p:spPr>
              <a:xfrm>
                <a:off x="13926689" y="4607654"/>
                <a:ext cx="764983" cy="1085968"/>
              </a:xfrm>
              <a:custGeom>
                <a:rect b="b" l="l" r="r" t="t"/>
                <a:pathLst>
                  <a:path extrusionOk="0" h="10011" w="7052">
                    <a:moveTo>
                      <a:pt x="4774" y="1"/>
                    </a:moveTo>
                    <a:cubicBezTo>
                      <a:pt x="4674" y="1"/>
                      <a:pt x="4610" y="33"/>
                      <a:pt x="4562" y="64"/>
                    </a:cubicBezTo>
                    <a:cubicBezTo>
                      <a:pt x="4166" y="323"/>
                      <a:pt x="3835" y="449"/>
                      <a:pt x="3541" y="449"/>
                    </a:cubicBezTo>
                    <a:cubicBezTo>
                      <a:pt x="3295" y="449"/>
                      <a:pt x="3076" y="361"/>
                      <a:pt x="2866" y="190"/>
                    </a:cubicBezTo>
                    <a:cubicBezTo>
                      <a:pt x="686" y="2654"/>
                      <a:pt x="67" y="7115"/>
                      <a:pt x="9" y="9705"/>
                    </a:cubicBezTo>
                    <a:cubicBezTo>
                      <a:pt x="1" y="9797"/>
                      <a:pt x="17" y="9880"/>
                      <a:pt x="76" y="9955"/>
                    </a:cubicBezTo>
                    <a:cubicBezTo>
                      <a:pt x="128" y="9988"/>
                      <a:pt x="191" y="10011"/>
                      <a:pt x="252" y="10011"/>
                    </a:cubicBezTo>
                    <a:cubicBezTo>
                      <a:pt x="269" y="10011"/>
                      <a:pt x="285" y="10009"/>
                      <a:pt x="301" y="10005"/>
                    </a:cubicBezTo>
                    <a:lnTo>
                      <a:pt x="3693" y="9964"/>
                    </a:lnTo>
                    <a:cubicBezTo>
                      <a:pt x="4403" y="9955"/>
                      <a:pt x="5155" y="9930"/>
                      <a:pt x="5740" y="9538"/>
                    </a:cubicBezTo>
                    <a:cubicBezTo>
                      <a:pt x="6433" y="9078"/>
                      <a:pt x="6742" y="8193"/>
                      <a:pt x="6792" y="7366"/>
                    </a:cubicBezTo>
                    <a:cubicBezTo>
                      <a:pt x="6851" y="6539"/>
                      <a:pt x="6709" y="5703"/>
                      <a:pt x="6742" y="4868"/>
                    </a:cubicBezTo>
                    <a:cubicBezTo>
                      <a:pt x="6784" y="3907"/>
                      <a:pt x="7051" y="2930"/>
                      <a:pt x="6767" y="2011"/>
                    </a:cubicBezTo>
                    <a:cubicBezTo>
                      <a:pt x="6517" y="1200"/>
                      <a:pt x="5874" y="565"/>
                      <a:pt x="5163" y="114"/>
                    </a:cubicBezTo>
                    <a:cubicBezTo>
                      <a:pt x="5105" y="81"/>
                      <a:pt x="5046" y="56"/>
                      <a:pt x="4988" y="39"/>
                    </a:cubicBezTo>
                    <a:cubicBezTo>
                      <a:pt x="4902" y="12"/>
                      <a:pt x="4832" y="1"/>
                      <a:pt x="47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3" name="Google Shape;5373;p76"/>
              <p:cNvSpPr/>
              <p:nvPr/>
            </p:nvSpPr>
            <p:spPr>
              <a:xfrm>
                <a:off x="13944804" y="4006470"/>
                <a:ext cx="209795" cy="320659"/>
              </a:xfrm>
              <a:custGeom>
                <a:rect b="b" l="l" r="r" t="t"/>
                <a:pathLst>
                  <a:path extrusionOk="0" h="2956" w="1934">
                    <a:moveTo>
                      <a:pt x="1613" y="1"/>
                    </a:moveTo>
                    <a:lnTo>
                      <a:pt x="318" y="544"/>
                    </a:lnTo>
                    <a:cubicBezTo>
                      <a:pt x="318" y="544"/>
                      <a:pt x="1" y="2423"/>
                      <a:pt x="995" y="2908"/>
                    </a:cubicBezTo>
                    <a:cubicBezTo>
                      <a:pt x="1061" y="2940"/>
                      <a:pt x="1120" y="2955"/>
                      <a:pt x="1174" y="2955"/>
                    </a:cubicBezTo>
                    <a:cubicBezTo>
                      <a:pt x="1933" y="2955"/>
                      <a:pt x="1613" y="1"/>
                      <a:pt x="1613" y="1"/>
                    </a:cubicBezTo>
                    <a:close/>
                  </a:path>
                </a:pathLst>
              </a:custGeom>
              <a:solidFill>
                <a:srgbClr val="4A191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4" name="Google Shape;5374;p76"/>
              <p:cNvSpPr/>
              <p:nvPr/>
            </p:nvSpPr>
            <p:spPr>
              <a:xfrm>
                <a:off x="14037227" y="3966659"/>
                <a:ext cx="561046" cy="554971"/>
              </a:xfrm>
              <a:custGeom>
                <a:rect b="b" l="l" r="r" t="t"/>
                <a:pathLst>
                  <a:path extrusionOk="0" h="5116" w="5172">
                    <a:moveTo>
                      <a:pt x="778" y="0"/>
                    </a:moveTo>
                    <a:cubicBezTo>
                      <a:pt x="460" y="593"/>
                      <a:pt x="235" y="1228"/>
                      <a:pt x="109" y="1896"/>
                    </a:cubicBezTo>
                    <a:cubicBezTo>
                      <a:pt x="1" y="2556"/>
                      <a:pt x="59" y="3258"/>
                      <a:pt x="352" y="3868"/>
                    </a:cubicBezTo>
                    <a:cubicBezTo>
                      <a:pt x="652" y="4470"/>
                      <a:pt x="1212" y="4954"/>
                      <a:pt x="1872" y="5079"/>
                    </a:cubicBezTo>
                    <a:cubicBezTo>
                      <a:pt x="1994" y="5104"/>
                      <a:pt x="2117" y="5115"/>
                      <a:pt x="2240" y="5115"/>
                    </a:cubicBezTo>
                    <a:cubicBezTo>
                      <a:pt x="2748" y="5115"/>
                      <a:pt x="3256" y="4919"/>
                      <a:pt x="3693" y="4637"/>
                    </a:cubicBezTo>
                    <a:cubicBezTo>
                      <a:pt x="3852" y="4536"/>
                      <a:pt x="4002" y="4411"/>
                      <a:pt x="4136" y="4277"/>
                    </a:cubicBezTo>
                    <a:cubicBezTo>
                      <a:pt x="4754" y="3659"/>
                      <a:pt x="5022" y="2206"/>
                      <a:pt x="5172" y="1345"/>
                    </a:cubicBez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5" name="Google Shape;5375;p76"/>
              <p:cNvSpPr/>
              <p:nvPr/>
            </p:nvSpPr>
            <p:spPr>
              <a:xfrm>
                <a:off x="14450527" y="3653918"/>
                <a:ext cx="201226" cy="214894"/>
              </a:xfrm>
              <a:custGeom>
                <a:rect b="b" l="l" r="r" t="t"/>
                <a:pathLst>
                  <a:path extrusionOk="0" h="1981" w="1855">
                    <a:moveTo>
                      <a:pt x="677" y="1"/>
                    </a:moveTo>
                    <a:cubicBezTo>
                      <a:pt x="644" y="427"/>
                      <a:pt x="527" y="845"/>
                      <a:pt x="318" y="1212"/>
                    </a:cubicBezTo>
                    <a:lnTo>
                      <a:pt x="0" y="1981"/>
                    </a:lnTo>
                    <a:cubicBezTo>
                      <a:pt x="585" y="1680"/>
                      <a:pt x="1212" y="1471"/>
                      <a:pt x="1855" y="1371"/>
                    </a:cubicBezTo>
                    <a:cubicBezTo>
                      <a:pt x="1634" y="1265"/>
                      <a:pt x="1398" y="1213"/>
                      <a:pt x="1161" y="1213"/>
                    </a:cubicBezTo>
                    <a:cubicBezTo>
                      <a:pt x="948" y="1213"/>
                      <a:pt x="736" y="1255"/>
                      <a:pt x="535" y="1338"/>
                    </a:cubicBezTo>
                    <a:cubicBezTo>
                      <a:pt x="719" y="912"/>
                      <a:pt x="844" y="427"/>
                      <a:pt x="677" y="1"/>
                    </a:cubicBezTo>
                    <a:close/>
                  </a:path>
                </a:pathLst>
              </a:custGeom>
              <a:solidFill>
                <a:srgbClr val="44121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6" name="Google Shape;5376;p76"/>
              <p:cNvSpPr/>
              <p:nvPr/>
            </p:nvSpPr>
            <p:spPr>
              <a:xfrm>
                <a:off x="13879609" y="3707940"/>
                <a:ext cx="820198" cy="652818"/>
              </a:xfrm>
              <a:custGeom>
                <a:rect b="b" l="l" r="r" t="t"/>
                <a:pathLst>
                  <a:path extrusionOk="0" h="6018" w="7561">
                    <a:moveTo>
                      <a:pt x="3851" y="0"/>
                    </a:moveTo>
                    <a:cubicBezTo>
                      <a:pt x="3683" y="0"/>
                      <a:pt x="3510" y="11"/>
                      <a:pt x="3334" y="29"/>
                    </a:cubicBezTo>
                    <a:cubicBezTo>
                      <a:pt x="3083" y="63"/>
                      <a:pt x="2732" y="163"/>
                      <a:pt x="2540" y="338"/>
                    </a:cubicBezTo>
                    <a:cubicBezTo>
                      <a:pt x="2348" y="514"/>
                      <a:pt x="2264" y="848"/>
                      <a:pt x="2423" y="1057"/>
                    </a:cubicBezTo>
                    <a:cubicBezTo>
                      <a:pt x="2143" y="814"/>
                      <a:pt x="1779" y="680"/>
                      <a:pt x="1419" y="680"/>
                    </a:cubicBezTo>
                    <a:cubicBezTo>
                      <a:pt x="1221" y="680"/>
                      <a:pt x="1025" y="720"/>
                      <a:pt x="844" y="806"/>
                    </a:cubicBezTo>
                    <a:cubicBezTo>
                      <a:pt x="301" y="1082"/>
                      <a:pt x="0" y="1667"/>
                      <a:pt x="84" y="2260"/>
                    </a:cubicBezTo>
                    <a:cubicBezTo>
                      <a:pt x="142" y="2561"/>
                      <a:pt x="276" y="2836"/>
                      <a:pt x="485" y="3070"/>
                    </a:cubicBezTo>
                    <a:cubicBezTo>
                      <a:pt x="1019" y="3713"/>
                      <a:pt x="1846" y="4014"/>
                      <a:pt x="2665" y="4073"/>
                    </a:cubicBezTo>
                    <a:cubicBezTo>
                      <a:pt x="2778" y="4081"/>
                      <a:pt x="2891" y="4085"/>
                      <a:pt x="3003" y="4085"/>
                    </a:cubicBezTo>
                    <a:cubicBezTo>
                      <a:pt x="3699" y="4085"/>
                      <a:pt x="4389" y="3941"/>
                      <a:pt x="5080" y="3797"/>
                    </a:cubicBezTo>
                    <a:cubicBezTo>
                      <a:pt x="5247" y="4031"/>
                      <a:pt x="5656" y="4641"/>
                      <a:pt x="5890" y="4816"/>
                    </a:cubicBezTo>
                    <a:cubicBezTo>
                      <a:pt x="5815" y="5150"/>
                      <a:pt x="5765" y="5242"/>
                      <a:pt x="5731" y="5501"/>
                    </a:cubicBezTo>
                    <a:cubicBezTo>
                      <a:pt x="5698" y="5618"/>
                      <a:pt x="5689" y="5735"/>
                      <a:pt x="5706" y="5852"/>
                    </a:cubicBezTo>
                    <a:cubicBezTo>
                      <a:pt x="5741" y="5976"/>
                      <a:pt x="5789" y="6018"/>
                      <a:pt x="5855" y="6018"/>
                    </a:cubicBezTo>
                    <a:cubicBezTo>
                      <a:pt x="5948" y="6018"/>
                      <a:pt x="6074" y="5934"/>
                      <a:pt x="6241" y="5885"/>
                    </a:cubicBezTo>
                    <a:cubicBezTo>
                      <a:pt x="6525" y="5794"/>
                      <a:pt x="6742" y="5543"/>
                      <a:pt x="6901" y="5284"/>
                    </a:cubicBezTo>
                    <a:cubicBezTo>
                      <a:pt x="7343" y="4582"/>
                      <a:pt x="7561" y="3764"/>
                      <a:pt x="7511" y="2945"/>
                    </a:cubicBezTo>
                    <a:cubicBezTo>
                      <a:pt x="7502" y="2644"/>
                      <a:pt x="7435" y="2352"/>
                      <a:pt x="7310" y="2076"/>
                    </a:cubicBezTo>
                    <a:cubicBezTo>
                      <a:pt x="7185" y="1809"/>
                      <a:pt x="7001" y="1483"/>
                      <a:pt x="6667" y="1266"/>
                    </a:cubicBezTo>
                    <a:cubicBezTo>
                      <a:pt x="6460" y="1134"/>
                      <a:pt x="6280" y="1073"/>
                      <a:pt x="6105" y="1073"/>
                    </a:cubicBezTo>
                    <a:cubicBezTo>
                      <a:pt x="5992" y="1073"/>
                      <a:pt x="5880" y="1099"/>
                      <a:pt x="5765" y="1149"/>
                    </a:cubicBezTo>
                    <a:cubicBezTo>
                      <a:pt x="5463" y="286"/>
                      <a:pt x="4731" y="0"/>
                      <a:pt x="3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7" name="Google Shape;5377;p76"/>
              <p:cNvSpPr/>
              <p:nvPr/>
            </p:nvSpPr>
            <p:spPr>
              <a:xfrm>
                <a:off x="13879609" y="3780837"/>
                <a:ext cx="820198" cy="579595"/>
              </a:xfrm>
              <a:custGeom>
                <a:rect b="b" l="l" r="r" t="t"/>
                <a:pathLst>
                  <a:path extrusionOk="0" h="5343" w="7561">
                    <a:moveTo>
                      <a:pt x="1412" y="1"/>
                    </a:moveTo>
                    <a:cubicBezTo>
                      <a:pt x="1220" y="1"/>
                      <a:pt x="1019" y="42"/>
                      <a:pt x="844" y="126"/>
                    </a:cubicBezTo>
                    <a:cubicBezTo>
                      <a:pt x="309" y="402"/>
                      <a:pt x="0" y="986"/>
                      <a:pt x="84" y="1579"/>
                    </a:cubicBezTo>
                    <a:cubicBezTo>
                      <a:pt x="142" y="1880"/>
                      <a:pt x="284" y="2164"/>
                      <a:pt x="485" y="2390"/>
                    </a:cubicBezTo>
                    <a:cubicBezTo>
                      <a:pt x="1028" y="3033"/>
                      <a:pt x="1855" y="3342"/>
                      <a:pt x="2665" y="3392"/>
                    </a:cubicBezTo>
                    <a:cubicBezTo>
                      <a:pt x="2778" y="3400"/>
                      <a:pt x="2891" y="3404"/>
                      <a:pt x="3004" y="3404"/>
                    </a:cubicBezTo>
                    <a:cubicBezTo>
                      <a:pt x="3701" y="3404"/>
                      <a:pt x="4396" y="3260"/>
                      <a:pt x="5080" y="3117"/>
                    </a:cubicBezTo>
                    <a:cubicBezTo>
                      <a:pt x="5255" y="3359"/>
                      <a:pt x="5656" y="3969"/>
                      <a:pt x="5890" y="4136"/>
                    </a:cubicBezTo>
                    <a:cubicBezTo>
                      <a:pt x="5823" y="4478"/>
                      <a:pt x="5773" y="4562"/>
                      <a:pt x="5731" y="4829"/>
                    </a:cubicBezTo>
                    <a:cubicBezTo>
                      <a:pt x="5698" y="4946"/>
                      <a:pt x="5698" y="5063"/>
                      <a:pt x="5714" y="5180"/>
                    </a:cubicBezTo>
                    <a:cubicBezTo>
                      <a:pt x="5745" y="5302"/>
                      <a:pt x="5790" y="5343"/>
                      <a:pt x="5853" y="5343"/>
                    </a:cubicBezTo>
                    <a:cubicBezTo>
                      <a:pt x="5944" y="5343"/>
                      <a:pt x="6072" y="5255"/>
                      <a:pt x="6241" y="5205"/>
                    </a:cubicBezTo>
                    <a:cubicBezTo>
                      <a:pt x="6525" y="5122"/>
                      <a:pt x="6742" y="4871"/>
                      <a:pt x="6909" y="4612"/>
                    </a:cubicBezTo>
                    <a:cubicBezTo>
                      <a:pt x="7343" y="3910"/>
                      <a:pt x="7561" y="3092"/>
                      <a:pt x="7511" y="2264"/>
                    </a:cubicBezTo>
                    <a:cubicBezTo>
                      <a:pt x="7502" y="1964"/>
                      <a:pt x="7435" y="1671"/>
                      <a:pt x="7318" y="1404"/>
                    </a:cubicBezTo>
                    <a:lnTo>
                      <a:pt x="7310" y="1387"/>
                    </a:lnTo>
                    <a:lnTo>
                      <a:pt x="7310" y="1387"/>
                    </a:lnTo>
                    <a:cubicBezTo>
                      <a:pt x="7377" y="2081"/>
                      <a:pt x="7143" y="2699"/>
                      <a:pt x="6399" y="2916"/>
                    </a:cubicBezTo>
                    <a:cubicBezTo>
                      <a:pt x="6147" y="2979"/>
                      <a:pt x="5890" y="3009"/>
                      <a:pt x="5632" y="3009"/>
                    </a:cubicBezTo>
                    <a:cubicBezTo>
                      <a:pt x="5548" y="3009"/>
                      <a:pt x="5464" y="3006"/>
                      <a:pt x="5380" y="3000"/>
                    </a:cubicBezTo>
                    <a:cubicBezTo>
                      <a:pt x="5286" y="2995"/>
                      <a:pt x="5192" y="2993"/>
                      <a:pt x="5098" y="2993"/>
                    </a:cubicBezTo>
                    <a:cubicBezTo>
                      <a:pt x="4739" y="2993"/>
                      <a:pt x="4377" y="3019"/>
                      <a:pt x="4018" y="3019"/>
                    </a:cubicBezTo>
                    <a:cubicBezTo>
                      <a:pt x="3951" y="3019"/>
                      <a:pt x="3885" y="3018"/>
                      <a:pt x="3818" y="3016"/>
                    </a:cubicBezTo>
                    <a:cubicBezTo>
                      <a:pt x="2983" y="2983"/>
                      <a:pt x="1989" y="2674"/>
                      <a:pt x="1412" y="2031"/>
                    </a:cubicBezTo>
                    <a:cubicBezTo>
                      <a:pt x="911" y="1446"/>
                      <a:pt x="911" y="585"/>
                      <a:pt x="1412" y="1"/>
                    </a:cubicBezTo>
                    <a:close/>
                  </a:path>
                </a:pathLst>
              </a:custGeom>
              <a:solidFill>
                <a:srgbClr val="0D020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8" name="Google Shape;5378;p76"/>
              <p:cNvSpPr/>
              <p:nvPr/>
            </p:nvSpPr>
            <p:spPr>
              <a:xfrm>
                <a:off x="14505525" y="4218653"/>
                <a:ext cx="129088" cy="161523"/>
              </a:xfrm>
              <a:custGeom>
                <a:rect b="b" l="l" r="r" t="t"/>
                <a:pathLst>
                  <a:path extrusionOk="0" h="1489" w="1190">
                    <a:moveTo>
                      <a:pt x="785" y="1"/>
                    </a:moveTo>
                    <a:cubicBezTo>
                      <a:pt x="643" y="1"/>
                      <a:pt x="510" y="100"/>
                      <a:pt x="421" y="217"/>
                    </a:cubicBezTo>
                    <a:cubicBezTo>
                      <a:pt x="295" y="367"/>
                      <a:pt x="212" y="559"/>
                      <a:pt x="187" y="760"/>
                    </a:cubicBezTo>
                    <a:cubicBezTo>
                      <a:pt x="1" y="1365"/>
                      <a:pt x="150" y="1489"/>
                      <a:pt x="327" y="1489"/>
                    </a:cubicBezTo>
                    <a:cubicBezTo>
                      <a:pt x="397" y="1489"/>
                      <a:pt x="470" y="1470"/>
                      <a:pt x="529" y="1453"/>
                    </a:cubicBezTo>
                    <a:cubicBezTo>
                      <a:pt x="730" y="1378"/>
                      <a:pt x="905" y="1228"/>
                      <a:pt x="1005" y="1044"/>
                    </a:cubicBezTo>
                    <a:cubicBezTo>
                      <a:pt x="1147" y="818"/>
                      <a:pt x="1189" y="551"/>
                      <a:pt x="1122" y="292"/>
                    </a:cubicBezTo>
                    <a:cubicBezTo>
                      <a:pt x="1089" y="167"/>
                      <a:pt x="997" y="58"/>
                      <a:pt x="880" y="16"/>
                    </a:cubicBezTo>
                    <a:cubicBezTo>
                      <a:pt x="848" y="6"/>
                      <a:pt x="817" y="1"/>
                      <a:pt x="785" y="1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9" name="Google Shape;5379;p76"/>
              <p:cNvSpPr/>
              <p:nvPr/>
            </p:nvSpPr>
            <p:spPr>
              <a:xfrm>
                <a:off x="14531125" y="4259224"/>
                <a:ext cx="68124" cy="81358"/>
              </a:xfrm>
              <a:custGeom>
                <a:rect b="b" l="l" r="r" t="t"/>
                <a:pathLst>
                  <a:path extrusionOk="0" h="750" w="628">
                    <a:moveTo>
                      <a:pt x="445" y="0"/>
                    </a:moveTo>
                    <a:cubicBezTo>
                      <a:pt x="361" y="0"/>
                      <a:pt x="281" y="41"/>
                      <a:pt x="235" y="110"/>
                    </a:cubicBezTo>
                    <a:cubicBezTo>
                      <a:pt x="168" y="185"/>
                      <a:pt x="126" y="286"/>
                      <a:pt x="118" y="386"/>
                    </a:cubicBezTo>
                    <a:lnTo>
                      <a:pt x="1" y="653"/>
                    </a:lnTo>
                    <a:cubicBezTo>
                      <a:pt x="50" y="715"/>
                      <a:pt x="128" y="749"/>
                      <a:pt x="208" y="749"/>
                    </a:cubicBezTo>
                    <a:cubicBezTo>
                      <a:pt x="237" y="749"/>
                      <a:pt x="265" y="745"/>
                      <a:pt x="293" y="737"/>
                    </a:cubicBezTo>
                    <a:cubicBezTo>
                      <a:pt x="393" y="695"/>
                      <a:pt x="477" y="628"/>
                      <a:pt x="527" y="528"/>
                    </a:cubicBezTo>
                    <a:cubicBezTo>
                      <a:pt x="602" y="419"/>
                      <a:pt x="627" y="277"/>
                      <a:pt x="594" y="152"/>
                    </a:cubicBezTo>
                    <a:cubicBezTo>
                      <a:pt x="577" y="85"/>
                      <a:pt x="527" y="27"/>
                      <a:pt x="469" y="1"/>
                    </a:cubicBezTo>
                    <a:cubicBezTo>
                      <a:pt x="461" y="1"/>
                      <a:pt x="453" y="0"/>
                      <a:pt x="44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0" name="Google Shape;5380;p76"/>
              <p:cNvSpPr/>
              <p:nvPr/>
            </p:nvSpPr>
            <p:spPr>
              <a:xfrm>
                <a:off x="13987436" y="4198259"/>
                <a:ext cx="97955" cy="142322"/>
              </a:xfrm>
              <a:custGeom>
                <a:rect b="b" l="l" r="r" t="t"/>
                <a:pathLst>
                  <a:path extrusionOk="0" h="1312" w="903">
                    <a:moveTo>
                      <a:pt x="321" y="0"/>
                    </a:moveTo>
                    <a:cubicBezTo>
                      <a:pt x="289" y="0"/>
                      <a:pt x="257" y="9"/>
                      <a:pt x="226" y="29"/>
                    </a:cubicBezTo>
                    <a:cubicBezTo>
                      <a:pt x="126" y="96"/>
                      <a:pt x="67" y="204"/>
                      <a:pt x="50" y="321"/>
                    </a:cubicBezTo>
                    <a:cubicBezTo>
                      <a:pt x="0" y="547"/>
                      <a:pt x="34" y="789"/>
                      <a:pt x="142" y="998"/>
                    </a:cubicBezTo>
                    <a:cubicBezTo>
                      <a:pt x="209" y="1148"/>
                      <a:pt x="335" y="1257"/>
                      <a:pt x="485" y="1307"/>
                    </a:cubicBezTo>
                    <a:cubicBezTo>
                      <a:pt x="504" y="1310"/>
                      <a:pt x="523" y="1311"/>
                      <a:pt x="542" y="1311"/>
                    </a:cubicBezTo>
                    <a:cubicBezTo>
                      <a:pt x="696" y="1311"/>
                      <a:pt x="836" y="1222"/>
                      <a:pt x="903" y="1073"/>
                    </a:cubicBezTo>
                    <a:lnTo>
                      <a:pt x="727" y="622"/>
                    </a:lnTo>
                    <a:cubicBezTo>
                      <a:pt x="710" y="455"/>
                      <a:pt x="652" y="288"/>
                      <a:pt x="552" y="154"/>
                    </a:cubicBezTo>
                    <a:cubicBezTo>
                      <a:pt x="496" y="68"/>
                      <a:pt x="409" y="0"/>
                      <a:pt x="321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1" name="Google Shape;5381;p76"/>
              <p:cNvSpPr/>
              <p:nvPr/>
            </p:nvSpPr>
            <p:spPr>
              <a:xfrm>
                <a:off x="14012820" y="4233948"/>
                <a:ext cx="49900" cy="72680"/>
              </a:xfrm>
              <a:custGeom>
                <a:rect b="b" l="l" r="r" t="t"/>
                <a:pathLst>
                  <a:path extrusionOk="0" h="670" w="460">
                    <a:moveTo>
                      <a:pt x="165" y="0"/>
                    </a:moveTo>
                    <a:cubicBezTo>
                      <a:pt x="147" y="0"/>
                      <a:pt x="128" y="5"/>
                      <a:pt x="109" y="17"/>
                    </a:cubicBezTo>
                    <a:cubicBezTo>
                      <a:pt x="67" y="51"/>
                      <a:pt x="34" y="101"/>
                      <a:pt x="25" y="168"/>
                    </a:cubicBezTo>
                    <a:cubicBezTo>
                      <a:pt x="0" y="285"/>
                      <a:pt x="17" y="402"/>
                      <a:pt x="67" y="510"/>
                    </a:cubicBezTo>
                    <a:cubicBezTo>
                      <a:pt x="101" y="585"/>
                      <a:pt x="167" y="644"/>
                      <a:pt x="251" y="669"/>
                    </a:cubicBezTo>
                    <a:cubicBezTo>
                      <a:pt x="257" y="669"/>
                      <a:pt x="263" y="670"/>
                      <a:pt x="269" y="670"/>
                    </a:cubicBezTo>
                    <a:cubicBezTo>
                      <a:pt x="346" y="670"/>
                      <a:pt x="421" y="622"/>
                      <a:pt x="460" y="552"/>
                    </a:cubicBezTo>
                    <a:lnTo>
                      <a:pt x="368" y="318"/>
                    </a:lnTo>
                    <a:cubicBezTo>
                      <a:pt x="360" y="234"/>
                      <a:pt x="326" y="151"/>
                      <a:pt x="284" y="76"/>
                    </a:cubicBezTo>
                    <a:cubicBezTo>
                      <a:pt x="254" y="34"/>
                      <a:pt x="211" y="0"/>
                      <a:pt x="165" y="0"/>
                    </a:cubicBezTo>
                    <a:close/>
                  </a:path>
                </a:pathLst>
              </a:custGeom>
              <a:solidFill>
                <a:srgbClr val="F070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2" name="Google Shape;5382;p76"/>
              <p:cNvSpPr/>
              <p:nvPr/>
            </p:nvSpPr>
            <p:spPr>
              <a:xfrm>
                <a:off x="13369331" y="5129758"/>
                <a:ext cx="403428" cy="231166"/>
              </a:xfrm>
              <a:custGeom>
                <a:rect b="b" l="l" r="r" t="t"/>
                <a:pathLst>
                  <a:path extrusionOk="0" h="2131" w="3719">
                    <a:moveTo>
                      <a:pt x="856" y="0"/>
                    </a:moveTo>
                    <a:cubicBezTo>
                      <a:pt x="825" y="0"/>
                      <a:pt x="803" y="29"/>
                      <a:pt x="803" y="63"/>
                    </a:cubicBezTo>
                    <a:cubicBezTo>
                      <a:pt x="836" y="322"/>
                      <a:pt x="1396" y="464"/>
                      <a:pt x="1580" y="748"/>
                    </a:cubicBezTo>
                    <a:cubicBezTo>
                      <a:pt x="1605" y="773"/>
                      <a:pt x="1613" y="807"/>
                      <a:pt x="1613" y="840"/>
                    </a:cubicBezTo>
                    <a:cubicBezTo>
                      <a:pt x="1597" y="890"/>
                      <a:pt x="1546" y="907"/>
                      <a:pt x="1496" y="924"/>
                    </a:cubicBezTo>
                    <a:cubicBezTo>
                      <a:pt x="1377" y="954"/>
                      <a:pt x="1272" y="969"/>
                      <a:pt x="1179" y="969"/>
                    </a:cubicBezTo>
                    <a:cubicBezTo>
                      <a:pt x="862" y="969"/>
                      <a:pt x="682" y="792"/>
                      <a:pt x="527" y="431"/>
                    </a:cubicBezTo>
                    <a:cubicBezTo>
                      <a:pt x="527" y="428"/>
                      <a:pt x="525" y="427"/>
                      <a:pt x="522" y="427"/>
                    </a:cubicBezTo>
                    <a:cubicBezTo>
                      <a:pt x="483" y="427"/>
                      <a:pt x="224" y="700"/>
                      <a:pt x="193" y="731"/>
                    </a:cubicBezTo>
                    <a:cubicBezTo>
                      <a:pt x="160" y="773"/>
                      <a:pt x="1" y="924"/>
                      <a:pt x="110" y="1283"/>
                    </a:cubicBezTo>
                    <a:cubicBezTo>
                      <a:pt x="260" y="1809"/>
                      <a:pt x="377" y="1893"/>
                      <a:pt x="903" y="2043"/>
                    </a:cubicBezTo>
                    <a:cubicBezTo>
                      <a:pt x="1121" y="2107"/>
                      <a:pt x="1343" y="2130"/>
                      <a:pt x="1566" y="2130"/>
                    </a:cubicBezTo>
                    <a:cubicBezTo>
                      <a:pt x="2163" y="2130"/>
                      <a:pt x="2775" y="1964"/>
                      <a:pt x="3377" y="1964"/>
                    </a:cubicBezTo>
                    <a:cubicBezTo>
                      <a:pt x="3491" y="1964"/>
                      <a:pt x="3605" y="1970"/>
                      <a:pt x="3718" y="1985"/>
                    </a:cubicBezTo>
                    <a:lnTo>
                      <a:pt x="3251" y="873"/>
                    </a:lnTo>
                    <a:cubicBezTo>
                      <a:pt x="2983" y="865"/>
                      <a:pt x="2716" y="807"/>
                      <a:pt x="2457" y="723"/>
                    </a:cubicBezTo>
                    <a:cubicBezTo>
                      <a:pt x="2282" y="640"/>
                      <a:pt x="2114" y="548"/>
                      <a:pt x="1947" y="447"/>
                    </a:cubicBezTo>
                    <a:cubicBezTo>
                      <a:pt x="1605" y="264"/>
                      <a:pt x="1246" y="113"/>
                      <a:pt x="878" y="5"/>
                    </a:cubicBezTo>
                    <a:cubicBezTo>
                      <a:pt x="871" y="2"/>
                      <a:pt x="863" y="0"/>
                      <a:pt x="856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3" name="Google Shape;5383;p76"/>
              <p:cNvSpPr/>
              <p:nvPr/>
            </p:nvSpPr>
            <p:spPr>
              <a:xfrm>
                <a:off x="13614056" y="4761367"/>
                <a:ext cx="939849" cy="684710"/>
              </a:xfrm>
              <a:custGeom>
                <a:rect b="b" l="l" r="r" t="t"/>
                <a:pathLst>
                  <a:path extrusionOk="0" h="6312" w="8664">
                    <a:moveTo>
                      <a:pt x="7870" y="1"/>
                    </a:moveTo>
                    <a:cubicBezTo>
                      <a:pt x="6550" y="635"/>
                      <a:pt x="5690" y="1989"/>
                      <a:pt x="4378" y="2657"/>
                    </a:cubicBezTo>
                    <a:cubicBezTo>
                      <a:pt x="3234" y="3242"/>
                      <a:pt x="1855" y="3234"/>
                      <a:pt x="686" y="3793"/>
                    </a:cubicBezTo>
                    <a:cubicBezTo>
                      <a:pt x="560" y="3843"/>
                      <a:pt x="452" y="3919"/>
                      <a:pt x="368" y="4019"/>
                    </a:cubicBezTo>
                    <a:cubicBezTo>
                      <a:pt x="293" y="4127"/>
                      <a:pt x="234" y="4253"/>
                      <a:pt x="218" y="4386"/>
                    </a:cubicBezTo>
                    <a:lnTo>
                      <a:pt x="59" y="4971"/>
                    </a:lnTo>
                    <a:cubicBezTo>
                      <a:pt x="17" y="5097"/>
                      <a:pt x="1" y="5230"/>
                      <a:pt x="17" y="5364"/>
                    </a:cubicBezTo>
                    <a:cubicBezTo>
                      <a:pt x="67" y="5648"/>
                      <a:pt x="351" y="5823"/>
                      <a:pt x="619" y="5924"/>
                    </a:cubicBezTo>
                    <a:cubicBezTo>
                      <a:pt x="1362" y="6216"/>
                      <a:pt x="2164" y="6291"/>
                      <a:pt x="2958" y="6308"/>
                    </a:cubicBezTo>
                    <a:cubicBezTo>
                      <a:pt x="3075" y="6310"/>
                      <a:pt x="3192" y="6312"/>
                      <a:pt x="3309" y="6312"/>
                    </a:cubicBezTo>
                    <a:cubicBezTo>
                      <a:pt x="4315" y="6312"/>
                      <a:pt x="5331" y="6207"/>
                      <a:pt x="6266" y="5840"/>
                    </a:cubicBezTo>
                    <a:cubicBezTo>
                      <a:pt x="7310" y="5431"/>
                      <a:pt x="8246" y="4662"/>
                      <a:pt x="8664" y="3626"/>
                    </a:cubicBezTo>
                    <a:lnTo>
                      <a:pt x="78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4" name="Google Shape;5384;p76"/>
              <p:cNvSpPr/>
              <p:nvPr/>
            </p:nvSpPr>
            <p:spPr>
              <a:xfrm>
                <a:off x="13806170" y="5419502"/>
                <a:ext cx="558334" cy="445734"/>
              </a:xfrm>
              <a:custGeom>
                <a:rect b="b" l="l" r="r" t="t"/>
                <a:pathLst>
                  <a:path extrusionOk="0" h="4109" w="5147">
                    <a:moveTo>
                      <a:pt x="3132" y="0"/>
                    </a:moveTo>
                    <a:cubicBezTo>
                      <a:pt x="3115" y="0"/>
                      <a:pt x="3099" y="5"/>
                      <a:pt x="3083" y="15"/>
                    </a:cubicBezTo>
                    <a:cubicBezTo>
                      <a:pt x="2615" y="349"/>
                      <a:pt x="2173" y="717"/>
                      <a:pt x="1780" y="1135"/>
                    </a:cubicBezTo>
                    <a:cubicBezTo>
                      <a:pt x="1596" y="1352"/>
                      <a:pt x="1396" y="1561"/>
                      <a:pt x="1195" y="1753"/>
                    </a:cubicBezTo>
                    <a:cubicBezTo>
                      <a:pt x="886" y="2012"/>
                      <a:pt x="544" y="2806"/>
                      <a:pt x="176" y="2964"/>
                    </a:cubicBezTo>
                    <a:lnTo>
                      <a:pt x="1" y="4109"/>
                    </a:lnTo>
                    <a:cubicBezTo>
                      <a:pt x="1279" y="3507"/>
                      <a:pt x="2833" y="3699"/>
                      <a:pt x="3994" y="2897"/>
                    </a:cubicBezTo>
                    <a:cubicBezTo>
                      <a:pt x="4654" y="2438"/>
                      <a:pt x="5113" y="1728"/>
                      <a:pt x="5138" y="918"/>
                    </a:cubicBezTo>
                    <a:cubicBezTo>
                      <a:pt x="5147" y="859"/>
                      <a:pt x="5113" y="801"/>
                      <a:pt x="5055" y="767"/>
                    </a:cubicBezTo>
                    <a:cubicBezTo>
                      <a:pt x="5038" y="757"/>
                      <a:pt x="5021" y="753"/>
                      <a:pt x="5005" y="753"/>
                    </a:cubicBezTo>
                    <a:cubicBezTo>
                      <a:pt x="4967" y="753"/>
                      <a:pt x="4931" y="777"/>
                      <a:pt x="4896" y="801"/>
                    </a:cubicBezTo>
                    <a:cubicBezTo>
                      <a:pt x="4228" y="1268"/>
                      <a:pt x="3451" y="1544"/>
                      <a:pt x="2632" y="1594"/>
                    </a:cubicBezTo>
                    <a:cubicBezTo>
                      <a:pt x="2617" y="1596"/>
                      <a:pt x="2601" y="1597"/>
                      <a:pt x="2585" y="1597"/>
                    </a:cubicBezTo>
                    <a:cubicBezTo>
                      <a:pt x="2524" y="1597"/>
                      <a:pt x="2465" y="1582"/>
                      <a:pt x="2432" y="1536"/>
                    </a:cubicBezTo>
                    <a:cubicBezTo>
                      <a:pt x="2415" y="1486"/>
                      <a:pt x="2415" y="1435"/>
                      <a:pt x="2432" y="1385"/>
                    </a:cubicBezTo>
                    <a:cubicBezTo>
                      <a:pt x="2565" y="909"/>
                      <a:pt x="3292" y="450"/>
                      <a:pt x="3217" y="65"/>
                    </a:cubicBezTo>
                    <a:cubicBezTo>
                      <a:pt x="3205" y="25"/>
                      <a:pt x="3170" y="0"/>
                      <a:pt x="3132" y="0"/>
                    </a:cubicBezTo>
                    <a:close/>
                  </a:path>
                </a:pathLst>
              </a:custGeom>
              <a:solidFill>
                <a:srgbClr val="FB967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5" name="Google Shape;5385;p76"/>
              <p:cNvSpPr/>
              <p:nvPr/>
            </p:nvSpPr>
            <p:spPr>
              <a:xfrm>
                <a:off x="12358971" y="4620021"/>
                <a:ext cx="1573249" cy="1711341"/>
              </a:xfrm>
              <a:custGeom>
                <a:rect b="b" l="l" r="r" t="t"/>
                <a:pathLst>
                  <a:path extrusionOk="0" h="15776" w="14503">
                    <a:moveTo>
                      <a:pt x="2506" y="0"/>
                    </a:moveTo>
                    <a:cubicBezTo>
                      <a:pt x="1479" y="435"/>
                      <a:pt x="1028" y="2030"/>
                      <a:pt x="794" y="3116"/>
                    </a:cubicBezTo>
                    <a:cubicBezTo>
                      <a:pt x="0" y="6734"/>
                      <a:pt x="25" y="10677"/>
                      <a:pt x="1729" y="13968"/>
                    </a:cubicBezTo>
                    <a:cubicBezTo>
                      <a:pt x="1997" y="14478"/>
                      <a:pt x="2314" y="14979"/>
                      <a:pt x="2790" y="15297"/>
                    </a:cubicBezTo>
                    <a:cubicBezTo>
                      <a:pt x="3233" y="15581"/>
                      <a:pt x="3759" y="15681"/>
                      <a:pt x="4277" y="15731"/>
                    </a:cubicBezTo>
                    <a:cubicBezTo>
                      <a:pt x="4601" y="15761"/>
                      <a:pt x="4925" y="15776"/>
                      <a:pt x="5249" y="15776"/>
                    </a:cubicBezTo>
                    <a:cubicBezTo>
                      <a:pt x="6440" y="15776"/>
                      <a:pt x="7631" y="15582"/>
                      <a:pt x="8780" y="15280"/>
                    </a:cubicBezTo>
                    <a:cubicBezTo>
                      <a:pt x="10459" y="14845"/>
                      <a:pt x="12130" y="14152"/>
                      <a:pt x="13383" y="12941"/>
                    </a:cubicBezTo>
                    <a:cubicBezTo>
                      <a:pt x="13726" y="12598"/>
                      <a:pt x="14043" y="12222"/>
                      <a:pt x="14202" y="11763"/>
                    </a:cubicBezTo>
                    <a:cubicBezTo>
                      <a:pt x="14503" y="10877"/>
                      <a:pt x="14144" y="9908"/>
                      <a:pt x="13784" y="9039"/>
                    </a:cubicBezTo>
                    <a:cubicBezTo>
                      <a:pt x="13759" y="8956"/>
                      <a:pt x="13709" y="8889"/>
                      <a:pt x="13651" y="8831"/>
                    </a:cubicBezTo>
                    <a:cubicBezTo>
                      <a:pt x="13586" y="8800"/>
                      <a:pt x="13514" y="8785"/>
                      <a:pt x="13443" y="8785"/>
                    </a:cubicBezTo>
                    <a:cubicBezTo>
                      <a:pt x="13395" y="8785"/>
                      <a:pt x="13347" y="8792"/>
                      <a:pt x="13300" y="8805"/>
                    </a:cubicBezTo>
                    <a:lnTo>
                      <a:pt x="6608" y="10150"/>
                    </a:lnTo>
                    <a:cubicBezTo>
                      <a:pt x="6534" y="10166"/>
                      <a:pt x="6454" y="10180"/>
                      <a:pt x="6378" y="10180"/>
                    </a:cubicBezTo>
                    <a:cubicBezTo>
                      <a:pt x="6290" y="10180"/>
                      <a:pt x="6207" y="10162"/>
                      <a:pt x="6140" y="10109"/>
                    </a:cubicBezTo>
                    <a:cubicBezTo>
                      <a:pt x="6040" y="10017"/>
                      <a:pt x="5982" y="9883"/>
                      <a:pt x="5973" y="9749"/>
                    </a:cubicBezTo>
                    <a:cubicBezTo>
                      <a:pt x="5823" y="9006"/>
                      <a:pt x="5714" y="8254"/>
                      <a:pt x="5639" y="7494"/>
                    </a:cubicBezTo>
                    <a:cubicBezTo>
                      <a:pt x="5539" y="6441"/>
                      <a:pt x="5505" y="5389"/>
                      <a:pt x="5255" y="4361"/>
                    </a:cubicBezTo>
                    <a:cubicBezTo>
                      <a:pt x="4912" y="2941"/>
                      <a:pt x="3718" y="1011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386" name="Google Shape;5386;p76"/>
          <p:cNvSpPr/>
          <p:nvPr/>
        </p:nvSpPr>
        <p:spPr>
          <a:xfrm>
            <a:off x="382925" y="3944784"/>
            <a:ext cx="3576" cy="3091"/>
          </a:xfrm>
          <a:custGeom>
            <a:rect b="b" l="l" r="r" t="t"/>
            <a:pathLst>
              <a:path extrusionOk="0" h="51" w="59">
                <a:moveTo>
                  <a:pt x="0" y="1"/>
                </a:moveTo>
                <a:cubicBezTo>
                  <a:pt x="0" y="9"/>
                  <a:pt x="8" y="26"/>
                  <a:pt x="17" y="34"/>
                </a:cubicBezTo>
                <a:lnTo>
                  <a:pt x="17" y="26"/>
                </a:lnTo>
                <a:lnTo>
                  <a:pt x="59" y="51"/>
                </a:lnTo>
                <a:lnTo>
                  <a:pt x="59" y="51"/>
                </a:lnTo>
                <a:lnTo>
                  <a:pt x="33" y="26"/>
                </a:lnTo>
                <a:lnTo>
                  <a:pt x="0" y="1"/>
                </a:lnTo>
                <a:close/>
              </a:path>
            </a:pathLst>
          </a:custGeom>
          <a:solidFill>
            <a:srgbClr val="2118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7" name="Google Shape;5387;p76"/>
          <p:cNvSpPr/>
          <p:nvPr/>
        </p:nvSpPr>
        <p:spPr>
          <a:xfrm>
            <a:off x="2506773" y="4288829"/>
            <a:ext cx="4121" cy="2061"/>
          </a:xfrm>
          <a:custGeom>
            <a:rect b="b" l="l" r="r" t="t"/>
            <a:pathLst>
              <a:path extrusionOk="0" h="34" w="68">
                <a:moveTo>
                  <a:pt x="67" y="0"/>
                </a:moveTo>
                <a:lnTo>
                  <a:pt x="0" y="34"/>
                </a:lnTo>
                <a:lnTo>
                  <a:pt x="17" y="34"/>
                </a:lnTo>
                <a:lnTo>
                  <a:pt x="67" y="0"/>
                </a:lnTo>
                <a:close/>
              </a:path>
            </a:pathLst>
          </a:custGeom>
          <a:solidFill>
            <a:srgbClr val="21182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8" name="Google Shape;5388;p76"/>
          <p:cNvSpPr txBox="1"/>
          <p:nvPr/>
        </p:nvSpPr>
        <p:spPr>
          <a:xfrm>
            <a:off x="3352000" y="673400"/>
            <a:ext cx="488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rPr>
              <a:t>End of Year Items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2" name="Shape 5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3" name="Google Shape;5393;p77"/>
          <p:cNvSpPr txBox="1"/>
          <p:nvPr>
            <p:ph type="title"/>
          </p:nvPr>
        </p:nvSpPr>
        <p:spPr>
          <a:xfrm>
            <a:off x="1174950" y="453875"/>
            <a:ext cx="6794100" cy="81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– End of the Year Items – </a:t>
            </a:r>
            <a:endParaRPr b="1"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Artículos</a:t>
            </a:r>
            <a:r>
              <a:rPr b="1" lang="en" sz="3000">
                <a:solidFill>
                  <a:schemeClr val="dk1"/>
                </a:solidFill>
              </a:rPr>
              <a:t> al fin del Año</a:t>
            </a:r>
            <a:endParaRPr b="1" sz="3000">
              <a:solidFill>
                <a:schemeClr val="dk1"/>
              </a:solidFill>
            </a:endParaRPr>
          </a:p>
        </p:txBody>
      </p:sp>
      <p:sp>
        <p:nvSpPr>
          <p:cNvPr id="5394" name="Google Shape;5394;p77"/>
          <p:cNvSpPr txBox="1"/>
          <p:nvPr>
            <p:ph idx="1" type="subTitle"/>
          </p:nvPr>
        </p:nvSpPr>
        <p:spPr>
          <a:xfrm>
            <a:off x="667900" y="1565225"/>
            <a:ext cx="3731100" cy="29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Day of </a:t>
            </a:r>
            <a:r>
              <a:rPr b="1" lang="en" sz="1700"/>
              <a:t>Finals: 			    – May 31, June 1, &amp; June 2 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Last day of School: 		    – Thursday, June 2nd 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School </a:t>
            </a:r>
            <a:r>
              <a:rPr b="1" lang="en" sz="1700" u="sng">
                <a:solidFill>
                  <a:schemeClr val="hlink"/>
                </a:solidFill>
                <a:hlinkClick r:id="rId3"/>
              </a:rPr>
              <a:t>Websites</a:t>
            </a:r>
            <a:r>
              <a:rPr b="1" lang="en" sz="1700"/>
              <a:t> 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New School Year begins: 	  – Monday, August 8</a:t>
            </a:r>
            <a:endParaRPr b="1" sz="1700"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700"/>
          </a:p>
        </p:txBody>
      </p:sp>
      <p:sp>
        <p:nvSpPr>
          <p:cNvPr id="5395" name="Google Shape;5395;p77"/>
          <p:cNvSpPr txBox="1"/>
          <p:nvPr>
            <p:ph idx="1" type="subTitle"/>
          </p:nvPr>
        </p:nvSpPr>
        <p:spPr>
          <a:xfrm>
            <a:off x="4796925" y="1480750"/>
            <a:ext cx="3969900" cy="295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Dias de finales</a:t>
            </a:r>
            <a:r>
              <a:rPr b="1" lang="en" sz="1700"/>
              <a:t>: 			       – Mayo 31, Junio 1, &amp; Junio 2 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Ultimo dia de escuela: 	           – Jueves, Junio 2 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Sitios de </a:t>
            </a:r>
            <a:r>
              <a:rPr b="1" lang="en" sz="1700" u="sng">
                <a:solidFill>
                  <a:schemeClr val="hlink"/>
                </a:solidFill>
                <a:hlinkClick r:id="rId4"/>
              </a:rPr>
              <a:t>Web</a:t>
            </a:r>
            <a:r>
              <a:rPr b="1" lang="en" sz="1700"/>
              <a:t> 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b="1" lang="en" sz="1700"/>
              <a:t>Nuevo año empieza: 	  	  – Lunes, Agosto 8</a:t>
            </a:r>
            <a:endParaRPr b="1" sz="1700"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b="1" sz="17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9" name="Shape 5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0" name="Google Shape;540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575" y="0"/>
            <a:ext cx="9177576" cy="516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4" name="Shape 5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5" name="Google Shape;540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125" y="0"/>
            <a:ext cx="9189123" cy="515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9" name="Shape 5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0" name="Google Shape;541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650" y="67125"/>
            <a:ext cx="8877350" cy="49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4" name="Shape 5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5" name="Google Shape;5415;p81"/>
          <p:cNvPicPr preferRelativeResize="0"/>
          <p:nvPr/>
        </p:nvPicPr>
        <p:blipFill rotWithShape="1">
          <a:blip r:embed="rId3">
            <a:alphaModFix/>
          </a:blip>
          <a:srcRect b="0" l="0" r="0" t="2572"/>
          <a:stretch/>
        </p:blipFill>
        <p:spPr>
          <a:xfrm>
            <a:off x="270650" y="276875"/>
            <a:ext cx="8602726" cy="471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8" name="Shape 4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9" name="Google Shape;4899;p55"/>
          <p:cNvPicPr preferRelativeResize="0"/>
          <p:nvPr/>
        </p:nvPicPr>
        <p:blipFill rotWithShape="1">
          <a:blip r:embed="rId3">
            <a:alphaModFix/>
          </a:blip>
          <a:srcRect b="0" l="0" r="566" t="0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9" name="Shape 5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0" name="Google Shape;54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063" y="152400"/>
            <a:ext cx="847587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4" name="Shape 5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5" name="Google Shape;542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25" y="152400"/>
            <a:ext cx="868314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9" name="Shape 5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0" name="Google Shape;543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832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4" name="Shape 5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5" name="Google Shape;543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38" y="152400"/>
            <a:ext cx="865253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9" name="Shape 5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0" name="Google Shape;544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38" y="152400"/>
            <a:ext cx="856411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4" name="Shape 5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5" name="Google Shape;5445;p87"/>
          <p:cNvPicPr preferRelativeResize="0"/>
          <p:nvPr/>
        </p:nvPicPr>
        <p:blipFill rotWithShape="1">
          <a:blip r:embed="rId3">
            <a:alphaModFix/>
          </a:blip>
          <a:srcRect b="0" l="0" r="0" t="1254"/>
          <a:stretch/>
        </p:blipFill>
        <p:spPr>
          <a:xfrm>
            <a:off x="0" y="60525"/>
            <a:ext cx="9060675" cy="503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9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0" name="Google Shape;545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13" y="152400"/>
            <a:ext cx="862197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4" name="Shape 5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5" name="Google Shape;545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400" y="66875"/>
            <a:ext cx="7335201" cy="492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9" name="Shape 5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0" name="Google Shape;5460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788" y="152400"/>
            <a:ext cx="872842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4" name="Shape 5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5" name="Google Shape;546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0" y="41425"/>
            <a:ext cx="9073999" cy="5145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3" name="Shape 4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4" name="Google Shape;49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750" y="0"/>
            <a:ext cx="9262749" cy="520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9" name="Shape 5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0" name="Google Shape;547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075" y="152400"/>
            <a:ext cx="841584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4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5" name="Google Shape;547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25" y="47800"/>
            <a:ext cx="9112773" cy="491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9" name="Shape 5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0" name="Google Shape;548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829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4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5" name="Google Shape;548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38" y="120575"/>
            <a:ext cx="828773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9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0" name="Google Shape;549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13" y="152400"/>
            <a:ext cx="84803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4" name="Shape 5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5" name="Google Shape;549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275" y="152400"/>
            <a:ext cx="843946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9" name="Shape 5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0" name="Google Shape;550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75" y="152400"/>
            <a:ext cx="816046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4" name="Shape 5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5" name="Google Shape;550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413" y="152400"/>
            <a:ext cx="861717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9" name="Shape 5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0" name="Google Shape;551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88" y="152400"/>
            <a:ext cx="826823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4" name="Shape 5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5" name="Google Shape;551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50" y="152400"/>
            <a:ext cx="820328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4908" name="Shape 4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9" name="Google Shape;4909;p57"/>
          <p:cNvSpPr/>
          <p:nvPr/>
        </p:nvSpPr>
        <p:spPr>
          <a:xfrm>
            <a:off x="545528" y="1918077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0" name="Google Shape;4910;p57"/>
          <p:cNvSpPr/>
          <p:nvPr/>
        </p:nvSpPr>
        <p:spPr>
          <a:xfrm>
            <a:off x="545500" y="2925637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1" name="Google Shape;4911;p57"/>
          <p:cNvSpPr/>
          <p:nvPr/>
        </p:nvSpPr>
        <p:spPr>
          <a:xfrm>
            <a:off x="4590278" y="1086802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2" name="Google Shape;4912;p57"/>
          <p:cNvSpPr/>
          <p:nvPr/>
        </p:nvSpPr>
        <p:spPr>
          <a:xfrm>
            <a:off x="545540" y="910561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3" name="Google Shape;4913;p57"/>
          <p:cNvSpPr txBox="1"/>
          <p:nvPr>
            <p:ph idx="2" type="title"/>
          </p:nvPr>
        </p:nvSpPr>
        <p:spPr>
          <a:xfrm flipH="1">
            <a:off x="307099" y="953450"/>
            <a:ext cx="1332900" cy="661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914" name="Google Shape;4914;p57"/>
          <p:cNvSpPr txBox="1"/>
          <p:nvPr>
            <p:ph idx="5" type="title"/>
          </p:nvPr>
        </p:nvSpPr>
        <p:spPr>
          <a:xfrm>
            <a:off x="307225" y="1837325"/>
            <a:ext cx="1257300" cy="800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915" name="Google Shape;4915;p57"/>
          <p:cNvSpPr txBox="1"/>
          <p:nvPr>
            <p:ph idx="8" type="title"/>
          </p:nvPr>
        </p:nvSpPr>
        <p:spPr>
          <a:xfrm flipH="1">
            <a:off x="466251" y="2991300"/>
            <a:ext cx="1011300" cy="656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916" name="Google Shape;4916;p57"/>
          <p:cNvSpPr txBox="1"/>
          <p:nvPr>
            <p:ph idx="14" type="title"/>
          </p:nvPr>
        </p:nvSpPr>
        <p:spPr>
          <a:xfrm>
            <a:off x="4425403" y="1047188"/>
            <a:ext cx="12618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917" name="Google Shape;4917;p57"/>
          <p:cNvSpPr txBox="1"/>
          <p:nvPr>
            <p:ph idx="6" type="ctrTitle"/>
          </p:nvPr>
        </p:nvSpPr>
        <p:spPr>
          <a:xfrm flipH="1">
            <a:off x="1416613" y="2796463"/>
            <a:ext cx="3240900" cy="1217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</a:rPr>
              <a:t>Survey Results</a:t>
            </a:r>
            <a:endParaRPr sz="20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5"/>
                </a:solidFill>
              </a:rPr>
              <a:t>Resultados de la encuesta</a:t>
            </a:r>
            <a:r>
              <a:rPr lang="en" sz="2000">
                <a:solidFill>
                  <a:schemeClr val="accent5"/>
                </a:solidFill>
              </a:rPr>
              <a:t> </a:t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4918" name="Google Shape;4918;p57"/>
          <p:cNvSpPr txBox="1"/>
          <p:nvPr>
            <p:ph idx="15" type="ctrTitle"/>
          </p:nvPr>
        </p:nvSpPr>
        <p:spPr>
          <a:xfrm>
            <a:off x="564250" y="372345"/>
            <a:ext cx="7717500" cy="581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4919" name="Google Shape;4919;p57"/>
          <p:cNvSpPr txBox="1"/>
          <p:nvPr>
            <p:ph type="ctrTitle"/>
          </p:nvPr>
        </p:nvSpPr>
        <p:spPr>
          <a:xfrm flipH="1">
            <a:off x="1471513" y="1918063"/>
            <a:ext cx="3186000" cy="8784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Graduate Student Profile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Perfil del estudiante de posgrado</a:t>
            </a:r>
            <a:endParaRPr i="1" sz="2000"/>
          </a:p>
        </p:txBody>
      </p:sp>
      <p:sp>
        <p:nvSpPr>
          <p:cNvPr id="4920" name="Google Shape;4920;p57"/>
          <p:cNvSpPr txBox="1"/>
          <p:nvPr>
            <p:ph idx="3" type="ctrTitle"/>
          </p:nvPr>
        </p:nvSpPr>
        <p:spPr>
          <a:xfrm>
            <a:off x="1477600" y="3685775"/>
            <a:ext cx="2947800" cy="1108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Summer School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Escuela de Verano</a:t>
            </a:r>
            <a:endParaRPr i="1" sz="2000"/>
          </a:p>
        </p:txBody>
      </p:sp>
      <p:grpSp>
        <p:nvGrpSpPr>
          <p:cNvPr id="4921" name="Google Shape;4921;p57"/>
          <p:cNvGrpSpPr/>
          <p:nvPr/>
        </p:nvGrpSpPr>
        <p:grpSpPr>
          <a:xfrm>
            <a:off x="941833" y="1296888"/>
            <a:ext cx="139466" cy="159114"/>
            <a:chOff x="11250843" y="1932532"/>
            <a:chExt cx="402616" cy="459335"/>
          </a:xfrm>
        </p:grpSpPr>
        <p:sp>
          <p:nvSpPr>
            <p:cNvPr id="4922" name="Google Shape;4922;p57"/>
            <p:cNvSpPr/>
            <p:nvPr/>
          </p:nvSpPr>
          <p:spPr>
            <a:xfrm>
              <a:off x="11250843" y="2138754"/>
              <a:ext cx="402616" cy="67816"/>
            </a:xfrm>
            <a:custGeom>
              <a:rect b="b" l="l" r="r" t="t"/>
              <a:pathLst>
                <a:path extrusionOk="0" fill="none" h="269" w="1597">
                  <a:moveTo>
                    <a:pt x="1" y="1"/>
                  </a:moveTo>
                  <a:lnTo>
                    <a:pt x="1596" y="268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3" name="Google Shape;4923;p57"/>
            <p:cNvSpPr/>
            <p:nvPr/>
          </p:nvSpPr>
          <p:spPr>
            <a:xfrm>
              <a:off x="11324458" y="1999844"/>
              <a:ext cx="295218" cy="333031"/>
            </a:xfrm>
            <a:custGeom>
              <a:rect b="b" l="l" r="r" t="t"/>
              <a:pathLst>
                <a:path extrusionOk="0" fill="none" h="1321" w="1171">
                  <a:moveTo>
                    <a:pt x="1" y="1320"/>
                  </a:moveTo>
                  <a:lnTo>
                    <a:pt x="1170" y="0"/>
                  </a:ln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4" name="Google Shape;4924;p57"/>
            <p:cNvSpPr/>
            <p:nvPr/>
          </p:nvSpPr>
          <p:spPr>
            <a:xfrm>
              <a:off x="11358240" y="1932532"/>
              <a:ext cx="217317" cy="459335"/>
            </a:xfrm>
            <a:custGeom>
              <a:rect b="b" l="l" r="r" t="t"/>
              <a:pathLst>
                <a:path extrusionOk="0" fill="none" h="1822" w="862">
                  <a:moveTo>
                    <a:pt x="861" y="1821"/>
                  </a:moveTo>
                  <a:cubicBezTo>
                    <a:pt x="527" y="1236"/>
                    <a:pt x="243" y="635"/>
                    <a:pt x="1" y="0"/>
                  </a:cubicBezTo>
                </a:path>
              </a:pathLst>
            </a:custGeom>
            <a:noFill/>
            <a:ln cap="rnd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25" name="Google Shape;4925;p57"/>
          <p:cNvSpPr txBox="1"/>
          <p:nvPr/>
        </p:nvSpPr>
        <p:spPr>
          <a:xfrm>
            <a:off x="5577875" y="2389350"/>
            <a:ext cx="2880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End of the year items </a:t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Articulos de fin de Año</a:t>
            </a:r>
            <a:endParaRPr i="1"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4926" name="Google Shape;4926;p57"/>
          <p:cNvSpPr/>
          <p:nvPr/>
        </p:nvSpPr>
        <p:spPr>
          <a:xfrm>
            <a:off x="507525" y="3933200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chemeClr val="dk2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2"/>
                </a:solidFill>
                <a:latin typeface="Elsie"/>
                <a:ea typeface="Elsie"/>
                <a:cs typeface="Elsie"/>
                <a:sym typeface="Elsie"/>
              </a:rPr>
              <a:t>04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>
              <a:solidFill>
                <a:schemeClr val="dk2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4927" name="Google Shape;4927;p57"/>
          <p:cNvSpPr txBox="1"/>
          <p:nvPr/>
        </p:nvSpPr>
        <p:spPr>
          <a:xfrm>
            <a:off x="5577875" y="910550"/>
            <a:ext cx="300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Next Year’s Schedule </a:t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Calendario del próximo año</a:t>
            </a:r>
            <a:endParaRPr i="1"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4928" name="Google Shape;4928;p57"/>
          <p:cNvSpPr/>
          <p:nvPr/>
        </p:nvSpPr>
        <p:spPr>
          <a:xfrm>
            <a:off x="4564528" y="2347061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2"/>
                </a:solidFill>
                <a:latin typeface="Elsie"/>
                <a:ea typeface="Elsie"/>
                <a:cs typeface="Elsie"/>
                <a:sym typeface="Elsie"/>
              </a:rPr>
              <a:t>06</a:t>
            </a:r>
            <a:endParaRPr/>
          </a:p>
        </p:txBody>
      </p:sp>
      <p:sp>
        <p:nvSpPr>
          <p:cNvPr id="4929" name="Google Shape;4929;p57"/>
          <p:cNvSpPr txBox="1"/>
          <p:nvPr/>
        </p:nvSpPr>
        <p:spPr>
          <a:xfrm>
            <a:off x="5577875" y="3788500"/>
            <a:ext cx="2245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Raffle /Rifa </a:t>
            </a:r>
            <a:endParaRPr/>
          </a:p>
        </p:txBody>
      </p:sp>
      <p:sp>
        <p:nvSpPr>
          <p:cNvPr id="4930" name="Google Shape;4930;p57"/>
          <p:cNvSpPr txBox="1"/>
          <p:nvPr/>
        </p:nvSpPr>
        <p:spPr>
          <a:xfrm>
            <a:off x="1564525" y="97625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Title 1 </a:t>
            </a:r>
            <a:endParaRPr sz="2000">
              <a:solidFill>
                <a:schemeClr val="accent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accent5"/>
                </a:solidFill>
                <a:latin typeface="Elsie"/>
                <a:ea typeface="Elsie"/>
                <a:cs typeface="Elsie"/>
                <a:sym typeface="Elsie"/>
              </a:rPr>
              <a:t>Titulo 1 </a:t>
            </a:r>
            <a:endParaRPr/>
          </a:p>
        </p:txBody>
      </p:sp>
      <p:sp>
        <p:nvSpPr>
          <p:cNvPr id="4931" name="Google Shape;4931;p57"/>
          <p:cNvSpPr/>
          <p:nvPr/>
        </p:nvSpPr>
        <p:spPr>
          <a:xfrm>
            <a:off x="4590278" y="3497561"/>
            <a:ext cx="932045" cy="931795"/>
          </a:xfrm>
          <a:custGeom>
            <a:rect b="b" l="l" r="r" t="t"/>
            <a:pathLst>
              <a:path extrusionOk="0" h="33551" w="33560">
                <a:moveTo>
                  <a:pt x="17695" y="1"/>
                </a:moveTo>
                <a:cubicBezTo>
                  <a:pt x="14687" y="1"/>
                  <a:pt x="11722" y="753"/>
                  <a:pt x="9082" y="2189"/>
                </a:cubicBezTo>
                <a:cubicBezTo>
                  <a:pt x="6408" y="3610"/>
                  <a:pt x="4136" y="5690"/>
                  <a:pt x="2507" y="8238"/>
                </a:cubicBezTo>
                <a:cubicBezTo>
                  <a:pt x="836" y="10811"/>
                  <a:pt x="9" y="13601"/>
                  <a:pt x="9" y="16625"/>
                </a:cubicBezTo>
                <a:cubicBezTo>
                  <a:pt x="1" y="21161"/>
                  <a:pt x="1622" y="25113"/>
                  <a:pt x="4855" y="28488"/>
                </a:cubicBezTo>
                <a:cubicBezTo>
                  <a:pt x="8071" y="31863"/>
                  <a:pt x="12098" y="33550"/>
                  <a:pt x="16943" y="33550"/>
                </a:cubicBezTo>
                <a:cubicBezTo>
                  <a:pt x="16954" y="33550"/>
                  <a:pt x="16966" y="33550"/>
                  <a:pt x="16978" y="33550"/>
                </a:cubicBezTo>
                <a:cubicBezTo>
                  <a:pt x="21691" y="33550"/>
                  <a:pt x="25631" y="31863"/>
                  <a:pt x="28797" y="28488"/>
                </a:cubicBezTo>
                <a:cubicBezTo>
                  <a:pt x="31972" y="25113"/>
                  <a:pt x="33559" y="21003"/>
                  <a:pt x="33559" y="16166"/>
                </a:cubicBezTo>
                <a:cubicBezTo>
                  <a:pt x="33559" y="11237"/>
                  <a:pt x="32022" y="7310"/>
                  <a:pt x="28948" y="4387"/>
                </a:cubicBezTo>
                <a:cubicBezTo>
                  <a:pt x="25873" y="1463"/>
                  <a:pt x="22122" y="1"/>
                  <a:pt x="17695" y="1"/>
                </a:cubicBezTo>
                <a:close/>
              </a:path>
            </a:pathLst>
          </a:custGeom>
          <a:solidFill>
            <a:srgbClr val="E7D35E">
              <a:alpha val="402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2"/>
                </a:solidFill>
                <a:latin typeface="Elsie"/>
                <a:ea typeface="Elsie"/>
                <a:cs typeface="Elsie"/>
                <a:sym typeface="Elsie"/>
              </a:rPr>
              <a:t>07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9" name="Shape 5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0" name="Google Shape;552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13" y="152400"/>
            <a:ext cx="821838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4" name="Shape 5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5" name="Google Shape;5525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00" y="152400"/>
            <a:ext cx="8147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9" name="Shape 5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" name="Google Shape;553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488" y="152400"/>
            <a:ext cx="83690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4" name="Shape 5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5" name="Google Shape;5535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038" y="152400"/>
            <a:ext cx="832991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9" name="Shape 5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0" name="Google Shape;5540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63" y="152400"/>
            <a:ext cx="877448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4" name="Shape 5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5" name="Google Shape;55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63" y="152400"/>
            <a:ext cx="833927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9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0" name="Google Shape;5550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6050"/>
            <a:ext cx="8839200" cy="4731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4" name="Shape 5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5" name="Google Shape;5555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6950"/>
            <a:ext cx="8839198" cy="4731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9" name="Shape 5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0" name="Google Shape;556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25" y="152400"/>
            <a:ext cx="881354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4" name="Shape 5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5" name="Google Shape;5565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025"/>
            <a:ext cx="8839202" cy="465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5" name="Shape 4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6" name="Google Shape;493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9800" y="0"/>
            <a:ext cx="9263800" cy="5186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9" name="Shape 5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0" name="Google Shape;557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25" y="152400"/>
            <a:ext cx="761375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4" name="Shape 5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5" name="Google Shape;5575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688" y="64625"/>
            <a:ext cx="7718624" cy="501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9" name="Shape 5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" name="Google Shape;5580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63" y="152400"/>
            <a:ext cx="823408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4" name="Shape 5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5" name="Google Shape;5585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175" y="152400"/>
            <a:ext cx="718164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9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0" name="Google Shape;5590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38" y="152400"/>
            <a:ext cx="855173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4" name="Shape 5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5" name="Google Shape;559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363" y="152400"/>
            <a:ext cx="76612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9" name="Shape 5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0" name="Google Shape;5600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200"/>
            <a:ext cx="8839199" cy="470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4" name="Shape 5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5" name="Google Shape;5605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8750"/>
            <a:ext cx="8839198" cy="4622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9" name="Shape 5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0" name="Google Shape;5610;p120"/>
          <p:cNvPicPr preferRelativeResize="0"/>
          <p:nvPr/>
        </p:nvPicPr>
        <p:blipFill rotWithShape="1">
          <a:blip r:embed="rId3">
            <a:alphaModFix/>
          </a:blip>
          <a:srcRect b="0" l="428" r="0" t="0"/>
          <a:stretch/>
        </p:blipFill>
        <p:spPr>
          <a:xfrm>
            <a:off x="0" y="152400"/>
            <a:ext cx="9144000" cy="391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4" name="Shape 5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5" name="Google Shape;5615;p121"/>
          <p:cNvPicPr preferRelativeResize="0"/>
          <p:nvPr/>
        </p:nvPicPr>
        <p:blipFill rotWithShape="1">
          <a:blip r:embed="rId3">
            <a:alphaModFix/>
          </a:blip>
          <a:srcRect b="0" l="754" r="0" t="990"/>
          <a:stretch/>
        </p:blipFill>
        <p:spPr>
          <a:xfrm>
            <a:off x="0" y="-16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0" name="Shape 4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1" name="Google Shape;4941;p59"/>
          <p:cNvPicPr preferRelativeResize="0"/>
          <p:nvPr/>
        </p:nvPicPr>
        <p:blipFill rotWithShape="1">
          <a:blip r:embed="rId3">
            <a:alphaModFix/>
          </a:blip>
          <a:srcRect b="1441" l="0" r="714" t="1168"/>
          <a:stretch/>
        </p:blipFill>
        <p:spPr>
          <a:xfrm>
            <a:off x="-62800" y="0"/>
            <a:ext cx="92068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9" name="Shape 5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0" name="Google Shape;5620;p122"/>
          <p:cNvPicPr preferRelativeResize="0"/>
          <p:nvPr/>
        </p:nvPicPr>
        <p:blipFill rotWithShape="1">
          <a:blip r:embed="rId3">
            <a:alphaModFix/>
          </a:blip>
          <a:srcRect b="428" l="586" r="0" t="0"/>
          <a:stretch/>
        </p:blipFill>
        <p:spPr>
          <a:xfrm>
            <a:off x="37125" y="66875"/>
            <a:ext cx="9106877" cy="505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4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5" name="Google Shape;5625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13" y="152400"/>
            <a:ext cx="869316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9" name="Shape 5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0" name="Google Shape;5630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4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5" name="Google Shape;5635;p125"/>
          <p:cNvSpPr txBox="1"/>
          <p:nvPr>
            <p:ph type="ctrTitle"/>
          </p:nvPr>
        </p:nvSpPr>
        <p:spPr>
          <a:xfrm>
            <a:off x="714900" y="1320403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Comentarios y Sugerencias</a:t>
            </a:r>
            <a:endParaRPr sz="32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Comments and Suggestions</a:t>
            </a:r>
            <a:endParaRPr sz="3200">
              <a:solidFill>
                <a:schemeClr val="dk2"/>
              </a:solidFill>
            </a:endParaRPr>
          </a:p>
        </p:txBody>
      </p:sp>
      <p:sp>
        <p:nvSpPr>
          <p:cNvPr id="5636" name="Google Shape;5636;p125"/>
          <p:cNvSpPr txBox="1"/>
          <p:nvPr/>
        </p:nvSpPr>
        <p:spPr>
          <a:xfrm>
            <a:off x="1221750" y="2793450"/>
            <a:ext cx="694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Peticion de asistencia/Help Request Form</a:t>
            </a:r>
            <a:endParaRPr b="1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0" name="Shape 5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1" name="Google Shape;5641;p126"/>
          <p:cNvSpPr txBox="1"/>
          <p:nvPr>
            <p:ph type="ctrTitle"/>
          </p:nvPr>
        </p:nvSpPr>
        <p:spPr>
          <a:xfrm>
            <a:off x="714900" y="722253"/>
            <a:ext cx="7714200" cy="585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</a:rPr>
              <a:t>DELAC Para el Siguiente Año</a:t>
            </a:r>
            <a:endParaRPr sz="43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dk2"/>
                </a:solidFill>
              </a:rPr>
              <a:t>DELAC for Next Year</a:t>
            </a:r>
            <a:endParaRPr sz="4300">
              <a:solidFill>
                <a:schemeClr val="dk2"/>
              </a:solidFill>
            </a:endParaRPr>
          </a:p>
        </p:txBody>
      </p:sp>
      <p:sp>
        <p:nvSpPr>
          <p:cNvPr id="5642" name="Google Shape;5642;p126"/>
          <p:cNvSpPr txBox="1"/>
          <p:nvPr/>
        </p:nvSpPr>
        <p:spPr>
          <a:xfrm>
            <a:off x="1101150" y="2131675"/>
            <a:ext cx="69417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Mañana y tarde/Morning and afternoon</a:t>
            </a:r>
            <a:endParaRPr b="1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Nominaciones en Agosto/Nominations in Augus</a:t>
            </a:r>
            <a:r>
              <a:rPr b="1" lang="en"/>
              <a:t>t</a:t>
            </a:r>
            <a:endParaRPr b="1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en"/>
              <a:t>Calendario de temas/Topic schedule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○ Que temas les gustaría ver el siguiente año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○ What topics would you like to see covered next year</a:t>
            </a:r>
            <a:endParaRPr b="1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6" name="Shape 5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7" name="Google Shape;5647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5" name="Shape 4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6" name="Google Shape;494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9950" y="0"/>
            <a:ext cx="92639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0" name="Shape 4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1" name="Google Shape;495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50" y="-8640"/>
            <a:ext cx="9177251" cy="5152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her's Day in Brazil by Slidesgo">
  <a:themeElements>
    <a:clrScheme name="Simple Light">
      <a:dk1>
        <a:srgbClr val="212121"/>
      </a:dk1>
      <a:lt1>
        <a:srgbClr val="F7F4DD"/>
      </a:lt1>
      <a:dk2>
        <a:srgbClr val="57A1CC"/>
      </a:dk2>
      <a:lt2>
        <a:srgbClr val="3B7992"/>
      </a:lt2>
      <a:accent1>
        <a:srgbClr val="79BD9F"/>
      </a:accent1>
      <a:accent2>
        <a:srgbClr val="E9D355"/>
      </a:accent2>
      <a:accent3>
        <a:srgbClr val="E48044"/>
      </a:accent3>
      <a:accent4>
        <a:srgbClr val="DB3F8E"/>
      </a:accent4>
      <a:accent5>
        <a:srgbClr val="EC81AD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