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3" r:id="rId1"/>
    <p:sldMasterId id="2147483925" r:id="rId2"/>
    <p:sldMasterId id="2147483937" r:id="rId3"/>
  </p:sldMasterIdLst>
  <p:notesMasterIdLst>
    <p:notesMasterId r:id="rId91"/>
  </p:notesMasterIdLst>
  <p:handoutMasterIdLst>
    <p:handoutMasterId r:id="rId92"/>
  </p:handoutMasterIdLst>
  <p:sldIdLst>
    <p:sldId id="256" r:id="rId4"/>
    <p:sldId id="553" r:id="rId5"/>
    <p:sldId id="257" r:id="rId6"/>
    <p:sldId id="552" r:id="rId7"/>
    <p:sldId id="551" r:id="rId8"/>
    <p:sldId id="372" r:id="rId9"/>
    <p:sldId id="547" r:id="rId10"/>
    <p:sldId id="548" r:id="rId11"/>
    <p:sldId id="557" r:id="rId12"/>
    <p:sldId id="523" r:id="rId13"/>
    <p:sldId id="556" r:id="rId14"/>
    <p:sldId id="558" r:id="rId15"/>
    <p:sldId id="559" r:id="rId16"/>
    <p:sldId id="524" r:id="rId17"/>
    <p:sldId id="560" r:id="rId18"/>
    <p:sldId id="561" r:id="rId19"/>
    <p:sldId id="562" r:id="rId20"/>
    <p:sldId id="563" r:id="rId21"/>
    <p:sldId id="335" r:id="rId22"/>
    <p:sldId id="290" r:id="rId23"/>
    <p:sldId id="323" r:id="rId24"/>
    <p:sldId id="324" r:id="rId25"/>
    <p:sldId id="328" r:id="rId26"/>
    <p:sldId id="520" r:id="rId27"/>
    <p:sldId id="331" r:id="rId28"/>
    <p:sldId id="545" r:id="rId29"/>
    <p:sldId id="466" r:id="rId30"/>
    <p:sldId id="564" r:id="rId31"/>
    <p:sldId id="515" r:id="rId32"/>
    <p:sldId id="458" r:id="rId33"/>
    <p:sldId id="476" r:id="rId34"/>
    <p:sldId id="475" r:id="rId35"/>
    <p:sldId id="565" r:id="rId36"/>
    <p:sldId id="265" r:id="rId37"/>
    <p:sldId id="546" r:id="rId38"/>
    <p:sldId id="326" r:id="rId39"/>
    <p:sldId id="459" r:id="rId40"/>
    <p:sldId id="460" r:id="rId41"/>
    <p:sldId id="461" r:id="rId42"/>
    <p:sldId id="462" r:id="rId43"/>
    <p:sldId id="463" r:id="rId44"/>
    <p:sldId id="566" r:id="rId45"/>
    <p:sldId id="567" r:id="rId46"/>
    <p:sldId id="568" r:id="rId47"/>
    <p:sldId id="478" r:id="rId48"/>
    <p:sldId id="569" r:id="rId49"/>
    <p:sldId id="571" r:id="rId50"/>
    <p:sldId id="570" r:id="rId51"/>
    <p:sldId id="574" r:id="rId52"/>
    <p:sldId id="573" r:id="rId53"/>
    <p:sldId id="575" r:id="rId54"/>
    <p:sldId id="316" r:id="rId55"/>
    <p:sldId id="572" r:id="rId56"/>
    <p:sldId id="479" r:id="rId57"/>
    <p:sldId id="468" r:id="rId58"/>
    <p:sldId id="408" r:id="rId59"/>
    <p:sldId id="360" r:id="rId60"/>
    <p:sldId id="361" r:id="rId61"/>
    <p:sldId id="576" r:id="rId62"/>
    <p:sldId id="443" r:id="rId63"/>
    <p:sldId id="444" r:id="rId64"/>
    <p:sldId id="541" r:id="rId65"/>
    <p:sldId id="425" r:id="rId66"/>
    <p:sldId id="426" r:id="rId67"/>
    <p:sldId id="577" r:id="rId68"/>
    <p:sldId id="578" r:id="rId69"/>
    <p:sldId id="374" r:id="rId70"/>
    <p:sldId id="381" r:id="rId71"/>
    <p:sldId id="384" r:id="rId72"/>
    <p:sldId id="382" r:id="rId73"/>
    <p:sldId id="470" r:id="rId74"/>
    <p:sldId id="438" r:id="rId75"/>
    <p:sldId id="375" r:id="rId76"/>
    <p:sldId id="386" r:id="rId77"/>
    <p:sldId id="579" r:id="rId78"/>
    <p:sldId id="385" r:id="rId79"/>
    <p:sldId id="387" r:id="rId80"/>
    <p:sldId id="539" r:id="rId81"/>
    <p:sldId id="540" r:id="rId82"/>
    <p:sldId id="538" r:id="rId83"/>
    <p:sldId id="537" r:id="rId84"/>
    <p:sldId id="448" r:id="rId85"/>
    <p:sldId id="453" r:id="rId86"/>
    <p:sldId id="454" r:id="rId87"/>
    <p:sldId id="555" r:id="rId88"/>
    <p:sldId id="580" r:id="rId89"/>
    <p:sldId id="554" r:id="rId9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1pPr>
    <a:lvl2pPr marL="457044"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2pPr>
    <a:lvl3pPr marL="914087"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3pPr>
    <a:lvl4pPr marL="1371131"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4pPr>
    <a:lvl5pPr marL="1828175"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5pPr>
    <a:lvl6pPr marL="2285218" algn="l" defTabSz="457044" rtl="0" eaLnBrk="1" latinLnBrk="0" hangingPunct="1"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6pPr>
    <a:lvl7pPr marL="2742262" algn="l" defTabSz="457044" rtl="0" eaLnBrk="1" latinLnBrk="0" hangingPunct="1"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7pPr>
    <a:lvl8pPr marL="3199304" algn="l" defTabSz="457044" rtl="0" eaLnBrk="1" latinLnBrk="0" hangingPunct="1"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8pPr>
    <a:lvl9pPr marL="3656348" algn="l" defTabSz="457044" rtl="0" eaLnBrk="1" latinLnBrk="0" hangingPunct="1">
      <a:defRPr sz="3100" kern="1200">
        <a:solidFill>
          <a:srgbClr val="000000"/>
        </a:solidFill>
        <a:latin typeface="Verdana" charset="0"/>
        <a:ea typeface="Heiti SC Light" charset="0"/>
        <a:cs typeface="Heiti SC Light" charset="0"/>
        <a:sym typeface="Verdan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85382" autoAdjust="0"/>
  </p:normalViewPr>
  <p:slideViewPr>
    <p:cSldViewPr>
      <p:cViewPr varScale="1">
        <p:scale>
          <a:sx n="25" d="100"/>
          <a:sy n="25" d="100"/>
        </p:scale>
        <p:origin x="739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5958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3228-7796-4C35-BD18-031BB689588E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D341-B3B2-4F5C-BE9B-A6BAF21F6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1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BCD71-0644-4D5E-8BBD-A03023928800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38D70-E0D2-4C64-B621-74FD11701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94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6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8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2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5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0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94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1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2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7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2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58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CDE38D70-E0D2-4C64-B621-74FD117016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30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0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7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7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9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5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93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24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150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06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80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7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56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34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69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388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71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08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545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66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5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497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79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31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610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91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91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606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demonstration</a:t>
            </a:r>
            <a:r>
              <a:rPr lang="en-US" baseline="0" dirty="0"/>
              <a:t> purposes I have selected 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11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44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75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453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54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9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31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367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05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9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1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8D70-E0D2-4C64-B621-74FD117016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6"/>
            <a:ext cx="7772400" cy="14701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558"/>
            <a:ext cx="6400800" cy="1752004"/>
          </a:xfrm>
        </p:spPr>
        <p:txBody>
          <a:bodyPr/>
          <a:lstStyle>
            <a:lvl1pPr marL="0" indent="0" algn="ctr">
              <a:buNone/>
              <a:defRPr/>
            </a:lvl1pPr>
            <a:lvl2pPr marL="257087" indent="0" algn="ctr">
              <a:buNone/>
              <a:defRPr/>
            </a:lvl2pPr>
            <a:lvl3pPr marL="514174" indent="0" algn="ctr">
              <a:buNone/>
              <a:defRPr/>
            </a:lvl3pPr>
            <a:lvl4pPr marL="771261" indent="0" algn="ctr">
              <a:buNone/>
              <a:defRPr/>
            </a:lvl4pPr>
            <a:lvl5pPr marL="1028348" indent="0" algn="ctr">
              <a:buNone/>
              <a:defRPr/>
            </a:lvl5pPr>
            <a:lvl6pPr marL="1285435" indent="0" algn="ctr">
              <a:buNone/>
              <a:defRPr/>
            </a:lvl6pPr>
            <a:lvl7pPr marL="1542522" indent="0" algn="ctr">
              <a:buNone/>
              <a:defRPr/>
            </a:lvl7pPr>
            <a:lvl8pPr marL="1799609" indent="0" algn="ctr">
              <a:buNone/>
              <a:defRPr/>
            </a:lvl8pPr>
            <a:lvl9pPr marL="20566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63747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6204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9406" y="137162"/>
            <a:ext cx="2107406" cy="61121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7" y="137162"/>
            <a:ext cx="6236494" cy="61121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6476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6"/>
            <a:ext cx="7772400" cy="14701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558"/>
            <a:ext cx="6400800" cy="1752004"/>
          </a:xfrm>
          <a:prstGeom prst="rect">
            <a:avLst/>
          </a:prstGeom>
        </p:spPr>
        <p:txBody>
          <a:bodyPr vert="horz" lIns="91409" tIns="45705" rIns="91409" bIns="45705"/>
          <a:lstStyle>
            <a:lvl1pPr marL="0" indent="0" algn="ctr">
              <a:buNone/>
              <a:defRPr/>
            </a:lvl1pPr>
            <a:lvl2pPr marL="257087" indent="0" algn="ctr">
              <a:buNone/>
              <a:defRPr/>
            </a:lvl2pPr>
            <a:lvl3pPr marL="514174" indent="0" algn="ctr">
              <a:buNone/>
              <a:defRPr/>
            </a:lvl3pPr>
            <a:lvl4pPr marL="771261" indent="0" algn="ctr">
              <a:buNone/>
              <a:defRPr/>
            </a:lvl4pPr>
            <a:lvl5pPr marL="1028348" indent="0" algn="ctr">
              <a:buNone/>
              <a:defRPr/>
            </a:lvl5pPr>
            <a:lvl6pPr marL="1285435" indent="0" algn="ctr">
              <a:buNone/>
              <a:defRPr/>
            </a:lvl6pPr>
            <a:lvl7pPr marL="1542522" indent="0" algn="ctr">
              <a:buNone/>
              <a:defRPr/>
            </a:lvl7pPr>
            <a:lvl8pPr marL="1799609" indent="0" algn="ctr">
              <a:buNone/>
              <a:defRPr/>
            </a:lvl8pPr>
            <a:lvl9pPr marL="20566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8011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843"/>
            <a:ext cx="8229600" cy="4526280"/>
          </a:xfrm>
          <a:prstGeom prst="rect">
            <a:avLst/>
          </a:prstGeom>
        </p:spPr>
        <p:txBody>
          <a:bodyPr vert="horz" lIns="91409" tIns="45705" rIns="91409" bIns="4570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9682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12" y="4407337"/>
            <a:ext cx="7772400" cy="1361956"/>
          </a:xfrm>
        </p:spPr>
        <p:txBody>
          <a:bodyPr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12" y="2907149"/>
            <a:ext cx="7772400" cy="1500188"/>
          </a:xfrm>
          <a:prstGeom prst="rect">
            <a:avLst/>
          </a:prstGeom>
        </p:spPr>
        <p:txBody>
          <a:bodyPr vert="horz" lIns="91409" tIns="45705" rIns="91409" bIns="45705" anchor="b"/>
          <a:lstStyle>
            <a:lvl1pPr marL="0" indent="0">
              <a:buNone/>
              <a:defRPr sz="1125"/>
            </a:lvl1pPr>
            <a:lvl2pPr marL="257087" indent="0">
              <a:buNone/>
              <a:defRPr sz="1013"/>
            </a:lvl2pPr>
            <a:lvl3pPr marL="514174" indent="0">
              <a:buNone/>
              <a:defRPr sz="956"/>
            </a:lvl3pPr>
            <a:lvl4pPr marL="771261" indent="0">
              <a:buNone/>
              <a:defRPr sz="731"/>
            </a:lvl4pPr>
            <a:lvl5pPr marL="1028348" indent="0">
              <a:buNone/>
              <a:defRPr sz="731"/>
            </a:lvl5pPr>
            <a:lvl6pPr marL="1285435" indent="0">
              <a:buNone/>
              <a:defRPr sz="731"/>
            </a:lvl6pPr>
            <a:lvl7pPr marL="1542522" indent="0">
              <a:buNone/>
              <a:defRPr sz="731"/>
            </a:lvl7pPr>
            <a:lvl8pPr marL="1799609" indent="0">
              <a:buNone/>
              <a:defRPr sz="731"/>
            </a:lvl8pPr>
            <a:lvl9pPr marL="2056696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0483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843"/>
            <a:ext cx="4071938" cy="4526280"/>
          </a:xfrm>
          <a:prstGeom prst="rect">
            <a:avLst/>
          </a:prstGeom>
        </p:spPr>
        <p:txBody>
          <a:bodyPr vert="horz" lIns="91409" tIns="45705" rIns="91409" bIns="45705"/>
          <a:lstStyle>
            <a:lvl1pPr>
              <a:defRPr sz="1575"/>
            </a:lvl1pPr>
            <a:lvl2pPr>
              <a:defRPr sz="1406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2" y="1599843"/>
            <a:ext cx="4071938" cy="4526280"/>
          </a:xfrm>
          <a:prstGeom prst="rect">
            <a:avLst/>
          </a:prstGeom>
        </p:spPr>
        <p:txBody>
          <a:bodyPr vert="horz" lIns="91409" tIns="45705" rIns="91409" bIns="45705"/>
          <a:lstStyle>
            <a:lvl1pPr>
              <a:defRPr sz="1575"/>
            </a:lvl1pPr>
            <a:lvl2pPr>
              <a:defRPr sz="1406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596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550"/>
            <a:ext cx="4039791" cy="639722"/>
          </a:xfrm>
          <a:prstGeom prst="rect">
            <a:avLst/>
          </a:prstGeom>
        </p:spPr>
        <p:txBody>
          <a:bodyPr vert="horz" lIns="91409" tIns="45705" rIns="91409" bIns="45705" anchor="b"/>
          <a:lstStyle>
            <a:lvl1pPr marL="0" indent="0">
              <a:buNone/>
              <a:defRPr sz="1406" b="1"/>
            </a:lvl1pPr>
            <a:lvl2pPr marL="257087" indent="0">
              <a:buNone/>
              <a:defRPr sz="1125" b="1"/>
            </a:lvl2pPr>
            <a:lvl3pPr marL="514174" indent="0">
              <a:buNone/>
              <a:defRPr sz="1013" b="1"/>
            </a:lvl3pPr>
            <a:lvl4pPr marL="771261" indent="0">
              <a:buNone/>
              <a:defRPr sz="956" b="1"/>
            </a:lvl4pPr>
            <a:lvl5pPr marL="1028348" indent="0">
              <a:buNone/>
              <a:defRPr sz="956" b="1"/>
            </a:lvl5pPr>
            <a:lvl6pPr marL="1285435" indent="0">
              <a:buNone/>
              <a:defRPr sz="956" b="1"/>
            </a:lvl6pPr>
            <a:lvl7pPr marL="1542522" indent="0">
              <a:buNone/>
              <a:defRPr sz="956" b="1"/>
            </a:lvl7pPr>
            <a:lvl8pPr marL="1799609" indent="0">
              <a:buNone/>
              <a:defRPr sz="956" b="1"/>
            </a:lvl8pPr>
            <a:lvl9pPr marL="2056696" indent="0">
              <a:buNone/>
              <a:defRPr sz="95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5274"/>
            <a:ext cx="4039791" cy="3950851"/>
          </a:xfrm>
          <a:prstGeom prst="rect">
            <a:avLst/>
          </a:prstGeom>
        </p:spPr>
        <p:txBody>
          <a:bodyPr vert="horz" lIns="91409" tIns="45705" rIns="91409" bIns="45705"/>
          <a:lstStyle>
            <a:lvl1pPr>
              <a:defRPr sz="1406"/>
            </a:lvl1pPr>
            <a:lvl2pPr>
              <a:defRPr sz="1125"/>
            </a:lvl2pPr>
            <a:lvl3pPr>
              <a:defRPr sz="1013"/>
            </a:lvl3pPr>
            <a:lvl4pPr>
              <a:defRPr sz="956"/>
            </a:lvl4pPr>
            <a:lvl5pPr>
              <a:defRPr sz="956"/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6" y="1535550"/>
            <a:ext cx="4041577" cy="639722"/>
          </a:xfrm>
          <a:prstGeom prst="rect">
            <a:avLst/>
          </a:prstGeom>
        </p:spPr>
        <p:txBody>
          <a:bodyPr vert="horz" lIns="91409" tIns="45705" rIns="91409" bIns="45705" anchor="b"/>
          <a:lstStyle>
            <a:lvl1pPr marL="0" indent="0">
              <a:buNone/>
              <a:defRPr sz="1406" b="1"/>
            </a:lvl1pPr>
            <a:lvl2pPr marL="257087" indent="0">
              <a:buNone/>
              <a:defRPr sz="1125" b="1"/>
            </a:lvl2pPr>
            <a:lvl3pPr marL="514174" indent="0">
              <a:buNone/>
              <a:defRPr sz="1013" b="1"/>
            </a:lvl3pPr>
            <a:lvl4pPr marL="771261" indent="0">
              <a:buNone/>
              <a:defRPr sz="956" b="1"/>
            </a:lvl4pPr>
            <a:lvl5pPr marL="1028348" indent="0">
              <a:buNone/>
              <a:defRPr sz="956" b="1"/>
            </a:lvl5pPr>
            <a:lvl6pPr marL="1285435" indent="0">
              <a:buNone/>
              <a:defRPr sz="956" b="1"/>
            </a:lvl6pPr>
            <a:lvl7pPr marL="1542522" indent="0">
              <a:buNone/>
              <a:defRPr sz="956" b="1"/>
            </a:lvl7pPr>
            <a:lvl8pPr marL="1799609" indent="0">
              <a:buNone/>
              <a:defRPr sz="956" b="1"/>
            </a:lvl8pPr>
            <a:lvl9pPr marL="2056696" indent="0">
              <a:buNone/>
              <a:defRPr sz="95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6" y="2175274"/>
            <a:ext cx="4041577" cy="3950851"/>
          </a:xfrm>
          <a:prstGeom prst="rect">
            <a:avLst/>
          </a:prstGeom>
        </p:spPr>
        <p:txBody>
          <a:bodyPr vert="horz" lIns="91409" tIns="45705" rIns="91409" bIns="45705"/>
          <a:lstStyle>
            <a:lvl1pPr>
              <a:defRPr sz="1406"/>
            </a:lvl1pPr>
            <a:lvl2pPr>
              <a:defRPr sz="1125"/>
            </a:lvl2pPr>
            <a:lvl3pPr>
              <a:defRPr sz="1013"/>
            </a:lvl3pPr>
            <a:lvl4pPr>
              <a:defRPr sz="956"/>
            </a:lvl4pPr>
            <a:lvl5pPr>
              <a:defRPr sz="956"/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0172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041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5205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9"/>
            <a:ext cx="3008412" cy="116157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3249"/>
            <a:ext cx="5111353" cy="5852874"/>
          </a:xfrm>
          <a:prstGeom prst="rect">
            <a:avLst/>
          </a:prstGeom>
        </p:spPr>
        <p:txBody>
          <a:bodyPr vert="horz" lIns="91409" tIns="45705" rIns="91409" bIns="45705"/>
          <a:lstStyle>
            <a:lvl1pPr>
              <a:defRPr sz="1744"/>
            </a:lvl1pPr>
            <a:lvl2pPr>
              <a:defRPr sz="1575"/>
            </a:lvl2pPr>
            <a:lvl3pPr>
              <a:defRPr sz="140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823"/>
            <a:ext cx="3008412" cy="4691301"/>
          </a:xfrm>
          <a:prstGeom prst="rect">
            <a:avLst/>
          </a:prstGeom>
        </p:spPr>
        <p:txBody>
          <a:bodyPr vert="horz" lIns="91409" tIns="45705" rIns="91409" bIns="45705"/>
          <a:lstStyle>
            <a:lvl1pPr marL="0" indent="0">
              <a:buNone/>
              <a:defRPr sz="731"/>
            </a:lvl1pPr>
            <a:lvl2pPr marL="257087" indent="0">
              <a:buNone/>
              <a:defRPr sz="675"/>
            </a:lvl2pPr>
            <a:lvl3pPr marL="514174" indent="0">
              <a:buNone/>
              <a:defRPr sz="563"/>
            </a:lvl3pPr>
            <a:lvl4pPr marL="771261" indent="0">
              <a:buNone/>
              <a:defRPr sz="450"/>
            </a:lvl4pPr>
            <a:lvl5pPr marL="1028348" indent="0">
              <a:buNone/>
              <a:defRPr sz="450"/>
            </a:lvl5pPr>
            <a:lvl6pPr marL="1285435" indent="0">
              <a:buNone/>
              <a:defRPr sz="450"/>
            </a:lvl6pPr>
            <a:lvl7pPr marL="1542522" indent="0">
              <a:buNone/>
              <a:defRPr sz="450"/>
            </a:lvl7pPr>
            <a:lvl8pPr marL="1799609" indent="0">
              <a:buNone/>
              <a:defRPr sz="450"/>
            </a:lvl8pPr>
            <a:lvl9pPr marL="2056696" indent="0">
              <a:buNone/>
              <a:defRPr sz="4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2000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294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89" y="4800601"/>
            <a:ext cx="5486400" cy="566857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89" y="612934"/>
            <a:ext cx="5486400" cy="4114800"/>
          </a:xfrm>
          <a:prstGeom prst="rect">
            <a:avLst/>
          </a:prstGeom>
        </p:spPr>
        <p:txBody>
          <a:bodyPr vert="horz" lIns="91409" tIns="45705" rIns="91409" bIns="45705"/>
          <a:lstStyle>
            <a:lvl1pPr marL="0" indent="0">
              <a:buNone/>
              <a:defRPr sz="1744"/>
            </a:lvl1pPr>
            <a:lvl2pPr marL="257087" indent="0">
              <a:buNone/>
              <a:defRPr sz="1575"/>
            </a:lvl2pPr>
            <a:lvl3pPr marL="514174" indent="0">
              <a:buNone/>
              <a:defRPr sz="1406"/>
            </a:lvl3pPr>
            <a:lvl4pPr marL="771261" indent="0">
              <a:buNone/>
              <a:defRPr sz="1125"/>
            </a:lvl4pPr>
            <a:lvl5pPr marL="1028348" indent="0">
              <a:buNone/>
              <a:defRPr sz="1125"/>
            </a:lvl5pPr>
            <a:lvl6pPr marL="1285435" indent="0">
              <a:buNone/>
              <a:defRPr sz="1125"/>
            </a:lvl6pPr>
            <a:lvl7pPr marL="1542522" indent="0">
              <a:buNone/>
              <a:defRPr sz="1125"/>
            </a:lvl7pPr>
            <a:lvl8pPr marL="1799609" indent="0">
              <a:buNone/>
              <a:defRPr sz="1125"/>
            </a:lvl8pPr>
            <a:lvl9pPr marL="2056696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89" y="5367458"/>
            <a:ext cx="5486400" cy="804743"/>
          </a:xfrm>
          <a:prstGeom prst="rect">
            <a:avLst/>
          </a:prstGeom>
        </p:spPr>
        <p:txBody>
          <a:bodyPr vert="horz" lIns="91409" tIns="45705" rIns="91409" bIns="45705"/>
          <a:lstStyle>
            <a:lvl1pPr marL="0" indent="0">
              <a:buNone/>
              <a:defRPr sz="731"/>
            </a:lvl1pPr>
            <a:lvl2pPr marL="257087" indent="0">
              <a:buNone/>
              <a:defRPr sz="675"/>
            </a:lvl2pPr>
            <a:lvl3pPr marL="514174" indent="0">
              <a:buNone/>
              <a:defRPr sz="563"/>
            </a:lvl3pPr>
            <a:lvl4pPr marL="771261" indent="0">
              <a:buNone/>
              <a:defRPr sz="450"/>
            </a:lvl4pPr>
            <a:lvl5pPr marL="1028348" indent="0">
              <a:buNone/>
              <a:defRPr sz="450"/>
            </a:lvl5pPr>
            <a:lvl6pPr marL="1285435" indent="0">
              <a:buNone/>
              <a:defRPr sz="450"/>
            </a:lvl6pPr>
            <a:lvl7pPr marL="1542522" indent="0">
              <a:buNone/>
              <a:defRPr sz="450"/>
            </a:lvl7pPr>
            <a:lvl8pPr marL="1799609" indent="0">
              <a:buNone/>
              <a:defRPr sz="450"/>
            </a:lvl8pPr>
            <a:lvl9pPr marL="2056696" indent="0">
              <a:buNone/>
              <a:defRPr sz="4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768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9843"/>
            <a:ext cx="8229600" cy="4526280"/>
          </a:xfrm>
          <a:prstGeom prst="rect">
            <a:avLst/>
          </a:prstGeom>
        </p:spPr>
        <p:txBody>
          <a:bodyPr vert="eaVert" lIns="91409" tIns="45705" rIns="91409" bIns="4570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4565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9406" y="137161"/>
            <a:ext cx="2107406" cy="598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7" y="137161"/>
            <a:ext cx="6236494" cy="5988963"/>
          </a:xfrm>
          <a:prstGeom prst="rect">
            <a:avLst/>
          </a:prstGeom>
        </p:spPr>
        <p:txBody>
          <a:bodyPr vert="eaVert" lIns="91409" tIns="45705" rIns="91409" bIns="4570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3329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UG-Event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48200"/>
            <a:ext cx="3962400" cy="816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444" b="1" cap="none" spc="47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295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sz="3319" b="1" cap="none" spc="47" baseline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24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9AB34-671B-424F-B505-A58B3420EC7B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6BB85-7491-45EF-B588-69998B288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69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 flip="none" rotWithShape="1">
          <a:gsLst>
            <a:gs pos="0">
              <a:srgbClr val="FF0000"/>
            </a:gs>
            <a:gs pos="78000">
              <a:srgbClr val="FFFFFF"/>
            </a:gs>
            <a:gs pos="31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UG-Event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562600"/>
            <a:ext cx="2819400" cy="580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70025"/>
          </a:xfrm>
        </p:spPr>
        <p:txBody>
          <a:bodyPr>
            <a:normAutofit/>
          </a:bodyPr>
          <a:lstStyle>
            <a:lvl1pPr>
              <a:defRPr sz="388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667000"/>
            <a:ext cx="3886200" cy="3124200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24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62E109-614E-4BD8-9773-4966C6A37AF1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CCD516-742B-4BD0-8E80-CCE1B04DF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6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rgbClr val="FF0000"/>
            </a:gs>
            <a:gs pos="100000">
              <a:srgbClr val="FF0000"/>
            </a:gs>
            <a:gs pos="10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UG-Event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1"/>
            <a:ext cx="1676400" cy="34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48821E-F705-4D45-A65E-475B40A5EC5D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E8AD5-B41A-4A2C-8C03-E28BEDBC4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6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gradFill rotWithShape="1">
          <a:gsLst>
            <a:gs pos="1000">
              <a:schemeClr val="bg2">
                <a:lumMod val="75000"/>
              </a:schemeClr>
            </a:gs>
            <a:gs pos="53000">
              <a:schemeClr val="bg2">
                <a:lumMod val="60000"/>
                <a:lumOff val="40000"/>
                <a:alpha val="62000"/>
              </a:schemeClr>
            </a:gs>
            <a:gs pos="83000">
              <a:schemeClr val="accent4">
                <a:lumMod val="20000"/>
                <a:lumOff val="80000"/>
              </a:scheme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UG-Event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562600"/>
            <a:ext cx="2819400" cy="580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70025"/>
          </a:xfrm>
        </p:spPr>
        <p:txBody>
          <a:bodyPr>
            <a:normAutofit/>
          </a:bodyPr>
          <a:lstStyle>
            <a:lvl1pPr>
              <a:defRPr sz="388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667000"/>
            <a:ext cx="3886200" cy="3124200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24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CCB673-9793-416C-9344-A6322A5C7F64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53705D-2F0D-4BE5-9801-A5DF59901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51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UG-Event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1"/>
            <a:ext cx="1676400" cy="34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537D0-D6DD-427D-8A46-C3D92131E028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F2EF-5D81-4F65-BDE7-30FAED727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6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7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1pPr>
            <a:lvl2pPr marL="424519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4903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273556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 marL="169807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  <a:lvl6pPr marL="2122594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6pPr>
            <a:lvl7pPr marL="2547113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7pPr>
            <a:lvl8pPr marL="2971631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8pPr>
            <a:lvl9pPr marL="339615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C7A3-792B-4916-87C3-8E5D1498EED7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781AD-30B5-41AE-BFFA-5D756D184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9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UG-Event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1"/>
            <a:ext cx="1676400" cy="34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588"/>
            </a:lvl1pPr>
            <a:lvl2pPr>
              <a:defRPr sz="2250"/>
            </a:lvl2pPr>
            <a:lvl3pPr>
              <a:defRPr sz="1856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88"/>
            </a:lvl1pPr>
            <a:lvl2pPr>
              <a:defRPr sz="2250"/>
            </a:lvl2pPr>
            <a:lvl3pPr>
              <a:defRPr sz="1856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B9AFC-452B-4C83-8CB6-75C7E6418111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05D77-B220-4BE1-AEDC-F46996150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12" y="4407337"/>
            <a:ext cx="7772400" cy="1361956"/>
          </a:xfrm>
        </p:spPr>
        <p:txBody>
          <a:bodyPr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12" y="2907149"/>
            <a:ext cx="7772400" cy="1500188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087" indent="0">
              <a:buNone/>
              <a:defRPr sz="1013"/>
            </a:lvl2pPr>
            <a:lvl3pPr marL="514174" indent="0">
              <a:buNone/>
              <a:defRPr sz="956"/>
            </a:lvl3pPr>
            <a:lvl4pPr marL="771261" indent="0">
              <a:buNone/>
              <a:defRPr sz="731"/>
            </a:lvl4pPr>
            <a:lvl5pPr marL="1028348" indent="0">
              <a:buNone/>
              <a:defRPr sz="731"/>
            </a:lvl5pPr>
            <a:lvl6pPr marL="1285435" indent="0">
              <a:buNone/>
              <a:defRPr sz="731"/>
            </a:lvl6pPr>
            <a:lvl7pPr marL="1542522" indent="0">
              <a:buNone/>
              <a:defRPr sz="731"/>
            </a:lvl7pPr>
            <a:lvl8pPr marL="1799609" indent="0">
              <a:buNone/>
              <a:defRPr sz="731"/>
            </a:lvl8pPr>
            <a:lvl9pPr marL="2056696" indent="0">
              <a:buNone/>
              <a:defRPr sz="73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2981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SUG-Event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1"/>
            <a:ext cx="1676400" cy="34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4519" indent="0">
              <a:buNone/>
              <a:defRPr sz="1856" b="1"/>
            </a:lvl2pPr>
            <a:lvl3pPr marL="849038" indent="0">
              <a:buNone/>
              <a:defRPr sz="1688" b="1"/>
            </a:lvl3pPr>
            <a:lvl4pPr marL="1273556" indent="0">
              <a:buNone/>
              <a:defRPr sz="1463" b="1"/>
            </a:lvl4pPr>
            <a:lvl5pPr marL="1698075" indent="0">
              <a:buNone/>
              <a:defRPr sz="1463" b="1"/>
            </a:lvl5pPr>
            <a:lvl6pPr marL="2122594" indent="0">
              <a:buNone/>
              <a:defRPr sz="1463" b="1"/>
            </a:lvl6pPr>
            <a:lvl7pPr marL="2547113" indent="0">
              <a:buNone/>
              <a:defRPr sz="1463" b="1"/>
            </a:lvl7pPr>
            <a:lvl8pPr marL="2971631" indent="0">
              <a:buNone/>
              <a:defRPr sz="1463" b="1"/>
            </a:lvl8pPr>
            <a:lvl9pPr marL="3396150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856"/>
            </a:lvl2pPr>
            <a:lvl3pPr>
              <a:defRPr sz="1688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4519" indent="0">
              <a:buNone/>
              <a:defRPr sz="1856" b="1"/>
            </a:lvl2pPr>
            <a:lvl3pPr marL="849038" indent="0">
              <a:buNone/>
              <a:defRPr sz="1688" b="1"/>
            </a:lvl3pPr>
            <a:lvl4pPr marL="1273556" indent="0">
              <a:buNone/>
              <a:defRPr sz="1463" b="1"/>
            </a:lvl4pPr>
            <a:lvl5pPr marL="1698075" indent="0">
              <a:buNone/>
              <a:defRPr sz="1463" b="1"/>
            </a:lvl5pPr>
            <a:lvl6pPr marL="2122594" indent="0">
              <a:buNone/>
              <a:defRPr sz="1463" b="1"/>
            </a:lvl6pPr>
            <a:lvl7pPr marL="2547113" indent="0">
              <a:buNone/>
              <a:defRPr sz="1463" b="1"/>
            </a:lvl7pPr>
            <a:lvl8pPr marL="2971631" indent="0">
              <a:buNone/>
              <a:defRPr sz="1463" b="1"/>
            </a:lvl8pPr>
            <a:lvl9pPr marL="3396150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50"/>
            </a:lvl1pPr>
            <a:lvl2pPr>
              <a:defRPr sz="1856"/>
            </a:lvl2pPr>
            <a:lvl3pPr>
              <a:defRPr sz="1688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1ED9D-9F13-4B7F-8A7F-E6283F735A72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B2EF9-E62C-4D82-8ADB-CA2E2C6C4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UG-Event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1"/>
            <a:ext cx="1676400" cy="34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CF84E-75E0-4C45-8732-B46A78CBA50E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5ED42-8C1D-42CC-9FD0-B0672EF1C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4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UG-Event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1"/>
            <a:ext cx="1676400" cy="34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65AB8-044B-405C-85FD-1123B059CF68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87FF3-53B0-4B14-B036-08055DC94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6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UG-Events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1"/>
            <a:ext cx="1676400" cy="34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 cmpd="sng">
            <a:solidFill>
              <a:srgbClr val="FC181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981"/>
            </a:lvl1pPr>
            <a:lvl2pPr>
              <a:defRPr sz="2588"/>
            </a:lvl2pPr>
            <a:lvl3pPr>
              <a:defRPr sz="2250"/>
            </a:lvl3pPr>
            <a:lvl4pPr>
              <a:defRPr sz="1856"/>
            </a:lvl4pPr>
            <a:lvl5pPr>
              <a:defRPr sz="1856"/>
            </a:lvl5pPr>
            <a:lvl6pPr>
              <a:defRPr sz="1856"/>
            </a:lvl6pPr>
            <a:lvl7pPr>
              <a:defRPr sz="1856"/>
            </a:lvl7pPr>
            <a:lvl8pPr>
              <a:defRPr sz="1856"/>
            </a:lvl8pPr>
            <a:lvl9pPr>
              <a:defRPr sz="18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294"/>
            </a:lvl1pPr>
            <a:lvl2pPr marL="424519" indent="0">
              <a:buNone/>
              <a:defRPr sz="1125"/>
            </a:lvl2pPr>
            <a:lvl3pPr marL="849038" indent="0">
              <a:buNone/>
              <a:defRPr sz="956"/>
            </a:lvl3pPr>
            <a:lvl4pPr marL="1273556" indent="0">
              <a:buNone/>
              <a:defRPr sz="844"/>
            </a:lvl4pPr>
            <a:lvl5pPr marL="1698075" indent="0">
              <a:buNone/>
              <a:defRPr sz="844"/>
            </a:lvl5pPr>
            <a:lvl6pPr marL="2122594" indent="0">
              <a:buNone/>
              <a:defRPr sz="844"/>
            </a:lvl6pPr>
            <a:lvl7pPr marL="2547113" indent="0">
              <a:buNone/>
              <a:defRPr sz="844"/>
            </a:lvl7pPr>
            <a:lvl8pPr marL="2971631" indent="0">
              <a:buNone/>
              <a:defRPr sz="844"/>
            </a:lvl8pPr>
            <a:lvl9pPr marL="3396150" indent="0">
              <a:buNone/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136CD1-39A7-4746-B70F-E9295DC9893C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A5E8B-3304-4395-A21A-B118ACE79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6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81"/>
            </a:lvl1pPr>
            <a:lvl2pPr marL="424519" indent="0">
              <a:buNone/>
              <a:defRPr sz="2588"/>
            </a:lvl2pPr>
            <a:lvl3pPr marL="849038" indent="0">
              <a:buNone/>
              <a:defRPr sz="2250"/>
            </a:lvl3pPr>
            <a:lvl4pPr marL="1273556" indent="0">
              <a:buNone/>
              <a:defRPr sz="1856"/>
            </a:lvl4pPr>
            <a:lvl5pPr marL="1698075" indent="0">
              <a:buNone/>
              <a:defRPr sz="1856"/>
            </a:lvl5pPr>
            <a:lvl6pPr marL="2122594" indent="0">
              <a:buNone/>
              <a:defRPr sz="1856"/>
            </a:lvl6pPr>
            <a:lvl7pPr marL="2547113" indent="0">
              <a:buNone/>
              <a:defRPr sz="1856"/>
            </a:lvl7pPr>
            <a:lvl8pPr marL="2971631" indent="0">
              <a:buNone/>
              <a:defRPr sz="1856"/>
            </a:lvl8pPr>
            <a:lvl9pPr marL="3396150" indent="0">
              <a:buNone/>
              <a:defRPr sz="1856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4"/>
            </a:lvl1pPr>
            <a:lvl2pPr marL="424519" indent="0">
              <a:buNone/>
              <a:defRPr sz="1125"/>
            </a:lvl2pPr>
            <a:lvl3pPr marL="849038" indent="0">
              <a:buNone/>
              <a:defRPr sz="956"/>
            </a:lvl3pPr>
            <a:lvl4pPr marL="1273556" indent="0">
              <a:buNone/>
              <a:defRPr sz="844"/>
            </a:lvl4pPr>
            <a:lvl5pPr marL="1698075" indent="0">
              <a:buNone/>
              <a:defRPr sz="844"/>
            </a:lvl5pPr>
            <a:lvl6pPr marL="2122594" indent="0">
              <a:buNone/>
              <a:defRPr sz="844"/>
            </a:lvl6pPr>
            <a:lvl7pPr marL="2547113" indent="0">
              <a:buNone/>
              <a:defRPr sz="844"/>
            </a:lvl7pPr>
            <a:lvl8pPr marL="2971631" indent="0">
              <a:buNone/>
              <a:defRPr sz="844"/>
            </a:lvl8pPr>
            <a:lvl9pPr marL="3396150" indent="0">
              <a:buNone/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80358-BE83-40EC-B86E-2E527B32126A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B8BD-58E5-4A84-BA59-F83C5A466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5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BC8C7-A67D-4534-8D8A-7AAA1BFB186C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5946B-3C2A-4EBB-9585-1E6A3F0FA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93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77334-885E-4EE2-A7B8-BCC862EBDB60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5246B-F508-49DC-86F1-5C52D510B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345882"/>
            <a:ext cx="4171950" cy="4903470"/>
          </a:xfrm>
        </p:spPr>
        <p:txBody>
          <a:bodyPr/>
          <a:lstStyle>
            <a:lvl1pPr>
              <a:defRPr sz="1575"/>
            </a:lvl1pPr>
            <a:lvl2pPr>
              <a:defRPr sz="1406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345882"/>
            <a:ext cx="4171950" cy="4903470"/>
          </a:xfrm>
        </p:spPr>
        <p:txBody>
          <a:bodyPr/>
          <a:lstStyle>
            <a:lvl1pPr>
              <a:defRPr sz="1575"/>
            </a:lvl1pPr>
            <a:lvl2pPr>
              <a:defRPr sz="1406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8651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3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550"/>
            <a:ext cx="4039791" cy="639722"/>
          </a:xfrm>
        </p:spPr>
        <p:txBody>
          <a:bodyPr anchor="b"/>
          <a:lstStyle>
            <a:lvl1pPr marL="0" indent="0">
              <a:buNone/>
              <a:defRPr sz="1406" b="1"/>
            </a:lvl1pPr>
            <a:lvl2pPr marL="257087" indent="0">
              <a:buNone/>
              <a:defRPr sz="1125" b="1"/>
            </a:lvl2pPr>
            <a:lvl3pPr marL="514174" indent="0">
              <a:buNone/>
              <a:defRPr sz="1013" b="1"/>
            </a:lvl3pPr>
            <a:lvl4pPr marL="771261" indent="0">
              <a:buNone/>
              <a:defRPr sz="956" b="1"/>
            </a:lvl4pPr>
            <a:lvl5pPr marL="1028348" indent="0">
              <a:buNone/>
              <a:defRPr sz="956" b="1"/>
            </a:lvl5pPr>
            <a:lvl6pPr marL="1285435" indent="0">
              <a:buNone/>
              <a:defRPr sz="956" b="1"/>
            </a:lvl6pPr>
            <a:lvl7pPr marL="1542522" indent="0">
              <a:buNone/>
              <a:defRPr sz="956" b="1"/>
            </a:lvl7pPr>
            <a:lvl8pPr marL="1799609" indent="0">
              <a:buNone/>
              <a:defRPr sz="956" b="1"/>
            </a:lvl8pPr>
            <a:lvl9pPr marL="2056696" indent="0">
              <a:buNone/>
              <a:defRPr sz="95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5274"/>
            <a:ext cx="4039791" cy="3950851"/>
          </a:xfrm>
        </p:spPr>
        <p:txBody>
          <a:bodyPr/>
          <a:lstStyle>
            <a:lvl1pPr>
              <a:defRPr sz="1406"/>
            </a:lvl1pPr>
            <a:lvl2pPr>
              <a:defRPr sz="1125"/>
            </a:lvl2pPr>
            <a:lvl3pPr>
              <a:defRPr sz="1013"/>
            </a:lvl3pPr>
            <a:lvl4pPr>
              <a:defRPr sz="956"/>
            </a:lvl4pPr>
            <a:lvl5pPr>
              <a:defRPr sz="956"/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6" y="1535550"/>
            <a:ext cx="4041577" cy="639722"/>
          </a:xfrm>
        </p:spPr>
        <p:txBody>
          <a:bodyPr anchor="b"/>
          <a:lstStyle>
            <a:lvl1pPr marL="0" indent="0">
              <a:buNone/>
              <a:defRPr sz="1406" b="1"/>
            </a:lvl1pPr>
            <a:lvl2pPr marL="257087" indent="0">
              <a:buNone/>
              <a:defRPr sz="1125" b="1"/>
            </a:lvl2pPr>
            <a:lvl3pPr marL="514174" indent="0">
              <a:buNone/>
              <a:defRPr sz="1013" b="1"/>
            </a:lvl3pPr>
            <a:lvl4pPr marL="771261" indent="0">
              <a:buNone/>
              <a:defRPr sz="956" b="1"/>
            </a:lvl4pPr>
            <a:lvl5pPr marL="1028348" indent="0">
              <a:buNone/>
              <a:defRPr sz="956" b="1"/>
            </a:lvl5pPr>
            <a:lvl6pPr marL="1285435" indent="0">
              <a:buNone/>
              <a:defRPr sz="956" b="1"/>
            </a:lvl6pPr>
            <a:lvl7pPr marL="1542522" indent="0">
              <a:buNone/>
              <a:defRPr sz="956" b="1"/>
            </a:lvl7pPr>
            <a:lvl8pPr marL="1799609" indent="0">
              <a:buNone/>
              <a:defRPr sz="956" b="1"/>
            </a:lvl8pPr>
            <a:lvl9pPr marL="2056696" indent="0">
              <a:buNone/>
              <a:defRPr sz="95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6" y="2175274"/>
            <a:ext cx="4041577" cy="3950851"/>
          </a:xfrm>
        </p:spPr>
        <p:txBody>
          <a:bodyPr/>
          <a:lstStyle>
            <a:lvl1pPr>
              <a:defRPr sz="1406"/>
            </a:lvl1pPr>
            <a:lvl2pPr>
              <a:defRPr sz="1125"/>
            </a:lvl2pPr>
            <a:lvl3pPr>
              <a:defRPr sz="1013"/>
            </a:lvl3pPr>
            <a:lvl4pPr>
              <a:defRPr sz="956"/>
            </a:lvl4pPr>
            <a:lvl5pPr>
              <a:defRPr sz="956"/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563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933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2906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9"/>
            <a:ext cx="3008412" cy="116157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3249"/>
            <a:ext cx="5111353" cy="5852874"/>
          </a:xfrm>
        </p:spPr>
        <p:txBody>
          <a:bodyPr/>
          <a:lstStyle>
            <a:lvl1pPr>
              <a:defRPr sz="1744"/>
            </a:lvl1pPr>
            <a:lvl2pPr>
              <a:defRPr sz="1575"/>
            </a:lvl2pPr>
            <a:lvl3pPr>
              <a:defRPr sz="140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823"/>
            <a:ext cx="3008412" cy="4691301"/>
          </a:xfrm>
        </p:spPr>
        <p:txBody>
          <a:bodyPr/>
          <a:lstStyle>
            <a:lvl1pPr marL="0" indent="0">
              <a:buNone/>
              <a:defRPr sz="731"/>
            </a:lvl1pPr>
            <a:lvl2pPr marL="257087" indent="0">
              <a:buNone/>
              <a:defRPr sz="675"/>
            </a:lvl2pPr>
            <a:lvl3pPr marL="514174" indent="0">
              <a:buNone/>
              <a:defRPr sz="563"/>
            </a:lvl3pPr>
            <a:lvl4pPr marL="771261" indent="0">
              <a:buNone/>
              <a:defRPr sz="450"/>
            </a:lvl4pPr>
            <a:lvl5pPr marL="1028348" indent="0">
              <a:buNone/>
              <a:defRPr sz="450"/>
            </a:lvl5pPr>
            <a:lvl6pPr marL="1285435" indent="0">
              <a:buNone/>
              <a:defRPr sz="450"/>
            </a:lvl6pPr>
            <a:lvl7pPr marL="1542522" indent="0">
              <a:buNone/>
              <a:defRPr sz="450"/>
            </a:lvl7pPr>
            <a:lvl8pPr marL="1799609" indent="0">
              <a:buNone/>
              <a:defRPr sz="450"/>
            </a:lvl8pPr>
            <a:lvl9pPr marL="2056696" indent="0">
              <a:buNone/>
              <a:defRPr sz="4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651" y="6172200"/>
            <a:ext cx="18493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81877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89" y="4800601"/>
            <a:ext cx="5486400" cy="566857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89" y="612934"/>
            <a:ext cx="5486400" cy="4114800"/>
          </a:xfrm>
        </p:spPr>
        <p:txBody>
          <a:bodyPr/>
          <a:lstStyle>
            <a:lvl1pPr marL="0" indent="0">
              <a:buNone/>
              <a:defRPr sz="1744"/>
            </a:lvl1pPr>
            <a:lvl2pPr marL="257087" indent="0">
              <a:buNone/>
              <a:defRPr sz="1575"/>
            </a:lvl2pPr>
            <a:lvl3pPr marL="514174" indent="0">
              <a:buNone/>
              <a:defRPr sz="1406"/>
            </a:lvl3pPr>
            <a:lvl4pPr marL="771261" indent="0">
              <a:buNone/>
              <a:defRPr sz="1125"/>
            </a:lvl4pPr>
            <a:lvl5pPr marL="1028348" indent="0">
              <a:buNone/>
              <a:defRPr sz="1125"/>
            </a:lvl5pPr>
            <a:lvl6pPr marL="1285435" indent="0">
              <a:buNone/>
              <a:defRPr sz="1125"/>
            </a:lvl6pPr>
            <a:lvl7pPr marL="1542522" indent="0">
              <a:buNone/>
              <a:defRPr sz="1125"/>
            </a:lvl7pPr>
            <a:lvl8pPr marL="1799609" indent="0">
              <a:buNone/>
              <a:defRPr sz="1125"/>
            </a:lvl8pPr>
            <a:lvl9pPr marL="2056696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89" y="5367458"/>
            <a:ext cx="5486400" cy="804743"/>
          </a:xfrm>
        </p:spPr>
        <p:txBody>
          <a:bodyPr/>
          <a:lstStyle>
            <a:lvl1pPr marL="0" indent="0">
              <a:buNone/>
              <a:defRPr sz="731"/>
            </a:lvl1pPr>
            <a:lvl2pPr marL="257087" indent="0">
              <a:buNone/>
              <a:defRPr sz="675"/>
            </a:lvl2pPr>
            <a:lvl3pPr marL="514174" indent="0">
              <a:buNone/>
              <a:defRPr sz="563"/>
            </a:lvl3pPr>
            <a:lvl4pPr marL="771261" indent="0">
              <a:buNone/>
              <a:defRPr sz="450"/>
            </a:lvl4pPr>
            <a:lvl5pPr marL="1028348" indent="0">
              <a:buNone/>
              <a:defRPr sz="450"/>
            </a:lvl5pPr>
            <a:lvl6pPr marL="1285435" indent="0">
              <a:buNone/>
              <a:defRPr sz="450"/>
            </a:lvl6pPr>
            <a:lvl7pPr marL="1542522" indent="0">
              <a:buNone/>
              <a:defRPr sz="450"/>
            </a:lvl7pPr>
            <a:lvl8pPr marL="1799609" indent="0">
              <a:buNone/>
              <a:defRPr sz="450"/>
            </a:lvl8pPr>
            <a:lvl9pPr marL="2056696" indent="0">
              <a:buNone/>
              <a:defRPr sz="4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730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90" y="137161"/>
            <a:ext cx="8429625" cy="10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84" tIns="50784" rIns="50784" bIns="50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90" y="1345882"/>
            <a:ext cx="8429625" cy="490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84" tIns="50784" rIns="50784" bIns="50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Edit Master text styles</a:t>
            </a:r>
          </a:p>
          <a:p>
            <a:pPr lvl="1"/>
            <a:r>
              <a:rPr lang="en-US">
                <a:sym typeface="Verdana" charset="0"/>
              </a:rPr>
              <a:t>Second level</a:t>
            </a:r>
          </a:p>
          <a:p>
            <a:pPr lvl="2"/>
            <a:r>
              <a:rPr lang="en-US">
                <a:sym typeface="Verdana" charset="0"/>
              </a:rPr>
              <a:t>Third level</a:t>
            </a:r>
          </a:p>
          <a:p>
            <a:pPr lvl="3"/>
            <a:r>
              <a:rPr lang="en-US">
                <a:sym typeface="Verdana" charset="0"/>
              </a:rPr>
              <a:t>Fourth level</a:t>
            </a:r>
          </a:p>
          <a:p>
            <a:pPr lvl="4"/>
            <a:r>
              <a:rPr lang="en-US">
                <a:sym typeface="Verdana" charset="0"/>
              </a:rPr>
              <a:t>Fifth level</a:t>
            </a:r>
            <a:endParaRPr lang="en-US" dirty="0">
              <a:sym typeface="Verdana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0" y="634365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05096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588" b="1">
          <a:solidFill>
            <a:srgbClr val="282F82"/>
          </a:solidFill>
          <a:latin typeface="+mj-lt"/>
          <a:ea typeface="+mj-ea"/>
          <a:cs typeface="+mj-cs"/>
          <a:sym typeface="Verdana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5pPr>
      <a:lvl6pPr marL="257087"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6pPr>
      <a:lvl7pPr marL="514174"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7pPr>
      <a:lvl8pPr marL="771261"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8pPr>
      <a:lvl9pPr marL="1028348"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9pPr>
    </p:titleStyle>
    <p:bodyStyle>
      <a:lvl1pPr marL="285653" indent="-285653" algn="l" rtl="0" eaLnBrk="1" fontAlgn="base" hangingPunct="1">
        <a:spcBef>
          <a:spcPts val="788"/>
        </a:spcBef>
        <a:spcAft>
          <a:spcPct val="0"/>
        </a:spcAft>
        <a:buClr>
          <a:srgbClr val="000000"/>
        </a:buClr>
        <a:buSzPct val="100000"/>
        <a:buFont typeface="Verdana" charset="0"/>
        <a:buChar char="•"/>
        <a:defRPr sz="1969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542739" indent="-285653" algn="l" rtl="0" eaLnBrk="1" fontAlgn="base" hangingPunct="1">
        <a:spcBef>
          <a:spcPts val="788"/>
        </a:spcBef>
        <a:spcAft>
          <a:spcPct val="0"/>
        </a:spcAft>
        <a:buClr>
          <a:srgbClr val="000000"/>
        </a:buClr>
        <a:buSzPct val="171000"/>
        <a:buFont typeface="Verdana" charset="0"/>
        <a:buChar char="-"/>
        <a:defRPr sz="1744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828392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✦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1114044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Thonburi" charset="0"/>
        <a:buChar char="๏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1399696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1656783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1913871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2170958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2428045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087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174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261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348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435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522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609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6696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90" y="137162"/>
            <a:ext cx="8429625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84" tIns="50784" rIns="50784" bIns="50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 Bold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0" y="634365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744"/>
          </a:p>
        </p:txBody>
      </p:sp>
    </p:spTree>
    <p:extLst>
      <p:ext uri="{BB962C8B-B14F-4D97-AF65-F5344CB8AC3E}">
        <p14:creationId xmlns:p14="http://schemas.microsoft.com/office/powerpoint/2010/main" val="2064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588" b="1">
          <a:solidFill>
            <a:srgbClr val="282F82"/>
          </a:solidFill>
          <a:latin typeface="+mj-lt"/>
          <a:ea typeface="+mj-ea"/>
          <a:cs typeface="+mj-cs"/>
          <a:sym typeface="Verdana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5pPr>
      <a:lvl6pPr marL="257087"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6pPr>
      <a:lvl7pPr marL="514174"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7pPr>
      <a:lvl8pPr marL="771261"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8pPr>
      <a:lvl9pPr marL="1028348" algn="l" rtl="0" eaLnBrk="1" fontAlgn="base" hangingPunct="1">
        <a:spcBef>
          <a:spcPct val="0"/>
        </a:spcBef>
        <a:spcAft>
          <a:spcPct val="0"/>
        </a:spcAft>
        <a:defRPr sz="2588">
          <a:solidFill>
            <a:srgbClr val="282F82"/>
          </a:solidFill>
          <a:latin typeface="Verdana Bold" charset="0"/>
          <a:ea typeface="Heiti SC Medium" charset="0"/>
          <a:cs typeface="Heiti SC Medium" charset="0"/>
          <a:sym typeface="Verdana Bold" charset="0"/>
        </a:defRPr>
      </a:lvl9pPr>
    </p:titleStyle>
    <p:bodyStyle>
      <a:lvl1pPr marL="285653" indent="-285653" algn="l" rtl="0" eaLnBrk="1" fontAlgn="base" hangingPunct="1">
        <a:spcBef>
          <a:spcPts val="788"/>
        </a:spcBef>
        <a:spcAft>
          <a:spcPct val="0"/>
        </a:spcAft>
        <a:buClr>
          <a:srgbClr val="000000"/>
        </a:buClr>
        <a:buSzPct val="125000"/>
        <a:buFont typeface="Verdana" charset="0"/>
        <a:buChar char="•"/>
        <a:defRPr sz="1969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1pPr>
      <a:lvl2pPr marL="571305" indent="-285653" algn="l" rtl="0" eaLnBrk="1" fontAlgn="base" hangingPunct="1">
        <a:spcBef>
          <a:spcPts val="788"/>
        </a:spcBef>
        <a:spcAft>
          <a:spcPct val="0"/>
        </a:spcAft>
        <a:buClr>
          <a:srgbClr val="000000"/>
        </a:buClr>
        <a:buSzPct val="171000"/>
        <a:buFont typeface="Verdana" charset="0"/>
        <a:buChar char="-"/>
        <a:defRPr sz="1744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2pPr>
      <a:lvl3pPr marL="856957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✦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3pPr>
      <a:lvl4pPr marL="1142609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Thonburi" charset="0"/>
        <a:buChar char="๏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4pPr>
      <a:lvl5pPr marL="1428262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5pPr>
      <a:lvl6pPr marL="1685348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1942435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2199522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2456610" indent="-285653" algn="l" rtl="0" eaLnBrk="1" fontAlgn="base" hangingPunct="1">
        <a:spcBef>
          <a:spcPts val="788"/>
        </a:spcBef>
        <a:spcAft>
          <a:spcPct val="0"/>
        </a:spcAft>
        <a:buSzPct val="100000"/>
        <a:buFont typeface="Zapf Dingbats" charset="0"/>
        <a:buChar char="❖"/>
        <a:defRPr sz="1575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087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174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261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348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435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522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609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6696" algn="l" defTabSz="2570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940" tIns="75470" rIns="150940" bIns="754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0940" tIns="75470" rIns="150940" bIns="75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150940" tIns="75470" rIns="150940" bIns="75470" numCol="1" anchor="ctr" anchorCtr="0" compatLnSpc="1">
            <a:prstTxWarp prst="textNoShape">
              <a:avLst/>
            </a:prstTxWarp>
          </a:bodyPr>
          <a:lstStyle>
            <a:lvl1pPr>
              <a:defRPr sz="1125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856969A-EF43-4E4F-BEA4-EB745F876554}" type="datetimeFigureOut">
              <a:rPr lang="en-US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150940" tIns="75470" rIns="150940" bIns="7547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50940" tIns="75470" rIns="150940" bIns="75470" numCol="1" anchor="ctr" anchorCtr="0" compatLnSpc="1">
            <a:prstTxWarp prst="textNoShape">
              <a:avLst/>
            </a:prstTxWarp>
          </a:bodyPr>
          <a:lstStyle>
            <a:lvl1pPr algn="r">
              <a:defRPr sz="1125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A329C88-071D-4759-A673-8D51D684D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6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6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6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6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6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24519" algn="ctr" rtl="0" eaLnBrk="1" fontAlgn="base" hangingPunct="1">
        <a:spcBef>
          <a:spcPct val="0"/>
        </a:spcBef>
        <a:spcAft>
          <a:spcPct val="0"/>
        </a:spcAft>
        <a:defRPr sz="4106">
          <a:solidFill>
            <a:schemeClr val="tx1"/>
          </a:solidFill>
          <a:latin typeface="Calibri" pitchFamily="34" charset="0"/>
        </a:defRPr>
      </a:lvl6pPr>
      <a:lvl7pPr marL="849038" algn="ctr" rtl="0" eaLnBrk="1" fontAlgn="base" hangingPunct="1">
        <a:spcBef>
          <a:spcPct val="0"/>
        </a:spcBef>
        <a:spcAft>
          <a:spcPct val="0"/>
        </a:spcAft>
        <a:defRPr sz="4106">
          <a:solidFill>
            <a:schemeClr val="tx1"/>
          </a:solidFill>
          <a:latin typeface="Calibri" pitchFamily="34" charset="0"/>
        </a:defRPr>
      </a:lvl7pPr>
      <a:lvl8pPr marL="1273556" algn="ctr" rtl="0" eaLnBrk="1" fontAlgn="base" hangingPunct="1">
        <a:spcBef>
          <a:spcPct val="0"/>
        </a:spcBef>
        <a:spcAft>
          <a:spcPct val="0"/>
        </a:spcAft>
        <a:defRPr sz="4106">
          <a:solidFill>
            <a:schemeClr val="tx1"/>
          </a:solidFill>
          <a:latin typeface="Calibri" pitchFamily="34" charset="0"/>
        </a:defRPr>
      </a:lvl8pPr>
      <a:lvl9pPr marL="1698075" algn="ctr" rtl="0" eaLnBrk="1" fontAlgn="base" hangingPunct="1">
        <a:spcBef>
          <a:spcPct val="0"/>
        </a:spcBef>
        <a:spcAft>
          <a:spcPct val="0"/>
        </a:spcAft>
        <a:defRPr sz="4106">
          <a:solidFill>
            <a:schemeClr val="tx1"/>
          </a:solidFill>
          <a:latin typeface="Calibri" pitchFamily="34" charset="0"/>
        </a:defRPr>
      </a:lvl9pPr>
    </p:titleStyle>
    <p:bodyStyle>
      <a:lvl1pPr marL="318389" indent="-31838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8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9843" indent="-265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88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61297" indent="-2122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85816" indent="-2122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5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10334" indent="-2122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5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34853" indent="-212259" algn="l" defTabSz="849038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759372" indent="-212259" algn="l" defTabSz="849038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183891" indent="-212259" algn="l" defTabSz="849038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608409" indent="-212259" algn="l" defTabSz="849038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4519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49038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73556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698075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22594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47113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971631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396150" algn="l" defTabSz="849038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datasolutions.org/forum-" TargetMode="External"/><Relationship Id="rId2" Type="http://schemas.openxmlformats.org/officeDocument/2006/relationships/hyperlink" Target="https://mba-link.com/webinars-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results?search_query=Powerschool-" TargetMode="External"/><Relationship Id="rId4" Type="http://schemas.openxmlformats.org/officeDocument/2006/relationships/hyperlink" Target="http://nicktech.org/powerschool-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1242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Year in the Life of a Powerful Secretary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175" y="4114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By Raelyn Wallock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rwallock@mba-link.com</a:t>
            </a:r>
          </a:p>
        </p:txBody>
      </p:sp>
      <p:pic>
        <p:nvPicPr>
          <p:cNvPr id="4" name="Picture 2" descr="PSU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27795"/>
            <a:ext cx="30765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Schedule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Preferences – viewing your master schedule</a:t>
            </a:r>
          </a:p>
          <a:p>
            <a:r>
              <a:rPr lang="en-US" dirty="0"/>
              <a:t>How to add a section</a:t>
            </a:r>
          </a:p>
          <a:p>
            <a:pPr lvl="1"/>
            <a:r>
              <a:rPr lang="en-US" dirty="0"/>
              <a:t>Dependent Sections</a:t>
            </a:r>
          </a:p>
          <a:p>
            <a:r>
              <a:rPr lang="en-US" dirty="0"/>
              <a:t>Import sections with Excel template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Schedule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408" t="10206" r="63889" b="6140"/>
          <a:stretch/>
        </p:blipFill>
        <p:spPr>
          <a:xfrm>
            <a:off x="914400" y="1480751"/>
            <a:ext cx="3962400" cy="4218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793" t="40033" r="67405" b="18221"/>
          <a:stretch/>
        </p:blipFill>
        <p:spPr>
          <a:xfrm>
            <a:off x="4011452" y="3048000"/>
            <a:ext cx="4734594" cy="29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70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Schedule - Matrix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08" t="10206" r="44444" b="6140"/>
          <a:stretch/>
        </p:blipFill>
        <p:spPr>
          <a:xfrm>
            <a:off x="914400" y="1828799"/>
            <a:ext cx="6172200" cy="39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923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Co-Teacher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3469" b="4034"/>
          <a:stretch>
            <a:fillRect/>
          </a:stretch>
        </p:blipFill>
        <p:spPr bwMode="auto">
          <a:xfrm>
            <a:off x="304800" y="1676399"/>
            <a:ext cx="6858000" cy="452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7000" y="44958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51054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minion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3434547" cy="48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70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co-teacher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23437" r="6875" b="34375"/>
          <a:stretch>
            <a:fillRect/>
          </a:stretch>
        </p:blipFill>
        <p:spPr bwMode="auto">
          <a:xfrm>
            <a:off x="228600" y="2286000"/>
            <a:ext cx="7543800" cy="328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23622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029200" y="2438400"/>
            <a:ext cx="12954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co-teacher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23437" r="6875" b="34375"/>
          <a:stretch>
            <a:fillRect/>
          </a:stretch>
        </p:blipFill>
        <p:spPr bwMode="auto">
          <a:xfrm>
            <a:off x="228600" y="2286000"/>
            <a:ext cx="7543800" cy="328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23622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029200" y="2438400"/>
            <a:ext cx="12954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233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Scheduling – Group of Students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1678782"/>
            <a:ext cx="8865394" cy="325755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/>
          </p:cNvSpPr>
          <p:nvPr/>
        </p:nvSpPr>
        <p:spPr bwMode="auto">
          <a:xfrm>
            <a:off x="6172201" y="2950370"/>
            <a:ext cx="1850231" cy="235744"/>
          </a:xfrm>
          <a:prstGeom prst="rect">
            <a:avLst/>
          </a:prstGeom>
          <a:noFill/>
          <a:ln w="889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26640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Scheduling – Group of Students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82" y="1293018"/>
            <a:ext cx="7258943" cy="4425553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5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inion al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965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94427">
            <a:off x="364521" y="2202921"/>
            <a:ext cx="8574815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Alerts</a:t>
            </a:r>
          </a:p>
        </p:txBody>
      </p:sp>
    </p:spTree>
    <p:extLst>
      <p:ext uri="{BB962C8B-B14F-4D97-AF65-F5344CB8AC3E}">
        <p14:creationId xmlns:p14="http://schemas.microsoft.com/office/powerpoint/2010/main" val="26973313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Alert…Alert…Alert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1960652" cy="169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76400"/>
            <a:ext cx="1889485" cy="19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800600"/>
            <a:ext cx="1441101" cy="147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038600"/>
            <a:ext cx="130800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 descr="http://psimage.lapeerschools.org/psimages/images/alert_medicalwhit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276600"/>
            <a:ext cx="1752600" cy="1752600"/>
          </a:xfrm>
          <a:prstGeom prst="rect">
            <a:avLst/>
          </a:prstGeom>
          <a:noFill/>
        </p:spPr>
      </p:pic>
      <p:pic>
        <p:nvPicPr>
          <p:cNvPr id="116744" name="Picture 8" descr="Personal Curriculum Ale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2500" y="1828800"/>
            <a:ext cx="1073150" cy="990600"/>
          </a:xfrm>
          <a:prstGeom prst="rect">
            <a:avLst/>
          </a:prstGeom>
          <a:noFill/>
        </p:spPr>
      </p:pic>
      <p:pic>
        <p:nvPicPr>
          <p:cNvPr id="116746" name="Picture 10" descr="Talented &amp; Gifted Ale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429000"/>
            <a:ext cx="838200" cy="1028700"/>
          </a:xfrm>
          <a:prstGeom prst="rect">
            <a:avLst/>
          </a:prstGeom>
          <a:noFill/>
        </p:spPr>
      </p:pic>
      <p:pic>
        <p:nvPicPr>
          <p:cNvPr id="116748" name="Picture 12" descr="SAT Ale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3657599"/>
            <a:ext cx="1219200" cy="10450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/>
              <a:t>DISCLAIMER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SzPct val="125000"/>
              <a:buFontTx/>
              <a:buChar char="•"/>
            </a:pPr>
            <a:r>
              <a:rPr lang="en-US" sz="2419" dirty="0"/>
              <a:t>This is the way WE use PowerSchool in my district. </a:t>
            </a:r>
          </a:p>
          <a:p>
            <a:pPr>
              <a:spcBef>
                <a:spcPts val="2699"/>
              </a:spcBef>
              <a:buSzPct val="125000"/>
              <a:buFontTx/>
              <a:buChar char="•"/>
            </a:pPr>
            <a:r>
              <a:rPr lang="en-US" sz="2419" dirty="0"/>
              <a:t>It does not necessarily represent right or wrong.</a:t>
            </a:r>
          </a:p>
          <a:p>
            <a:pPr>
              <a:spcBef>
                <a:spcPts val="2699"/>
              </a:spcBef>
              <a:buSzPct val="125000"/>
              <a:buFontTx/>
              <a:buChar char="•"/>
            </a:pPr>
            <a:r>
              <a:rPr lang="en-US" sz="2419" dirty="0"/>
              <a:t>PowerSchool is a flexible tool allowing each district to customize and use in ways that works in each district.</a:t>
            </a:r>
          </a:p>
          <a:p>
            <a:pPr>
              <a:spcBef>
                <a:spcPts val="2699"/>
              </a:spcBef>
              <a:buSzPct val="125000"/>
              <a:buFontTx/>
              <a:buChar char="•"/>
            </a:pPr>
            <a:r>
              <a:rPr lang="en-US" sz="2419" dirty="0"/>
              <a:t>All names/data in screenshots are fictitious</a:t>
            </a:r>
          </a:p>
        </p:txBody>
      </p:sp>
      <p:pic>
        <p:nvPicPr>
          <p:cNvPr id="4" name="Picture 2" descr="PSU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27795"/>
            <a:ext cx="30765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625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Guardian Alert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&gt; Parents/Guardian</a:t>
            </a:r>
          </a:p>
          <a:p>
            <a:pPr lvl="1"/>
            <a:r>
              <a:rPr lang="en-US" dirty="0"/>
              <a:t>Enter under Guardian Alert Text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0"/>
            <a:ext cx="907701" cy="92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3750" t="67188" r="36875" b="12500"/>
          <a:stretch>
            <a:fillRect/>
          </a:stretch>
        </p:blipFill>
        <p:spPr bwMode="auto">
          <a:xfrm>
            <a:off x="914399" y="2895600"/>
            <a:ext cx="603946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57600" y="31242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Alert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&gt; Emergency Medical</a:t>
            </a:r>
          </a:p>
          <a:p>
            <a:pPr lvl="1"/>
            <a:r>
              <a:rPr lang="en-US" dirty="0"/>
              <a:t>Enter under Medical Alert Text</a:t>
            </a:r>
          </a:p>
          <a:p>
            <a:pPr lvl="1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95400"/>
            <a:ext cx="838200" cy="9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17500" t="87500" r="38750" b="3125"/>
          <a:stretch>
            <a:fillRect/>
          </a:stretch>
        </p:blipFill>
        <p:spPr bwMode="auto">
          <a:xfrm>
            <a:off x="609600" y="2743200"/>
            <a:ext cx="711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Alert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15602" r="2710" b="4035"/>
          <a:stretch/>
        </p:blipFill>
        <p:spPr bwMode="auto">
          <a:xfrm>
            <a:off x="304800" y="1411705"/>
            <a:ext cx="6858000" cy="45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62800" y="533400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Alert Symbol in upper left corner by student name when medical alert is entered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8600" y="1828799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1790700" y="2133601"/>
            <a:ext cx="1600200" cy="15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38750" t="26563" r="30625" b="53125"/>
          <a:stretch>
            <a:fillRect/>
          </a:stretch>
        </p:blipFill>
        <p:spPr bwMode="auto">
          <a:xfrm>
            <a:off x="4495800" y="38862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0" y="3657600"/>
            <a:ext cx="1143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Alert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33400"/>
            <a:ext cx="990600" cy="85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16250" t="21875" r="31250" b="32031"/>
          <a:stretch>
            <a:fillRect/>
          </a:stretch>
        </p:blipFill>
        <p:spPr bwMode="auto">
          <a:xfrm>
            <a:off x="1219200" y="1219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1447800"/>
            <a:ext cx="60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2133600"/>
            <a:ext cx="2438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 Alert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60493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Green Dollar Symbol alert is displayed depending on the value established through school setup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19531" r="20625" b="67969"/>
          <a:stretch>
            <a:fillRect/>
          </a:stretch>
        </p:blipFill>
        <p:spPr bwMode="auto">
          <a:xfrm>
            <a:off x="609600" y="3505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3810000"/>
            <a:ext cx="60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4419600"/>
            <a:ext cx="1905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660" y="2438400"/>
            <a:ext cx="1219200" cy="124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10000"/>
            <a:ext cx="73288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Alerts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>
            <a:normAutofit/>
          </a:bodyPr>
          <a:lstStyle/>
          <a:p>
            <a:r>
              <a:rPr lang="en-US" sz="5400" dirty="0"/>
              <a:t>Discipline</a:t>
            </a:r>
          </a:p>
          <a:p>
            <a:pPr lvl="1"/>
            <a:r>
              <a:rPr lang="en-US" sz="2800" dirty="0"/>
              <a:t> Entered through Log Entries</a:t>
            </a:r>
          </a:p>
          <a:p>
            <a:pPr lvl="1"/>
            <a:endParaRPr lang="en-US" sz="2800" dirty="0"/>
          </a:p>
          <a:p>
            <a:r>
              <a:rPr lang="en-US" sz="5400" dirty="0"/>
              <a:t>Birthday</a:t>
            </a:r>
          </a:p>
          <a:p>
            <a:pPr lvl="1"/>
            <a:r>
              <a:rPr lang="en-US" sz="3000" dirty="0"/>
              <a:t>System automatically adds and deletes this one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Me Now – CUSTOM by PDS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4081" r="3457" b="21886"/>
          <a:stretch/>
        </p:blipFill>
        <p:spPr bwMode="auto">
          <a:xfrm>
            <a:off x="1066800" y="1222022"/>
            <a:ext cx="721222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1219200"/>
            <a:ext cx="1905000" cy="342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902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294427">
            <a:off x="364521" y="2202921"/>
            <a:ext cx="8574815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Reports</a:t>
            </a:r>
            <a:endParaRPr lang="en-US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06778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Summary By Date</a:t>
            </a:r>
          </a:p>
          <a:p>
            <a:r>
              <a:rPr lang="en-US" dirty="0"/>
              <a:t>Discipline Reports</a:t>
            </a:r>
          </a:p>
          <a:p>
            <a:r>
              <a:rPr lang="en-US" dirty="0"/>
              <a:t>Form Letters</a:t>
            </a:r>
          </a:p>
          <a:p>
            <a:r>
              <a:rPr lang="en-US" dirty="0"/>
              <a:t>Net Access Reports</a:t>
            </a:r>
          </a:p>
          <a:p>
            <a:r>
              <a:rPr lang="en-US" dirty="0"/>
              <a:t>Perfect Attendance</a:t>
            </a:r>
          </a:p>
        </p:txBody>
      </p:sp>
      <p:pic>
        <p:nvPicPr>
          <p:cNvPr id="4" name="Picture 6" descr="Image result for minion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4563"/>
            <a:ext cx="364991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666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512094"/>
            <a:ext cx="8105775" cy="4572000"/>
          </a:xfrm>
        </p:spPr>
      </p:pic>
    </p:spTree>
    <p:extLst>
      <p:ext uri="{BB962C8B-B14F-4D97-AF65-F5344CB8AC3E}">
        <p14:creationId xmlns:p14="http://schemas.microsoft.com/office/powerpoint/2010/main" val="38479384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Brought to you by….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76600"/>
            <a:ext cx="6553200" cy="2590800"/>
          </a:xfrm>
        </p:spPr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</a:rPr>
              <a:t>Raelyn  Wallock	</a:t>
            </a:r>
          </a:p>
          <a:p>
            <a:r>
              <a:rPr lang="en-US" i="1" dirty="0">
                <a:solidFill>
                  <a:schemeClr val="bg2"/>
                </a:solidFill>
              </a:rPr>
              <a:t>Implementation Specialist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Marcia Brenner Associates</a:t>
            </a:r>
          </a:p>
          <a:p>
            <a:r>
              <a:rPr lang="en-US" dirty="0">
                <a:solidFill>
                  <a:schemeClr val="bg2"/>
                </a:solidFill>
              </a:rPr>
              <a:t>rwallock@mba-link.com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Reports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" y="2362200"/>
            <a:ext cx="905150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4541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Discipline Log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7696200" cy="507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653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Log Report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" y="2209800"/>
            <a:ext cx="9070200" cy="308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4701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Letters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19595" r="6295" b="32460"/>
          <a:stretch/>
        </p:blipFill>
        <p:spPr bwMode="auto">
          <a:xfrm>
            <a:off x="181826" y="1905000"/>
            <a:ext cx="8963311" cy="366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44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Lunch Totals – Nice even if not using </a:t>
            </a:r>
            <a:r>
              <a:rPr lang="en-US" dirty="0" err="1"/>
              <a:t>PowerLunch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96" y="1828800"/>
            <a:ext cx="822372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PowerLunch</a:t>
            </a:r>
            <a:r>
              <a:rPr lang="en-US" dirty="0"/>
              <a:t> Class Counts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18389" r="603" b="45517"/>
          <a:stretch/>
        </p:blipFill>
        <p:spPr bwMode="auto">
          <a:xfrm>
            <a:off x="327546" y="1815152"/>
            <a:ext cx="8585333" cy="3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17168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Lunch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Lunch Totals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239000" cy="506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Letters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19595" r="6295" b="32460"/>
          <a:stretch/>
        </p:blipFill>
        <p:spPr bwMode="auto">
          <a:xfrm>
            <a:off x="181826" y="1905000"/>
            <a:ext cx="8963311" cy="366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7198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Letters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4600" y="1447800"/>
            <a:ext cx="4338871" cy="47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68813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Letter Fields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55900" y="1346200"/>
            <a:ext cx="7032201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3948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2250"/>
            <a:ext cx="2432425" cy="635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857250"/>
            <a:ext cx="7650163" cy="5014913"/>
          </a:xfrm>
        </p:spPr>
        <p:txBody>
          <a:bodyPr/>
          <a:lstStyle/>
          <a:p>
            <a:pPr marL="227545"/>
            <a:r>
              <a:rPr lang="en-US" altLang="en-US" sz="2000" dirty="0">
                <a:ea typeface="ＭＳ Ｐゴシック" pitchFamily="-84" charset="-128"/>
              </a:rPr>
              <a:t>Implementation Specialist for Marcia Brenner Assoc.</a:t>
            </a:r>
          </a:p>
          <a:p>
            <a:pPr marL="227545"/>
            <a:r>
              <a:rPr lang="en-US" altLang="en-US" sz="2000" dirty="0">
                <a:ea typeface="ＭＳ Ｐゴシック" pitchFamily="-84" charset="-128"/>
              </a:rPr>
              <a:t>Administrative Assistant for rural Nevada Schools for 10+ years</a:t>
            </a:r>
          </a:p>
          <a:p>
            <a:pPr marL="227545"/>
            <a:r>
              <a:rPr lang="en-US" altLang="en-US" sz="2000" dirty="0">
                <a:ea typeface="ＭＳ Ｐゴシック" pitchFamily="-84" charset="-128"/>
              </a:rPr>
              <a:t>Taught at PSUG Las Vegas since it started 7 years ago and teach at many regional events</a:t>
            </a:r>
          </a:p>
          <a:p>
            <a:pPr marL="227545"/>
            <a:r>
              <a:rPr lang="en-US" altLang="en-US" sz="2000" dirty="0">
                <a:ea typeface="ＭＳ Ｐゴシック" pitchFamily="-84" charset="-128"/>
              </a:rPr>
              <a:t>Attended three PSU’s so far </a:t>
            </a:r>
            <a:r>
              <a:rPr lang="en-US" altLang="en-US" sz="2000" dirty="0">
                <a:ea typeface="ＭＳ Ｐゴシック" pitchFamily="-84" charset="-128"/>
                <a:sym typeface="Wingdings" pitchFamily="2" charset="2"/>
              </a:rPr>
              <a:t></a:t>
            </a:r>
            <a:endParaRPr lang="en-US" altLang="en-US" sz="2000" dirty="0">
              <a:ea typeface="ＭＳ Ｐゴシック" pitchFamily="-84" charset="-128"/>
            </a:endParaRPr>
          </a:p>
          <a:p>
            <a:pPr marL="227545"/>
            <a:r>
              <a:rPr lang="en-US" altLang="en-US" sz="2000" dirty="0">
                <a:ea typeface="ＭＳ Ｐゴシック" pitchFamily="-84" charset="-128"/>
              </a:rPr>
              <a:t>Was a PowerSchool consultant for a Secondary Schools in Nevada</a:t>
            </a:r>
          </a:p>
          <a:p>
            <a:pPr marL="227545"/>
            <a:r>
              <a:rPr lang="en-US" altLang="en-US" sz="2000" dirty="0">
                <a:ea typeface="ＭＳ Ｐゴシック" pitchFamily="-84" charset="-128"/>
              </a:rPr>
              <a:t>Onsite consulting /teaching</a:t>
            </a:r>
          </a:p>
          <a:p>
            <a:pPr marL="227545"/>
            <a:r>
              <a:rPr lang="en-US" altLang="en-US" sz="2000" dirty="0">
                <a:ea typeface="ＭＳ Ｐゴシック" pitchFamily="-84" charset="-128"/>
              </a:rPr>
              <a:t>Worked in PowerSchool for over 15 years</a:t>
            </a:r>
          </a:p>
          <a:p>
            <a:pPr marL="227545"/>
            <a:r>
              <a:rPr lang="en-US" altLang="en-US" sz="2000" dirty="0">
                <a:ea typeface="ＭＳ Ｐゴシック" pitchFamily="-84" charset="-128"/>
              </a:rPr>
              <a:t>Computers for 25+</a:t>
            </a:r>
          </a:p>
          <a:p>
            <a:pPr marL="227545"/>
            <a:r>
              <a:rPr lang="en-US" altLang="en-US" sz="2000" dirty="0">
                <a:ea typeface="ＭＳ Ｐゴシック" pitchFamily="-84" charset="-128"/>
              </a:rPr>
              <a:t>LOVE TO TRAVEL</a:t>
            </a:r>
          </a:p>
          <a:p>
            <a:pPr marL="227545"/>
            <a:r>
              <a:rPr lang="en-US" altLang="en-US" sz="2025" dirty="0"/>
              <a:t>Love </a:t>
            </a:r>
            <a:r>
              <a:rPr lang="en-US" altLang="en-US" sz="2025" dirty="0" err="1"/>
              <a:t>love</a:t>
            </a:r>
            <a:r>
              <a:rPr lang="en-US" altLang="en-US" sz="2025" dirty="0"/>
              <a:t> grandbaby!!!</a:t>
            </a:r>
          </a:p>
          <a:p>
            <a:pPr marL="227545"/>
            <a:endParaRPr lang="en-US" altLang="en-US" sz="2000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70094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Mailing Labels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981200"/>
            <a:ext cx="2895600" cy="4495800"/>
          </a:xfrm>
        </p:spPr>
        <p:txBody>
          <a:bodyPr>
            <a:normAutofit/>
          </a:bodyPr>
          <a:lstStyle/>
          <a:p>
            <a:r>
              <a:rPr lang="en-US" dirty="0"/>
              <a:t>Reports</a:t>
            </a:r>
          </a:p>
          <a:p>
            <a:r>
              <a:rPr lang="en-US" dirty="0"/>
              <a:t>Run Reports</a:t>
            </a:r>
          </a:p>
          <a:p>
            <a:r>
              <a:rPr lang="en-US" dirty="0"/>
              <a:t>Report Set up</a:t>
            </a:r>
          </a:p>
          <a:p>
            <a:r>
              <a:rPr lang="en-US" dirty="0"/>
              <a:t>Mailing Labels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667657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34884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0" y="381000"/>
            <a:ext cx="7239000" cy="607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56751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7472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/>
              <a:t>Net Access Report – student screen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13930" r="6616" b="10846"/>
          <a:stretch/>
        </p:blipFill>
        <p:spPr bwMode="auto">
          <a:xfrm>
            <a:off x="163773" y="1429034"/>
            <a:ext cx="8980227" cy="51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57200" y="5943600"/>
            <a:ext cx="2133600" cy="522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3888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294427">
            <a:off x="364521" y="2202921"/>
            <a:ext cx="8574815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Exporting</a:t>
            </a:r>
          </a:p>
        </p:txBody>
      </p:sp>
    </p:spTree>
    <p:extLst>
      <p:ext uri="{BB962C8B-B14F-4D97-AF65-F5344CB8AC3E}">
        <p14:creationId xmlns:p14="http://schemas.microsoft.com/office/powerpoint/2010/main" val="250495882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/>
          </p:nvPr>
        </p:nvSpPr>
        <p:spPr>
          <a:xfrm rot="16200000">
            <a:off x="-1706165" y="2696766"/>
            <a:ext cx="5486401" cy="1007269"/>
          </a:xfrm>
          <a:ln/>
        </p:spPr>
        <p:txBody>
          <a:bodyPr>
            <a:normAutofit/>
          </a:bodyPr>
          <a:lstStyle/>
          <a:p>
            <a:r>
              <a:rPr lang="en-US" dirty="0"/>
              <a:t>Exporting Information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4"/>
          <a:stretch>
            <a:fillRect/>
          </a:stretch>
        </p:blipFill>
        <p:spPr bwMode="auto">
          <a:xfrm>
            <a:off x="2667000" y="642937"/>
            <a:ext cx="5189041" cy="5114925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32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Pasting Data into Excel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858000" cy="50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2455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Why Export Data ?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250" dirty="0"/>
              <a:t>List of Title One students for Admin Report</a:t>
            </a:r>
          </a:p>
          <a:p>
            <a:pPr>
              <a:spcBef>
                <a:spcPts val="1856"/>
              </a:spcBef>
            </a:pPr>
            <a:r>
              <a:rPr lang="en-US" sz="2250" dirty="0"/>
              <a:t>Phone number of basketball students for coach</a:t>
            </a:r>
          </a:p>
          <a:p>
            <a:pPr>
              <a:spcBef>
                <a:spcPts val="1856"/>
              </a:spcBef>
            </a:pPr>
            <a:r>
              <a:rPr lang="en-US" sz="2250" dirty="0"/>
              <a:t>Password list to enter into new software</a:t>
            </a:r>
          </a:p>
          <a:p>
            <a:pPr>
              <a:spcBef>
                <a:spcPts val="1856"/>
              </a:spcBef>
            </a:pPr>
            <a:r>
              <a:rPr lang="en-US" sz="2250" dirty="0"/>
              <a:t>GPA list for Athletics ^(*</a:t>
            </a:r>
            <a:r>
              <a:rPr lang="en-US" sz="2250" dirty="0" err="1"/>
              <a:t>gpa</a:t>
            </a:r>
            <a:r>
              <a:rPr lang="en-US" sz="2250" dirty="0"/>
              <a:t> method="Q1")</a:t>
            </a:r>
          </a:p>
          <a:p>
            <a:pPr>
              <a:spcBef>
                <a:spcPts val="1856"/>
              </a:spcBef>
            </a:pPr>
            <a:r>
              <a:rPr lang="en-US" sz="2250" dirty="0"/>
              <a:t>Spreadsheet view of data</a:t>
            </a:r>
          </a:p>
          <a:p>
            <a:pPr>
              <a:spcBef>
                <a:spcPts val="1856"/>
              </a:spcBef>
            </a:pPr>
            <a:r>
              <a:rPr lang="en-US" sz="2250" dirty="0"/>
              <a:t>Fix data to re-import</a:t>
            </a:r>
          </a:p>
        </p:txBody>
      </p:sp>
    </p:spTree>
    <p:extLst>
      <p:ext uri="{BB962C8B-B14F-4D97-AF65-F5344CB8AC3E}">
        <p14:creationId xmlns:p14="http://schemas.microsoft.com/office/powerpoint/2010/main" val="1617603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Opening Quick Exports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61" y="1293019"/>
            <a:ext cx="5639098" cy="4429125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9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Quick Exports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24" y="1293019"/>
            <a:ext cx="6626721" cy="4429125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Line 3"/>
          <p:cNvSpPr>
            <a:spLocks noChangeShapeType="1"/>
          </p:cNvSpPr>
          <p:nvPr/>
        </p:nvSpPr>
        <p:spPr bwMode="auto">
          <a:xfrm rot="10800000" flipH="1">
            <a:off x="4514852" y="1399284"/>
            <a:ext cx="584895" cy="1286768"/>
          </a:xfrm>
          <a:prstGeom prst="line">
            <a:avLst/>
          </a:prstGeom>
          <a:noFill/>
          <a:ln w="1270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013"/>
          </a:p>
        </p:txBody>
      </p:sp>
      <p:sp>
        <p:nvSpPr>
          <p:cNvPr id="122884" name="Rectangle 4"/>
          <p:cNvSpPr>
            <a:spLocks/>
          </p:cNvSpPr>
          <p:nvPr/>
        </p:nvSpPr>
        <p:spPr bwMode="auto">
          <a:xfrm>
            <a:off x="5249764" y="735807"/>
            <a:ext cx="3364706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88" b="1" dirty="0">
                <a:solidFill>
                  <a:srgbClr val="D90B00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TIP:  </a:t>
            </a:r>
          </a:p>
          <a:p>
            <a:r>
              <a:rPr lang="en-US" sz="1688" b="1" dirty="0">
                <a:solidFill>
                  <a:srgbClr val="D90B00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Use the filter to easily find</a:t>
            </a:r>
            <a:br>
              <a:rPr lang="en-US" sz="1688" b="1" dirty="0">
                <a:solidFill>
                  <a:srgbClr val="D90B00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</a:br>
            <a:r>
              <a:rPr lang="en-US" sz="1688" b="1" dirty="0">
                <a:solidFill>
                  <a:srgbClr val="D90B00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the field you want.</a:t>
            </a:r>
          </a:p>
        </p:txBody>
      </p:sp>
    </p:spTree>
    <p:extLst>
      <p:ext uri="{BB962C8B-B14F-4D97-AF65-F5344CB8AC3E}">
        <p14:creationId xmlns:p14="http://schemas.microsoft.com/office/powerpoint/2010/main" val="721387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List Export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Easy Export: Start Page&gt;select students&gt; special functions&gt;group functions&gt;student list.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Report Title (shown at top of page):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Chose export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6581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571500"/>
            <a:ext cx="6965245" cy="1002071"/>
          </a:xfrm>
          <a:noFill/>
        </p:spPr>
        <p:txBody>
          <a:bodyPr/>
          <a:lstStyle/>
          <a:p>
            <a:r>
              <a:rPr lang="en-US" altLang="en-US" dirty="0">
                <a:cs typeface="Trebuchet MS" pitchFamily="34" charset="0"/>
              </a:rPr>
              <a:t>My Family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350" y="1066419"/>
            <a:ext cx="4629150" cy="477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00000" flipV="1">
            <a:off x="-1332298" y="2734572"/>
            <a:ext cx="4180947" cy="8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square" lIns="84904" tIns="42452" rIns="84904" bIns="424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5006" dirty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en-US" sz="4838" dirty="0">
                <a:solidFill>
                  <a:schemeClr val="tx1">
                    <a:lumMod val="75000"/>
                  </a:schemeClr>
                </a:solidFill>
              </a:rPr>
              <a:t>Wallock’s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8" y="1671637"/>
            <a:ext cx="2062036" cy="30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953000" y="76200"/>
            <a:ext cx="3886200" cy="685800"/>
          </a:xfrm>
        </p:spPr>
        <p:txBody>
          <a:bodyPr/>
          <a:lstStyle/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List Students</a:t>
            </a: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7473" r="54706" b="9534"/>
          <a:stretch>
            <a:fillRect/>
          </a:stretch>
        </p:blipFill>
        <p:spPr>
          <a:xfrm>
            <a:off x="76200" y="76200"/>
            <a:ext cx="2797175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Terminator 4"/>
          <p:cNvSpPr/>
          <p:nvPr/>
        </p:nvSpPr>
        <p:spPr>
          <a:xfrm>
            <a:off x="228600" y="5314950"/>
            <a:ext cx="914400" cy="152400"/>
          </a:xfrm>
          <a:prstGeom prst="flowChartTerminator">
            <a:avLst/>
          </a:prstGeom>
          <a:solidFill>
            <a:srgbClr val="FFFF00">
              <a:alpha val="24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24690" r="23593" b="55817"/>
          <a:stretch>
            <a:fillRect/>
          </a:stretch>
        </p:blipFill>
        <p:spPr bwMode="auto">
          <a:xfrm>
            <a:off x="1828800" y="4800600"/>
            <a:ext cx="71564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Down Arrow 3"/>
          <p:cNvSpPr>
            <a:spLocks noChangeArrowheads="1"/>
          </p:cNvSpPr>
          <p:nvPr/>
        </p:nvSpPr>
        <p:spPr bwMode="auto">
          <a:xfrm rot="4752013">
            <a:off x="2923382" y="2440781"/>
            <a:ext cx="468312" cy="1685925"/>
          </a:xfrm>
          <a:prstGeom prst="downArrow">
            <a:avLst>
              <a:gd name="adj1" fmla="val 50000"/>
              <a:gd name="adj2" fmla="val 5011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en-US">
              <a:ea typeface="ＭＳ Ｐゴシック" pitchFamily="-8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00600" y="762000"/>
            <a:ext cx="35734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"/>
            </a:pPr>
            <a:r>
              <a:rPr lang="en-US" altLang="en-US" sz="1800" b="1"/>
              <a:t>List Students with Numbers</a:t>
            </a:r>
            <a:endParaRPr lang="en-US" altLang="en-US" sz="1800"/>
          </a:p>
          <a:p>
            <a:pPr eaLnBrk="1" hangingPunct="1">
              <a:buFont typeface="Wingdings 2" panose="05020102010507070707" pitchFamily="18" charset="2"/>
              <a:buChar char=""/>
            </a:pPr>
            <a:r>
              <a:rPr lang="en-US" altLang="en-US" sz="1800"/>
              <a:t>A great way to get the list with a number in front of each item, go to List Students and use the first field as a counter by using the code of *Count in the first field name before any other fields or data.</a:t>
            </a:r>
          </a:p>
          <a:p>
            <a:pPr eaLnBrk="1" hangingPunct="1">
              <a:buFont typeface="Wingdings 2" panose="05020102010507070707" pitchFamily="18" charset="2"/>
              <a:buChar char=""/>
            </a:pPr>
            <a:r>
              <a:rPr lang="en-US" altLang="en-US" sz="1800"/>
              <a:t>1. *Count		#</a:t>
            </a:r>
            <a:endParaRPr lang="en-US" altLang="en-US" sz="1800" b="1"/>
          </a:p>
          <a:p>
            <a:pPr eaLnBrk="1" hangingPunct="1">
              <a:buFont typeface="Wingdings 2" panose="05020102010507070707" pitchFamily="18" charset="2"/>
              <a:buChar char=""/>
            </a:pPr>
            <a:r>
              <a:rPr lang="en-US" altLang="en-US" sz="1800" b="1"/>
              <a:t>2. </a:t>
            </a:r>
            <a:r>
              <a:rPr lang="en-US" altLang="en-US" sz="1800"/>
              <a:t>Last_name 	      Last Name</a:t>
            </a:r>
            <a:endParaRPr lang="en-US" altLang="en-US" sz="1800" b="1"/>
          </a:p>
          <a:p>
            <a:pPr eaLnBrk="1" hangingPunct="1">
              <a:buFont typeface="Wingdings 2" panose="05020102010507070707" pitchFamily="18" charset="2"/>
              <a:buChar char=""/>
            </a:pPr>
            <a:r>
              <a:rPr lang="en-US" altLang="en-US" sz="1800" b="1"/>
              <a:t>3. </a:t>
            </a:r>
            <a:r>
              <a:rPr lang="en-US" altLang="en-US" sz="1800"/>
              <a:t>First_Name	      First Name</a:t>
            </a:r>
            <a:endParaRPr lang="en-US" altLang="en-US" sz="1800" b="1"/>
          </a:p>
          <a:p>
            <a:pPr eaLnBrk="1" hangingPunct="1">
              <a:buFont typeface="Wingdings 2" panose="05020102010507070707" pitchFamily="18" charset="2"/>
              <a:buChar char=""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054416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Need More Lines – or All In One Column 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t="39964" r="8955" b="30229"/>
          <a:stretch>
            <a:fillRect/>
          </a:stretch>
        </p:blipFill>
        <p:spPr>
          <a:xfrm>
            <a:off x="323850" y="1628775"/>
            <a:ext cx="8105775" cy="416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 rot="1466882" flipH="1">
            <a:off x="3816350" y="1201738"/>
            <a:ext cx="2271713" cy="1223962"/>
          </a:xfrm>
          <a:prstGeom prst="wedgeRoundRectCallout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5385" tIns="27693" rIns="55385" bIns="27693"/>
          <a:lstStyle/>
          <a:p>
            <a:pPr algn="ctr" defTabSz="553852" eaLnBrk="1" hangingPunct="1">
              <a:defRPr/>
            </a:pPr>
            <a:r>
              <a:rPr lang="en-US" sz="2700" dirty="0">
                <a:solidFill>
                  <a:schemeClr val="bg1"/>
                </a:solidFill>
                <a:latin typeface="Verdana" charset="0"/>
                <a:ea typeface="Heiti SC Light" charset="0"/>
                <a:cs typeface="Heiti SC Light" charset="0"/>
                <a:sym typeface="Verdana" charset="0"/>
              </a:rPr>
              <a:t>AWESOME TIP!!</a:t>
            </a:r>
          </a:p>
        </p:txBody>
      </p:sp>
    </p:spTree>
    <p:extLst>
      <p:ext uri="{BB962C8B-B14F-4D97-AF65-F5344CB8AC3E}">
        <p14:creationId xmlns:p14="http://schemas.microsoft.com/office/powerpoint/2010/main" val="415675759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Perfect Attendance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219200"/>
            <a:ext cx="75368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Attendance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1905000"/>
            <a:ext cx="7311246" cy="32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71165" y="598527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all present codes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3400" y="4746812"/>
            <a:ext cx="1447800" cy="1423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57305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Grade Display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7500" t="19531" r="4375" b="20313"/>
          <a:stretch>
            <a:fillRect/>
          </a:stretch>
        </p:blipFill>
        <p:spPr bwMode="auto">
          <a:xfrm>
            <a:off x="587829" y="1600199"/>
            <a:ext cx="7467600" cy="46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4846059">
            <a:off x="3426928" y="1221474"/>
            <a:ext cx="481390" cy="188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12844">
            <a:off x="4206805" y="1774298"/>
            <a:ext cx="250129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Mobile app too</a:t>
            </a:r>
          </a:p>
        </p:txBody>
      </p:sp>
    </p:spTree>
    <p:extLst>
      <p:ext uri="{BB962C8B-B14F-4D97-AF65-F5344CB8AC3E}">
        <p14:creationId xmlns:p14="http://schemas.microsoft.com/office/powerpoint/2010/main" val="177367309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294427">
            <a:off x="702005" y="1763411"/>
            <a:ext cx="7713467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Clear/Change Student Field Value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5142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Fields </a:t>
            </a:r>
            <a:br>
              <a:rPr lang="en-US" dirty="0"/>
            </a:b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group of students </a:t>
            </a:r>
          </a:p>
          <a:p>
            <a:pPr lvl="1"/>
            <a:r>
              <a:rPr lang="en-US" dirty="0"/>
              <a:t>either through search  </a:t>
            </a:r>
          </a:p>
          <a:p>
            <a:pPr lvl="1"/>
            <a:r>
              <a:rPr lang="en-US" dirty="0"/>
              <a:t>select students by hand group function option</a:t>
            </a:r>
          </a:p>
          <a:p>
            <a:pPr lvl="1"/>
            <a:r>
              <a:rPr lang="en-US" dirty="0"/>
              <a:t>Teacher Schedules</a:t>
            </a:r>
          </a:p>
          <a:p>
            <a:pPr lvl="1"/>
            <a:r>
              <a:rPr lang="en-US" dirty="0"/>
              <a:t>Enrollment Summary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Fields </a:t>
            </a:r>
            <a:br>
              <a:rPr lang="en-US" dirty="0"/>
            </a:br>
            <a:r>
              <a:rPr lang="en-US" dirty="0"/>
              <a:t>Using Student Field Value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05000"/>
            <a:ext cx="3326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05000"/>
            <a:ext cx="19812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257800"/>
            <a:ext cx="2971800" cy="8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Brace 8"/>
          <p:cNvSpPr/>
          <p:nvPr/>
        </p:nvSpPr>
        <p:spPr>
          <a:xfrm>
            <a:off x="2971800" y="1828800"/>
            <a:ext cx="838200" cy="4267200"/>
          </a:xfrm>
          <a:prstGeom prst="rightBrace">
            <a:avLst>
              <a:gd name="adj1" fmla="val 8333"/>
              <a:gd name="adj2" fmla="val 82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Student Field Value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1371600"/>
            <a:ext cx="7659667" cy="307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53000" y="3733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Or Changed!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29050" y="1938382"/>
            <a:ext cx="1790700" cy="642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4191000" cy="1252728"/>
          </a:xfrm>
        </p:spPr>
        <p:txBody>
          <a:bodyPr>
            <a:normAutofit/>
          </a:bodyPr>
          <a:lstStyle/>
          <a:p>
            <a:r>
              <a:rPr lang="en-US" dirty="0"/>
              <a:t>Activities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741" r="49074" b="6140"/>
          <a:stretch/>
        </p:blipFill>
        <p:spPr>
          <a:xfrm>
            <a:off x="609600" y="1578122"/>
            <a:ext cx="6455414" cy="3755877"/>
          </a:xfrm>
          <a:prstGeom prst="rect">
            <a:avLst/>
          </a:prstGeom>
        </p:spPr>
      </p:pic>
      <p:pic>
        <p:nvPicPr>
          <p:cNvPr id="9218" name="Picture 2" descr="Image result for minion playing spo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92" y="152400"/>
            <a:ext cx="3739444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077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90600"/>
            <a:ext cx="7696200" cy="4724400"/>
          </a:xfrm>
        </p:spPr>
        <p:txBody>
          <a:bodyPr numCol="2">
            <a:normAutofit/>
          </a:bodyPr>
          <a:lstStyle/>
          <a:p>
            <a:r>
              <a:rPr lang="en-US" dirty="0"/>
              <a:t>Helpful advice for anyone</a:t>
            </a:r>
          </a:p>
          <a:p>
            <a:r>
              <a:rPr lang="en-US" dirty="0"/>
              <a:t>Enrollments</a:t>
            </a:r>
          </a:p>
          <a:p>
            <a:r>
              <a:rPr lang="en-US" dirty="0"/>
              <a:t>Historical Grades</a:t>
            </a:r>
          </a:p>
          <a:p>
            <a:r>
              <a:rPr lang="en-US" dirty="0"/>
              <a:t>Master Schedule</a:t>
            </a:r>
          </a:p>
          <a:p>
            <a:r>
              <a:rPr lang="en-US" dirty="0"/>
              <a:t>Alerts</a:t>
            </a:r>
          </a:p>
          <a:p>
            <a:r>
              <a:rPr lang="en-US" dirty="0"/>
              <a:t>Student Functions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Clearing and Changing Fields and Activities</a:t>
            </a:r>
          </a:p>
          <a:p>
            <a:r>
              <a:rPr lang="en-US" dirty="0"/>
              <a:t>Staff Screens</a:t>
            </a:r>
          </a:p>
          <a:p>
            <a:r>
              <a:rPr lang="en-US" dirty="0"/>
              <a:t>Tidbits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Activities – Adding for a Student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16542" r="15191" b="2778"/>
          <a:stretch/>
        </p:blipFill>
        <p:spPr bwMode="auto">
          <a:xfrm>
            <a:off x="152400" y="1295400"/>
            <a:ext cx="6858000" cy="52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1719578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2087881"/>
            <a:ext cx="1828800" cy="121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Activities – Adding for a group of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Select Student by Hand Function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2133600"/>
            <a:ext cx="3810000" cy="4038600"/>
            <a:chOff x="533400" y="1371600"/>
            <a:chExt cx="4495800" cy="4724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3429000" y="4724400"/>
              <a:ext cx="1524000" cy="99060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875" t="22656" r="58125" b="28906"/>
            <a:stretch>
              <a:fillRect/>
            </a:stretch>
          </p:blipFill>
          <p:spPr bwMode="auto">
            <a:xfrm>
              <a:off x="533400" y="1371600"/>
              <a:ext cx="30480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676400" y="3048000"/>
              <a:ext cx="1447800" cy="228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581400" y="4876800"/>
              <a:ext cx="1447800" cy="76200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21250" t="66407" r="58750"/>
          <a:stretch>
            <a:fillRect/>
          </a:stretch>
        </p:blipFill>
        <p:spPr bwMode="auto">
          <a:xfrm>
            <a:off x="4114800" y="22860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a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408333" cy="3450696"/>
          </a:xfrm>
        </p:spPr>
        <p:txBody>
          <a:bodyPr/>
          <a:lstStyle/>
          <a:p>
            <a:r>
              <a:rPr lang="en-US" dirty="0"/>
              <a:t>Click Functions</a:t>
            </a:r>
          </a:p>
          <a:p>
            <a:r>
              <a:rPr lang="en-US" dirty="0"/>
              <a:t>Select Student Field Value</a:t>
            </a:r>
          </a:p>
          <a:p>
            <a:r>
              <a:rPr lang="en-US" dirty="0"/>
              <a:t>Type in Activity Name or use the blue field link to select the field (Field to Change)</a:t>
            </a:r>
          </a:p>
          <a:p>
            <a:r>
              <a:rPr lang="en-US" dirty="0"/>
              <a:t>Use the value of 1 (New Field Value)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89" y="3962400"/>
            <a:ext cx="564911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Activities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4400" y="1447800"/>
            <a:ext cx="727621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Activities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81200" y="1447800"/>
            <a:ext cx="4596249" cy="428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294427">
            <a:off x="263277" y="2234759"/>
            <a:ext cx="8714558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Staff Screens</a:t>
            </a:r>
            <a:endParaRPr lang="en-US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6" name="Picture 2" descr="Image result for minion wor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48" y="3886200"/>
            <a:ext cx="537466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5934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Information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15652" r="35600" b="51786"/>
          <a:stretch/>
        </p:blipFill>
        <p:spPr bwMode="auto">
          <a:xfrm>
            <a:off x="457200" y="2819400"/>
            <a:ext cx="854757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52600" y="3505200"/>
            <a:ext cx="685800" cy="685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3056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11344" b="51137"/>
          <a:stretch/>
        </p:blipFill>
        <p:spPr bwMode="auto">
          <a:xfrm>
            <a:off x="152400" y="2286000"/>
            <a:ext cx="91596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Documents and Settings\wallockr\Local Settings\Temporary Internet Files\Content.IE5\D7DENODE\Wacky_Math_Teacher_Carto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9961"/>
            <a:ext cx="1981200" cy="17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wallockr\Local Settings\Temporary Internet Files\Content.IE5\6SWLFVWV\teachers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85800"/>
            <a:ext cx="2641270" cy="10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US" dirty="0"/>
              <a:t>Staff Information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90038" y="1346200"/>
            <a:ext cx="6563924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Schedules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13511" r="452" b="32395"/>
          <a:stretch/>
        </p:blipFill>
        <p:spPr bwMode="auto">
          <a:xfrm>
            <a:off x="533400" y="1524000"/>
            <a:ext cx="797257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COMPUTERS!!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s://lh3.googleusercontent.com/Ib3rfxuho5Ol3hWjlQ2GN7o_Fp8bYA_Tnr0rw4IEbAWUmHQKa0orS3st2A94BuEDZ-WmEf5eHPTPjpg0C9pbGB7Ckj87niC5b_TkCxwnU-vIdz4TPsOt3euwZYjge1yIBg5lwhzyoGOvhhYaKHQlc9JW2ex_2vKKcPnb4kf3jNiZcgt3TUVyStDkX5y25_0z1yYTLy9lf7U5EoI_KqC1tSh0adk0EHo_mLsj9TS4zx7vOaeOcsAg2ZevzF2A9y1TQhg7MddUmWnD5JM9nO4CPpC8y8awbrRmwkp1UL5YKbQsNcKumVxIXttXgUPbRu90t7mxCNc2h_moAA60dDqaQ0xSOvQiUqd_gT2Jc-AMMfR4YaFI9PcNfT89MtKR5_VEHRfJXv3RurfQ9n2blo3_TE6mfZiRgt1EQ69RSJlDnX2sprRqbFticyMjLPlDqzczlqy5wA7YNAUCsxcJ1Z7W203yMCc_7JHUFqe_gF3Tt2tFE1AQambqpf90oYiPD1xuzjY6VRQy83nYSteK2_UVqctVJhVrX_CC-O1i_Zh0DEcW=w1025-h57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708900" cy="433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4250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13021" r="1353" b="34326"/>
          <a:stretch/>
        </p:blipFill>
        <p:spPr bwMode="auto">
          <a:xfrm>
            <a:off x="167404" y="1219200"/>
            <a:ext cx="897659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294427">
            <a:off x="364521" y="2202921"/>
            <a:ext cx="8574815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Tidbits</a:t>
            </a:r>
            <a:endParaRPr lang="en-US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5142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Save historical data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2971800" cy="37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Searches &amp; Selections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52953" y="2336189"/>
            <a:ext cx="4038095" cy="292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28711" r="4600" b="27083"/>
          <a:stretch/>
        </p:blipFill>
        <p:spPr bwMode="auto">
          <a:xfrm>
            <a:off x="228599" y="1524000"/>
            <a:ext cx="5234049" cy="19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Selecting Students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tretch/>
        </p:blipFill>
        <p:spPr bwMode="auto">
          <a:xfrm>
            <a:off x="1507133" y="1346200"/>
            <a:ext cx="6129735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ReportWorks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408333" cy="3450696"/>
          </a:xfrm>
        </p:spPr>
        <p:txBody>
          <a:bodyPr/>
          <a:lstStyle/>
          <a:p>
            <a:r>
              <a:rPr lang="en-US" dirty="0"/>
              <a:t>Do you have problems with mailing labels not printing correctly?</a:t>
            </a:r>
          </a:p>
          <a:p>
            <a:pPr lvl="1"/>
            <a:r>
              <a:rPr lang="en-US" dirty="0"/>
              <a:t>First try to check or uncheck fit to page</a:t>
            </a:r>
          </a:p>
          <a:p>
            <a:pPr lvl="1"/>
            <a:r>
              <a:rPr lang="en-US" dirty="0"/>
              <a:t>Try building them in </a:t>
            </a:r>
            <a:r>
              <a:rPr lang="en-US" dirty="0" err="1"/>
              <a:t>ReportWorks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078897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pPr algn="l"/>
            <a:r>
              <a:rPr lang="en-US" dirty="0"/>
              <a:t>Stored Selection	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90038" y="1346200"/>
            <a:ext cx="6563924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35470" r="51903" b="33442"/>
          <a:stretch/>
        </p:blipFill>
        <p:spPr bwMode="auto">
          <a:xfrm>
            <a:off x="914400" y="3200400"/>
            <a:ext cx="3569525" cy="2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219200" y="2514600"/>
            <a:ext cx="59436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47800" y="3536868"/>
            <a:ext cx="1143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Select Students by Hand (Check box)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24400" y="4413168"/>
            <a:ext cx="2286000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38600" y="3200400"/>
            <a:ext cx="1127167" cy="1669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Then Save Stored Selection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Selection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1600200"/>
            <a:ext cx="6918193" cy="40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684375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383806">
            <a:off x="59493" y="817117"/>
            <a:ext cx="3199724" cy="956564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383013" y="990600"/>
            <a:ext cx="2512588" cy="491252"/>
            <a:chOff x="737802" y="451699"/>
            <a:chExt cx="2062548" cy="636810"/>
          </a:xfrm>
        </p:grpSpPr>
        <p:sp>
          <p:nvSpPr>
            <p:cNvPr id="6" name="Rectangle 5"/>
            <p:cNvSpPr/>
            <p:nvPr/>
          </p:nvSpPr>
          <p:spPr>
            <a:xfrm rot="1283517">
              <a:off x="861253" y="451699"/>
              <a:ext cx="1939097" cy="5926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 rot="1283517">
              <a:off x="737802" y="495841"/>
              <a:ext cx="1939097" cy="592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3840" rIns="0" bIns="2438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/>
                <a:t>Name your selection</a:t>
              </a:r>
            </a:p>
          </p:txBody>
        </p:sp>
      </p:grp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9600"/>
            <a:ext cx="6553200" cy="4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Your Screen</a:t>
            </a:r>
          </a:p>
        </p:txBody>
      </p:sp>
      <p:pic>
        <p:nvPicPr>
          <p:cNvPr id="21508" name="Picture 4" descr="http://www.jeedo.net/wp-content/uploads/2009/09/switch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17921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6635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ReportWorks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408333" cy="3450696"/>
          </a:xfrm>
        </p:spPr>
        <p:txBody>
          <a:bodyPr/>
          <a:lstStyle/>
          <a:p>
            <a:r>
              <a:rPr lang="en-US" dirty="0"/>
              <a:t>Do you have problems with mailing labels not printing correctly?</a:t>
            </a:r>
          </a:p>
          <a:p>
            <a:pPr marL="0" indent="0">
              <a:buNone/>
            </a:pPr>
            <a:r>
              <a:rPr lang="en-US" dirty="0"/>
              <a:t>     --First try to check or uncheck fit to page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Try building them in </a:t>
            </a:r>
            <a:r>
              <a:rPr lang="en-US" dirty="0" err="1"/>
              <a:t>ReportWorks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0743" y="381000"/>
            <a:ext cx="8229600" cy="1252728"/>
          </a:xfrm>
        </p:spPr>
        <p:txBody>
          <a:bodyPr/>
          <a:lstStyle/>
          <a:p>
            <a:r>
              <a:rPr lang="en-US" dirty="0"/>
              <a:t>Help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8403" y="1018463"/>
            <a:ext cx="7924800" cy="740971"/>
          </a:xfrm>
        </p:spPr>
        <p:txBody>
          <a:bodyPr/>
          <a:lstStyle/>
          <a:p>
            <a:r>
              <a:rPr lang="en-US" dirty="0"/>
              <a:t>Help is available on every screen in PowerSchool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7642" r="6880" b="53752"/>
          <a:stretch/>
        </p:blipFill>
        <p:spPr bwMode="auto">
          <a:xfrm>
            <a:off x="650696" y="2660073"/>
            <a:ext cx="8275589" cy="252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324600" y="2327316"/>
            <a:ext cx="1981200" cy="4329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160322" y="1818285"/>
            <a:ext cx="2164278" cy="1579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Normally this would say HELP (it is customized here to say User Manual)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PowerSource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90" y="1752600"/>
            <a:ext cx="7336961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675382"/>
            <a:ext cx="8253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https://powersource.pearsonschoolsystems.com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Psugevents.com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17614"/>
            <a:ext cx="6172200" cy="5809906"/>
          </a:xfrm>
        </p:spPr>
      </p:pic>
    </p:spTree>
    <p:extLst>
      <p:ext uri="{BB962C8B-B14F-4D97-AF65-F5344CB8AC3E}">
        <p14:creationId xmlns:p14="http://schemas.microsoft.com/office/powerpoint/2010/main" val="275822180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http://tech.groups.yahoo.com/group/PSUG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 t="34578" r="2043" b="13176"/>
          <a:stretch/>
        </p:blipFill>
        <p:spPr bwMode="auto">
          <a:xfrm>
            <a:off x="152400" y="1892135"/>
            <a:ext cx="884909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209800" y="2923804"/>
            <a:ext cx="1219200" cy="8099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5868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Favorite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9" y="1295400"/>
            <a:ext cx="8429625" cy="490347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https://mba-link.com/webinars-</a:t>
            </a:r>
            <a:r>
              <a:rPr lang="en-US" dirty="0"/>
              <a:t> Webinars, Plugins &amp; customization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http://powerdatasolutions.org/forum-</a:t>
            </a:r>
            <a:r>
              <a:rPr lang="en-US" dirty="0"/>
              <a:t> Q&amp;A and customizations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http://nicktech.org/powerschool-</a:t>
            </a:r>
            <a:r>
              <a:rPr lang="en-US" dirty="0"/>
              <a:t> Customizations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https://www.youtube.com/results?search_query=Powerschool-</a:t>
            </a:r>
            <a:r>
              <a:rPr lang="en-US" dirty="0"/>
              <a:t> 25,100 results and growing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187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learned a little bit about ……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Enrollments</a:t>
            </a:r>
          </a:p>
          <a:p>
            <a:r>
              <a:rPr lang="en-US" dirty="0"/>
              <a:t>Master Schedule</a:t>
            </a:r>
          </a:p>
          <a:p>
            <a:r>
              <a:rPr lang="en-US" dirty="0"/>
              <a:t>Alerts</a:t>
            </a:r>
          </a:p>
          <a:p>
            <a:r>
              <a:rPr lang="en-US" dirty="0"/>
              <a:t>Student Functions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Clearing and Changing Fields and Activities</a:t>
            </a:r>
          </a:p>
          <a:p>
            <a:r>
              <a:rPr lang="en-US" dirty="0"/>
              <a:t>Staff Screens</a:t>
            </a:r>
          </a:p>
          <a:p>
            <a:r>
              <a:rPr lang="en-US" dirty="0"/>
              <a:t>Tidbits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Image result for minion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2479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13651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Summary and Questions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pt-BR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7296"/>
            <a:ext cx="4814887" cy="41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732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Min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" y="3810000"/>
            <a:ext cx="3670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94427">
            <a:off x="2437829" y="1546138"/>
            <a:ext cx="607812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Master Schedule</a:t>
            </a:r>
          </a:p>
        </p:txBody>
      </p:sp>
    </p:spTree>
    <p:extLst>
      <p:ext uri="{BB962C8B-B14F-4D97-AF65-F5344CB8AC3E}">
        <p14:creationId xmlns:p14="http://schemas.microsoft.com/office/powerpoint/2010/main" val="17704032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282F82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ADC1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 - Bullets">
      <a:majorFont>
        <a:latin typeface="Verdana Bold"/>
        <a:ea typeface="Heiti SC Medium"/>
        <a:cs typeface="Heiti SC Medium"/>
      </a:majorFont>
      <a:minorFont>
        <a:latin typeface="Verdan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889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Heiti SC Light" charset="0"/>
            <a:cs typeface="Heiti SC Light" charset="0"/>
            <a:sym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889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Heiti SC Light" charset="0"/>
            <a:cs typeface="Heiti SC Light" charset="0"/>
            <a:sym typeface="Verdana" charset="0"/>
          </a:defRPr>
        </a:defPPr>
      </a:lstStyle>
    </a:lnDef>
  </a:objectDefaults>
  <a:extraClrSchemeLst>
    <a:extraClrScheme>
      <a:clrScheme name="Blue -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2EECDD6-AC02-4359-9425-6F67F59E2535}" vid="{14B46F9F-5A33-4608-A54C-5B33B1473CB7}"/>
    </a:ext>
  </a:extLst>
</a:theme>
</file>

<file path=ppt/theme/theme2.xml><?xml version="1.0" encoding="utf-8"?>
<a:theme xmlns:a="http://schemas.openxmlformats.org/drawingml/2006/main" name="Title + Screensho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282F82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ADC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+ Screenshot">
      <a:majorFont>
        <a:latin typeface="Verdana Bold"/>
        <a:ea typeface="Heiti SC Medium"/>
        <a:cs typeface="Heiti SC Medium"/>
      </a:majorFont>
      <a:minorFont>
        <a:latin typeface="Verdan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889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Heiti SC Light" charset="0"/>
            <a:cs typeface="Heiti SC Light" charset="0"/>
            <a:sym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889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Heiti SC Light" charset="0"/>
            <a:cs typeface="Heiti SC Light" charset="0"/>
            <a:sym typeface="Verdana" charset="0"/>
          </a:defRPr>
        </a:defPPr>
      </a:lstStyle>
    </a:lnDef>
  </a:objectDefaults>
  <a:extraClrSchemeLst>
    <a:extraClrScheme>
      <a:clrScheme name="Title + Screensh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SUG-Region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11111</TotalTime>
  <Words>958</Words>
  <Application>Microsoft Office PowerPoint</Application>
  <PresentationFormat>On-screen Show (4:3)</PresentationFormat>
  <Paragraphs>280</Paragraphs>
  <Slides>87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102" baseType="lpstr">
      <vt:lpstr>ＭＳ Ｐゴシック</vt:lpstr>
      <vt:lpstr>Arial</vt:lpstr>
      <vt:lpstr>Calibri</vt:lpstr>
      <vt:lpstr>Heiti SC Light</vt:lpstr>
      <vt:lpstr>Heiti SC Medium</vt:lpstr>
      <vt:lpstr>Thonburi</vt:lpstr>
      <vt:lpstr>Trebuchet MS</vt:lpstr>
      <vt:lpstr>Verdana</vt:lpstr>
      <vt:lpstr>Verdana Bold</vt:lpstr>
      <vt:lpstr>Wingdings</vt:lpstr>
      <vt:lpstr>Wingdings 2</vt:lpstr>
      <vt:lpstr>Zapf Dingbats</vt:lpstr>
      <vt:lpstr>Theme1</vt:lpstr>
      <vt:lpstr>Title + Screenshot</vt:lpstr>
      <vt:lpstr>1_PSUG-Regional Template</vt:lpstr>
      <vt:lpstr>Year in the Life of a Powerful Secretary</vt:lpstr>
      <vt:lpstr>DISCLAIMER</vt:lpstr>
      <vt:lpstr>Brought to you by….</vt:lpstr>
      <vt:lpstr>About Me</vt:lpstr>
      <vt:lpstr>My Family</vt:lpstr>
      <vt:lpstr>Agenda</vt:lpstr>
      <vt:lpstr>DUAL COMPUTERS!!</vt:lpstr>
      <vt:lpstr>Lock Your Screen</vt:lpstr>
      <vt:lpstr>PowerPoint Presentation</vt:lpstr>
      <vt:lpstr>Master Schedule </vt:lpstr>
      <vt:lpstr>Master Schedule</vt:lpstr>
      <vt:lpstr>Master Schedule - Matrix</vt:lpstr>
      <vt:lpstr>Co-Teacher</vt:lpstr>
      <vt:lpstr>Teacher Schedules</vt:lpstr>
      <vt:lpstr>Teacher Schedules</vt:lpstr>
      <vt:lpstr>Scheduling – Group of Students</vt:lpstr>
      <vt:lpstr>Scheduling – Group of Students</vt:lpstr>
      <vt:lpstr>PowerPoint Presentation</vt:lpstr>
      <vt:lpstr>Alert…Alert…Alert</vt:lpstr>
      <vt:lpstr>Guardian Alert</vt:lpstr>
      <vt:lpstr>Medical Alert</vt:lpstr>
      <vt:lpstr>Medical Alert</vt:lpstr>
      <vt:lpstr>Other Alert</vt:lpstr>
      <vt:lpstr>Balance Alert</vt:lpstr>
      <vt:lpstr>Alerts</vt:lpstr>
      <vt:lpstr>Find Me Now – CUSTOM by PDS</vt:lpstr>
      <vt:lpstr>PowerPoint Presentation</vt:lpstr>
      <vt:lpstr>Reports</vt:lpstr>
      <vt:lpstr>Enrollment Summary</vt:lpstr>
      <vt:lpstr>Discipline Reports</vt:lpstr>
      <vt:lpstr>Discipline Log Report</vt:lpstr>
      <vt:lpstr>Discipline Log Report</vt:lpstr>
      <vt:lpstr>Form Letters</vt:lpstr>
      <vt:lpstr>Lunch Reports</vt:lpstr>
      <vt:lpstr>PowerLunch Class Counts</vt:lpstr>
      <vt:lpstr>Lunch Reports</vt:lpstr>
      <vt:lpstr>Form Letters</vt:lpstr>
      <vt:lpstr>Form Letters</vt:lpstr>
      <vt:lpstr>Form Letter Fields</vt:lpstr>
      <vt:lpstr>Mailing Labels</vt:lpstr>
      <vt:lpstr>PowerPoint Presentation</vt:lpstr>
      <vt:lpstr>Net Access Report – student screen</vt:lpstr>
      <vt:lpstr>PowerPoint Presentation</vt:lpstr>
      <vt:lpstr>Exporting Information</vt:lpstr>
      <vt:lpstr>Pasting Data into Excel</vt:lpstr>
      <vt:lpstr>Why Export Data ?</vt:lpstr>
      <vt:lpstr>Opening Quick Exports</vt:lpstr>
      <vt:lpstr>Quick Exports</vt:lpstr>
      <vt:lpstr>List Export</vt:lpstr>
      <vt:lpstr>List Students</vt:lpstr>
      <vt:lpstr>Need More Lines – or All In One Column </vt:lpstr>
      <vt:lpstr>Perfect Attendance</vt:lpstr>
      <vt:lpstr>Perfect Attendance</vt:lpstr>
      <vt:lpstr>Current Grade Display</vt:lpstr>
      <vt:lpstr>PowerPoint Presentation</vt:lpstr>
      <vt:lpstr>Clear Fields  </vt:lpstr>
      <vt:lpstr>Clear Fields  Using Student Field Value</vt:lpstr>
      <vt:lpstr>Changing Student Field Value</vt:lpstr>
      <vt:lpstr>Activities</vt:lpstr>
      <vt:lpstr>Activities – Adding for a Student</vt:lpstr>
      <vt:lpstr>Activities – Adding for a group of students</vt:lpstr>
      <vt:lpstr>Activities for a Group</vt:lpstr>
      <vt:lpstr>Clear Activities</vt:lpstr>
      <vt:lpstr>Clear Activities</vt:lpstr>
      <vt:lpstr>PowerPoint Presentation</vt:lpstr>
      <vt:lpstr>Staff Information</vt:lpstr>
      <vt:lpstr>PowerPoint Presentation</vt:lpstr>
      <vt:lpstr>Staff Information</vt:lpstr>
      <vt:lpstr>Teacher Schedules</vt:lpstr>
      <vt:lpstr>Security</vt:lpstr>
      <vt:lpstr>PowerPoint Presentation</vt:lpstr>
      <vt:lpstr>Administrative Reports</vt:lpstr>
      <vt:lpstr>Stored Searches &amp; Selections</vt:lpstr>
      <vt:lpstr> Selecting Students</vt:lpstr>
      <vt:lpstr>ReportWorks</vt:lpstr>
      <vt:lpstr>Stored Selection </vt:lpstr>
      <vt:lpstr>Stored Selection</vt:lpstr>
      <vt:lpstr>PowerPoint Presentation</vt:lpstr>
      <vt:lpstr>PowerPoint Presentation</vt:lpstr>
      <vt:lpstr>ReportWorks</vt:lpstr>
      <vt:lpstr>Help</vt:lpstr>
      <vt:lpstr>PowerSource</vt:lpstr>
      <vt:lpstr>Psugevents.com</vt:lpstr>
      <vt:lpstr>http://tech.groups.yahoo.com/group/PSUG</vt:lpstr>
      <vt:lpstr>Other Favorite Resources</vt:lpstr>
      <vt:lpstr>We learned a little bit about ……</vt:lpstr>
      <vt:lpstr>Summary and Questions</vt:lpstr>
    </vt:vector>
  </TitlesOfParts>
  <Company>Summit Academy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Year of a PowerSchool Secretary</dc:title>
  <dc:creator>Raelyn Wallock</dc:creator>
  <cp:lastModifiedBy>RWallock</cp:lastModifiedBy>
  <cp:revision>564</cp:revision>
  <cp:lastPrinted>2016-07-14T16:34:28Z</cp:lastPrinted>
  <dcterms:created xsi:type="dcterms:W3CDTF">2008-06-14T00:23:36Z</dcterms:created>
  <dcterms:modified xsi:type="dcterms:W3CDTF">2017-03-28T14:14:21Z</dcterms:modified>
</cp:coreProperties>
</file>