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zJWgWIYlpjJ1f++voVgzOKiYj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5585B7-F31E-435D-A5EC-CA31C247B68B}">
  <a:tblStyle styleId="{445585B7-F31E-435D-A5EC-CA31C247B68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d1ce00157_0_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d1ce00157_0_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d1ce00157_0_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d1ce00157_0_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d4f837b57_0_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d4f837b57_0_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06831" y="411226"/>
            <a:ext cx="1956435" cy="45275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rgbClr val="D252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5"/>
          <p:cNvSpPr txBox="1">
            <a:spLocks noGrp="1"/>
          </p:cNvSpPr>
          <p:nvPr>
            <p:ph type="body" idx="1"/>
          </p:nvPr>
        </p:nvSpPr>
        <p:spPr>
          <a:xfrm>
            <a:off x="390524" y="1407159"/>
            <a:ext cx="11410950" cy="310705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b="1" i="0">
                <a:solidFill>
                  <a:srgbClr val="FF0000"/>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050" b="1" i="1">
                <a:solidFill>
                  <a:schemeClr val="lt1"/>
                </a:solidFill>
                <a:latin typeface="Arial"/>
                <a:ea typeface="Arial"/>
                <a:cs typeface="Arial"/>
                <a:sym typeface="Arial"/>
              </a:defRPr>
            </a:lvl1pPr>
            <a:lvl2pPr marL="25400" marR="0" lvl="1" indent="0" algn="l">
              <a:lnSpc>
                <a:spcPct val="100000"/>
              </a:lnSpc>
              <a:spcBef>
                <a:spcPts val="0"/>
              </a:spcBef>
              <a:buNone/>
              <a:defRPr sz="1050" b="1" i="1">
                <a:solidFill>
                  <a:schemeClr val="lt1"/>
                </a:solidFill>
                <a:latin typeface="Arial"/>
                <a:ea typeface="Arial"/>
                <a:cs typeface="Arial"/>
                <a:sym typeface="Arial"/>
              </a:defRPr>
            </a:lvl2pPr>
            <a:lvl3pPr marL="25400" marR="0" lvl="2" indent="0" algn="l">
              <a:lnSpc>
                <a:spcPct val="100000"/>
              </a:lnSpc>
              <a:spcBef>
                <a:spcPts val="0"/>
              </a:spcBef>
              <a:buNone/>
              <a:defRPr sz="1050" b="1" i="1">
                <a:solidFill>
                  <a:schemeClr val="lt1"/>
                </a:solidFill>
                <a:latin typeface="Arial"/>
                <a:ea typeface="Arial"/>
                <a:cs typeface="Arial"/>
                <a:sym typeface="Arial"/>
              </a:defRPr>
            </a:lvl3pPr>
            <a:lvl4pPr marL="25400" marR="0" lvl="3" indent="0" algn="l">
              <a:lnSpc>
                <a:spcPct val="100000"/>
              </a:lnSpc>
              <a:spcBef>
                <a:spcPts val="0"/>
              </a:spcBef>
              <a:buNone/>
              <a:defRPr sz="1050" b="1" i="1">
                <a:solidFill>
                  <a:schemeClr val="lt1"/>
                </a:solidFill>
                <a:latin typeface="Arial"/>
                <a:ea typeface="Arial"/>
                <a:cs typeface="Arial"/>
                <a:sym typeface="Arial"/>
              </a:defRPr>
            </a:lvl4pPr>
            <a:lvl5pPr marL="25400" marR="0" lvl="4" indent="0" algn="l">
              <a:lnSpc>
                <a:spcPct val="100000"/>
              </a:lnSpc>
              <a:spcBef>
                <a:spcPts val="0"/>
              </a:spcBef>
              <a:buNone/>
              <a:defRPr sz="1050" b="1" i="1">
                <a:solidFill>
                  <a:schemeClr val="lt1"/>
                </a:solidFill>
                <a:latin typeface="Arial"/>
                <a:ea typeface="Arial"/>
                <a:cs typeface="Arial"/>
                <a:sym typeface="Arial"/>
              </a:defRPr>
            </a:lvl5pPr>
            <a:lvl6pPr marL="25400" marR="0" lvl="5" indent="0" algn="l">
              <a:lnSpc>
                <a:spcPct val="100000"/>
              </a:lnSpc>
              <a:spcBef>
                <a:spcPts val="0"/>
              </a:spcBef>
              <a:buNone/>
              <a:defRPr sz="1050" b="1" i="1">
                <a:solidFill>
                  <a:schemeClr val="lt1"/>
                </a:solidFill>
                <a:latin typeface="Arial"/>
                <a:ea typeface="Arial"/>
                <a:cs typeface="Arial"/>
                <a:sym typeface="Arial"/>
              </a:defRPr>
            </a:lvl6pPr>
            <a:lvl7pPr marL="25400" marR="0" lvl="6" indent="0" algn="l">
              <a:lnSpc>
                <a:spcPct val="100000"/>
              </a:lnSpc>
              <a:spcBef>
                <a:spcPts val="0"/>
              </a:spcBef>
              <a:buNone/>
              <a:defRPr sz="1050" b="1" i="1">
                <a:solidFill>
                  <a:schemeClr val="lt1"/>
                </a:solidFill>
                <a:latin typeface="Arial"/>
                <a:ea typeface="Arial"/>
                <a:cs typeface="Arial"/>
                <a:sym typeface="Arial"/>
              </a:defRPr>
            </a:lvl7pPr>
            <a:lvl8pPr marL="25400" marR="0" lvl="7" indent="0" algn="l">
              <a:lnSpc>
                <a:spcPct val="100000"/>
              </a:lnSpc>
              <a:spcBef>
                <a:spcPts val="0"/>
              </a:spcBef>
              <a:buNone/>
              <a:defRPr sz="1050" b="1" i="1">
                <a:solidFill>
                  <a:schemeClr val="lt1"/>
                </a:solidFill>
                <a:latin typeface="Arial"/>
                <a:ea typeface="Arial"/>
                <a:cs typeface="Arial"/>
                <a:sym typeface="Arial"/>
              </a:defRPr>
            </a:lvl8pPr>
            <a:lvl9pPr marL="25400" marR="0" lvl="8" indent="0" algn="l">
              <a:lnSpc>
                <a:spcPct val="100000"/>
              </a:lnSpc>
              <a:spcBef>
                <a:spcPts val="0"/>
              </a:spcBef>
              <a:buNone/>
              <a:defRPr sz="1050" b="1" i="1">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1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050" b="1" i="1">
                <a:solidFill>
                  <a:schemeClr val="lt1"/>
                </a:solidFill>
                <a:latin typeface="Arial"/>
                <a:ea typeface="Arial"/>
                <a:cs typeface="Arial"/>
                <a:sym typeface="Arial"/>
              </a:defRPr>
            </a:lvl1pPr>
            <a:lvl2pPr marL="25400" marR="0" lvl="1" indent="0" algn="l">
              <a:lnSpc>
                <a:spcPct val="100000"/>
              </a:lnSpc>
              <a:spcBef>
                <a:spcPts val="0"/>
              </a:spcBef>
              <a:buNone/>
              <a:defRPr sz="1050" b="1" i="1">
                <a:solidFill>
                  <a:schemeClr val="lt1"/>
                </a:solidFill>
                <a:latin typeface="Arial"/>
                <a:ea typeface="Arial"/>
                <a:cs typeface="Arial"/>
                <a:sym typeface="Arial"/>
              </a:defRPr>
            </a:lvl2pPr>
            <a:lvl3pPr marL="25400" marR="0" lvl="2" indent="0" algn="l">
              <a:lnSpc>
                <a:spcPct val="100000"/>
              </a:lnSpc>
              <a:spcBef>
                <a:spcPts val="0"/>
              </a:spcBef>
              <a:buNone/>
              <a:defRPr sz="1050" b="1" i="1">
                <a:solidFill>
                  <a:schemeClr val="lt1"/>
                </a:solidFill>
                <a:latin typeface="Arial"/>
                <a:ea typeface="Arial"/>
                <a:cs typeface="Arial"/>
                <a:sym typeface="Arial"/>
              </a:defRPr>
            </a:lvl3pPr>
            <a:lvl4pPr marL="25400" marR="0" lvl="3" indent="0" algn="l">
              <a:lnSpc>
                <a:spcPct val="100000"/>
              </a:lnSpc>
              <a:spcBef>
                <a:spcPts val="0"/>
              </a:spcBef>
              <a:buNone/>
              <a:defRPr sz="1050" b="1" i="1">
                <a:solidFill>
                  <a:schemeClr val="lt1"/>
                </a:solidFill>
                <a:latin typeface="Arial"/>
                <a:ea typeface="Arial"/>
                <a:cs typeface="Arial"/>
                <a:sym typeface="Arial"/>
              </a:defRPr>
            </a:lvl4pPr>
            <a:lvl5pPr marL="25400" marR="0" lvl="4" indent="0" algn="l">
              <a:lnSpc>
                <a:spcPct val="100000"/>
              </a:lnSpc>
              <a:spcBef>
                <a:spcPts val="0"/>
              </a:spcBef>
              <a:buNone/>
              <a:defRPr sz="1050" b="1" i="1">
                <a:solidFill>
                  <a:schemeClr val="lt1"/>
                </a:solidFill>
                <a:latin typeface="Arial"/>
                <a:ea typeface="Arial"/>
                <a:cs typeface="Arial"/>
                <a:sym typeface="Arial"/>
              </a:defRPr>
            </a:lvl5pPr>
            <a:lvl6pPr marL="25400" marR="0" lvl="5" indent="0" algn="l">
              <a:lnSpc>
                <a:spcPct val="100000"/>
              </a:lnSpc>
              <a:spcBef>
                <a:spcPts val="0"/>
              </a:spcBef>
              <a:buNone/>
              <a:defRPr sz="1050" b="1" i="1">
                <a:solidFill>
                  <a:schemeClr val="lt1"/>
                </a:solidFill>
                <a:latin typeface="Arial"/>
                <a:ea typeface="Arial"/>
                <a:cs typeface="Arial"/>
                <a:sym typeface="Arial"/>
              </a:defRPr>
            </a:lvl6pPr>
            <a:lvl7pPr marL="25400" marR="0" lvl="6" indent="0" algn="l">
              <a:lnSpc>
                <a:spcPct val="100000"/>
              </a:lnSpc>
              <a:spcBef>
                <a:spcPts val="0"/>
              </a:spcBef>
              <a:buNone/>
              <a:defRPr sz="1050" b="1" i="1">
                <a:solidFill>
                  <a:schemeClr val="lt1"/>
                </a:solidFill>
                <a:latin typeface="Arial"/>
                <a:ea typeface="Arial"/>
                <a:cs typeface="Arial"/>
                <a:sym typeface="Arial"/>
              </a:defRPr>
            </a:lvl7pPr>
            <a:lvl8pPr marL="25400" marR="0" lvl="7" indent="0" algn="l">
              <a:lnSpc>
                <a:spcPct val="100000"/>
              </a:lnSpc>
              <a:spcBef>
                <a:spcPts val="0"/>
              </a:spcBef>
              <a:buNone/>
              <a:defRPr sz="1050" b="1" i="1">
                <a:solidFill>
                  <a:schemeClr val="lt1"/>
                </a:solidFill>
                <a:latin typeface="Arial"/>
                <a:ea typeface="Arial"/>
                <a:cs typeface="Arial"/>
                <a:sym typeface="Arial"/>
              </a:defRPr>
            </a:lvl8pPr>
            <a:lvl9pPr marL="25400" marR="0" lvl="8" indent="0" algn="l">
              <a:lnSpc>
                <a:spcPct val="100000"/>
              </a:lnSpc>
              <a:spcBef>
                <a:spcPts val="0"/>
              </a:spcBef>
              <a:buNone/>
              <a:defRPr sz="1050" b="1" i="1">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17"/>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050" b="1" i="1">
                <a:solidFill>
                  <a:schemeClr val="lt1"/>
                </a:solidFill>
                <a:latin typeface="Arial"/>
                <a:ea typeface="Arial"/>
                <a:cs typeface="Arial"/>
                <a:sym typeface="Arial"/>
              </a:defRPr>
            </a:lvl1pPr>
            <a:lvl2pPr marL="25400" marR="0" lvl="1" indent="0" algn="l">
              <a:lnSpc>
                <a:spcPct val="100000"/>
              </a:lnSpc>
              <a:spcBef>
                <a:spcPts val="0"/>
              </a:spcBef>
              <a:buNone/>
              <a:defRPr sz="1050" b="1" i="1">
                <a:solidFill>
                  <a:schemeClr val="lt1"/>
                </a:solidFill>
                <a:latin typeface="Arial"/>
                <a:ea typeface="Arial"/>
                <a:cs typeface="Arial"/>
                <a:sym typeface="Arial"/>
              </a:defRPr>
            </a:lvl2pPr>
            <a:lvl3pPr marL="25400" marR="0" lvl="2" indent="0" algn="l">
              <a:lnSpc>
                <a:spcPct val="100000"/>
              </a:lnSpc>
              <a:spcBef>
                <a:spcPts val="0"/>
              </a:spcBef>
              <a:buNone/>
              <a:defRPr sz="1050" b="1" i="1">
                <a:solidFill>
                  <a:schemeClr val="lt1"/>
                </a:solidFill>
                <a:latin typeface="Arial"/>
                <a:ea typeface="Arial"/>
                <a:cs typeface="Arial"/>
                <a:sym typeface="Arial"/>
              </a:defRPr>
            </a:lvl3pPr>
            <a:lvl4pPr marL="25400" marR="0" lvl="3" indent="0" algn="l">
              <a:lnSpc>
                <a:spcPct val="100000"/>
              </a:lnSpc>
              <a:spcBef>
                <a:spcPts val="0"/>
              </a:spcBef>
              <a:buNone/>
              <a:defRPr sz="1050" b="1" i="1">
                <a:solidFill>
                  <a:schemeClr val="lt1"/>
                </a:solidFill>
                <a:latin typeface="Arial"/>
                <a:ea typeface="Arial"/>
                <a:cs typeface="Arial"/>
                <a:sym typeface="Arial"/>
              </a:defRPr>
            </a:lvl4pPr>
            <a:lvl5pPr marL="25400" marR="0" lvl="4" indent="0" algn="l">
              <a:lnSpc>
                <a:spcPct val="100000"/>
              </a:lnSpc>
              <a:spcBef>
                <a:spcPts val="0"/>
              </a:spcBef>
              <a:buNone/>
              <a:defRPr sz="1050" b="1" i="1">
                <a:solidFill>
                  <a:schemeClr val="lt1"/>
                </a:solidFill>
                <a:latin typeface="Arial"/>
                <a:ea typeface="Arial"/>
                <a:cs typeface="Arial"/>
                <a:sym typeface="Arial"/>
              </a:defRPr>
            </a:lvl5pPr>
            <a:lvl6pPr marL="25400" marR="0" lvl="5" indent="0" algn="l">
              <a:lnSpc>
                <a:spcPct val="100000"/>
              </a:lnSpc>
              <a:spcBef>
                <a:spcPts val="0"/>
              </a:spcBef>
              <a:buNone/>
              <a:defRPr sz="1050" b="1" i="1">
                <a:solidFill>
                  <a:schemeClr val="lt1"/>
                </a:solidFill>
                <a:latin typeface="Arial"/>
                <a:ea typeface="Arial"/>
                <a:cs typeface="Arial"/>
                <a:sym typeface="Arial"/>
              </a:defRPr>
            </a:lvl6pPr>
            <a:lvl7pPr marL="25400" marR="0" lvl="6" indent="0" algn="l">
              <a:lnSpc>
                <a:spcPct val="100000"/>
              </a:lnSpc>
              <a:spcBef>
                <a:spcPts val="0"/>
              </a:spcBef>
              <a:buNone/>
              <a:defRPr sz="1050" b="1" i="1">
                <a:solidFill>
                  <a:schemeClr val="lt1"/>
                </a:solidFill>
                <a:latin typeface="Arial"/>
                <a:ea typeface="Arial"/>
                <a:cs typeface="Arial"/>
                <a:sym typeface="Arial"/>
              </a:defRPr>
            </a:lvl7pPr>
            <a:lvl8pPr marL="25400" marR="0" lvl="7" indent="0" algn="l">
              <a:lnSpc>
                <a:spcPct val="100000"/>
              </a:lnSpc>
              <a:spcBef>
                <a:spcPts val="0"/>
              </a:spcBef>
              <a:buNone/>
              <a:defRPr sz="1050" b="1" i="1">
                <a:solidFill>
                  <a:schemeClr val="lt1"/>
                </a:solidFill>
                <a:latin typeface="Arial"/>
                <a:ea typeface="Arial"/>
                <a:cs typeface="Arial"/>
                <a:sym typeface="Arial"/>
              </a:defRPr>
            </a:lvl8pPr>
            <a:lvl9pPr marL="25400" marR="0" lvl="8" indent="0" algn="l">
              <a:lnSpc>
                <a:spcPct val="100000"/>
              </a:lnSpc>
              <a:spcBef>
                <a:spcPts val="0"/>
              </a:spcBef>
              <a:buNone/>
              <a:defRPr sz="1050" b="1" i="1">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306831" y="411226"/>
            <a:ext cx="1956435" cy="45275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rgbClr val="D252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18"/>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050" b="1" i="1">
                <a:solidFill>
                  <a:schemeClr val="lt1"/>
                </a:solidFill>
                <a:latin typeface="Arial"/>
                <a:ea typeface="Arial"/>
                <a:cs typeface="Arial"/>
                <a:sym typeface="Arial"/>
              </a:defRPr>
            </a:lvl1pPr>
            <a:lvl2pPr marL="25400" marR="0" lvl="1" indent="0" algn="l">
              <a:lnSpc>
                <a:spcPct val="100000"/>
              </a:lnSpc>
              <a:spcBef>
                <a:spcPts val="0"/>
              </a:spcBef>
              <a:buNone/>
              <a:defRPr sz="1050" b="1" i="1">
                <a:solidFill>
                  <a:schemeClr val="lt1"/>
                </a:solidFill>
                <a:latin typeface="Arial"/>
                <a:ea typeface="Arial"/>
                <a:cs typeface="Arial"/>
                <a:sym typeface="Arial"/>
              </a:defRPr>
            </a:lvl2pPr>
            <a:lvl3pPr marL="25400" marR="0" lvl="2" indent="0" algn="l">
              <a:lnSpc>
                <a:spcPct val="100000"/>
              </a:lnSpc>
              <a:spcBef>
                <a:spcPts val="0"/>
              </a:spcBef>
              <a:buNone/>
              <a:defRPr sz="1050" b="1" i="1">
                <a:solidFill>
                  <a:schemeClr val="lt1"/>
                </a:solidFill>
                <a:latin typeface="Arial"/>
                <a:ea typeface="Arial"/>
                <a:cs typeface="Arial"/>
                <a:sym typeface="Arial"/>
              </a:defRPr>
            </a:lvl3pPr>
            <a:lvl4pPr marL="25400" marR="0" lvl="3" indent="0" algn="l">
              <a:lnSpc>
                <a:spcPct val="100000"/>
              </a:lnSpc>
              <a:spcBef>
                <a:spcPts val="0"/>
              </a:spcBef>
              <a:buNone/>
              <a:defRPr sz="1050" b="1" i="1">
                <a:solidFill>
                  <a:schemeClr val="lt1"/>
                </a:solidFill>
                <a:latin typeface="Arial"/>
                <a:ea typeface="Arial"/>
                <a:cs typeface="Arial"/>
                <a:sym typeface="Arial"/>
              </a:defRPr>
            </a:lvl4pPr>
            <a:lvl5pPr marL="25400" marR="0" lvl="4" indent="0" algn="l">
              <a:lnSpc>
                <a:spcPct val="100000"/>
              </a:lnSpc>
              <a:spcBef>
                <a:spcPts val="0"/>
              </a:spcBef>
              <a:buNone/>
              <a:defRPr sz="1050" b="1" i="1">
                <a:solidFill>
                  <a:schemeClr val="lt1"/>
                </a:solidFill>
                <a:latin typeface="Arial"/>
                <a:ea typeface="Arial"/>
                <a:cs typeface="Arial"/>
                <a:sym typeface="Arial"/>
              </a:defRPr>
            </a:lvl5pPr>
            <a:lvl6pPr marL="25400" marR="0" lvl="5" indent="0" algn="l">
              <a:lnSpc>
                <a:spcPct val="100000"/>
              </a:lnSpc>
              <a:spcBef>
                <a:spcPts val="0"/>
              </a:spcBef>
              <a:buNone/>
              <a:defRPr sz="1050" b="1" i="1">
                <a:solidFill>
                  <a:schemeClr val="lt1"/>
                </a:solidFill>
                <a:latin typeface="Arial"/>
                <a:ea typeface="Arial"/>
                <a:cs typeface="Arial"/>
                <a:sym typeface="Arial"/>
              </a:defRPr>
            </a:lvl6pPr>
            <a:lvl7pPr marL="25400" marR="0" lvl="6" indent="0" algn="l">
              <a:lnSpc>
                <a:spcPct val="100000"/>
              </a:lnSpc>
              <a:spcBef>
                <a:spcPts val="0"/>
              </a:spcBef>
              <a:buNone/>
              <a:defRPr sz="1050" b="1" i="1">
                <a:solidFill>
                  <a:schemeClr val="lt1"/>
                </a:solidFill>
                <a:latin typeface="Arial"/>
                <a:ea typeface="Arial"/>
                <a:cs typeface="Arial"/>
                <a:sym typeface="Arial"/>
              </a:defRPr>
            </a:lvl7pPr>
            <a:lvl8pPr marL="25400" marR="0" lvl="7" indent="0" algn="l">
              <a:lnSpc>
                <a:spcPct val="100000"/>
              </a:lnSpc>
              <a:spcBef>
                <a:spcPts val="0"/>
              </a:spcBef>
              <a:buNone/>
              <a:defRPr sz="1050" b="1" i="1">
                <a:solidFill>
                  <a:schemeClr val="lt1"/>
                </a:solidFill>
                <a:latin typeface="Arial"/>
                <a:ea typeface="Arial"/>
                <a:cs typeface="Arial"/>
                <a:sym typeface="Arial"/>
              </a:defRPr>
            </a:lvl8pPr>
            <a:lvl9pPr marL="25400" marR="0" lvl="8" indent="0" algn="l">
              <a:lnSpc>
                <a:spcPct val="100000"/>
              </a:lnSpc>
              <a:spcBef>
                <a:spcPts val="0"/>
              </a:spcBef>
              <a:buNone/>
              <a:defRPr sz="1050" b="1" i="1">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306831" y="411226"/>
            <a:ext cx="1956435" cy="45275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rgbClr val="D2523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050" b="1" i="1">
                <a:solidFill>
                  <a:schemeClr val="lt1"/>
                </a:solidFill>
                <a:latin typeface="Arial"/>
                <a:ea typeface="Arial"/>
                <a:cs typeface="Arial"/>
                <a:sym typeface="Arial"/>
              </a:defRPr>
            </a:lvl1pPr>
            <a:lvl2pPr marL="25400" marR="0" lvl="1" indent="0" algn="l">
              <a:lnSpc>
                <a:spcPct val="100000"/>
              </a:lnSpc>
              <a:spcBef>
                <a:spcPts val="0"/>
              </a:spcBef>
              <a:buNone/>
              <a:defRPr sz="1050" b="1" i="1">
                <a:solidFill>
                  <a:schemeClr val="lt1"/>
                </a:solidFill>
                <a:latin typeface="Arial"/>
                <a:ea typeface="Arial"/>
                <a:cs typeface="Arial"/>
                <a:sym typeface="Arial"/>
              </a:defRPr>
            </a:lvl2pPr>
            <a:lvl3pPr marL="25400" marR="0" lvl="2" indent="0" algn="l">
              <a:lnSpc>
                <a:spcPct val="100000"/>
              </a:lnSpc>
              <a:spcBef>
                <a:spcPts val="0"/>
              </a:spcBef>
              <a:buNone/>
              <a:defRPr sz="1050" b="1" i="1">
                <a:solidFill>
                  <a:schemeClr val="lt1"/>
                </a:solidFill>
                <a:latin typeface="Arial"/>
                <a:ea typeface="Arial"/>
                <a:cs typeface="Arial"/>
                <a:sym typeface="Arial"/>
              </a:defRPr>
            </a:lvl3pPr>
            <a:lvl4pPr marL="25400" marR="0" lvl="3" indent="0" algn="l">
              <a:lnSpc>
                <a:spcPct val="100000"/>
              </a:lnSpc>
              <a:spcBef>
                <a:spcPts val="0"/>
              </a:spcBef>
              <a:buNone/>
              <a:defRPr sz="1050" b="1" i="1">
                <a:solidFill>
                  <a:schemeClr val="lt1"/>
                </a:solidFill>
                <a:latin typeface="Arial"/>
                <a:ea typeface="Arial"/>
                <a:cs typeface="Arial"/>
                <a:sym typeface="Arial"/>
              </a:defRPr>
            </a:lvl4pPr>
            <a:lvl5pPr marL="25400" marR="0" lvl="4" indent="0" algn="l">
              <a:lnSpc>
                <a:spcPct val="100000"/>
              </a:lnSpc>
              <a:spcBef>
                <a:spcPts val="0"/>
              </a:spcBef>
              <a:buNone/>
              <a:defRPr sz="1050" b="1" i="1">
                <a:solidFill>
                  <a:schemeClr val="lt1"/>
                </a:solidFill>
                <a:latin typeface="Arial"/>
                <a:ea typeface="Arial"/>
                <a:cs typeface="Arial"/>
                <a:sym typeface="Arial"/>
              </a:defRPr>
            </a:lvl5pPr>
            <a:lvl6pPr marL="25400" marR="0" lvl="5" indent="0" algn="l">
              <a:lnSpc>
                <a:spcPct val="100000"/>
              </a:lnSpc>
              <a:spcBef>
                <a:spcPts val="0"/>
              </a:spcBef>
              <a:buNone/>
              <a:defRPr sz="1050" b="1" i="1">
                <a:solidFill>
                  <a:schemeClr val="lt1"/>
                </a:solidFill>
                <a:latin typeface="Arial"/>
                <a:ea typeface="Arial"/>
                <a:cs typeface="Arial"/>
                <a:sym typeface="Arial"/>
              </a:defRPr>
            </a:lvl6pPr>
            <a:lvl7pPr marL="25400" marR="0" lvl="6" indent="0" algn="l">
              <a:lnSpc>
                <a:spcPct val="100000"/>
              </a:lnSpc>
              <a:spcBef>
                <a:spcPts val="0"/>
              </a:spcBef>
              <a:buNone/>
              <a:defRPr sz="1050" b="1" i="1">
                <a:solidFill>
                  <a:schemeClr val="lt1"/>
                </a:solidFill>
                <a:latin typeface="Arial"/>
                <a:ea typeface="Arial"/>
                <a:cs typeface="Arial"/>
                <a:sym typeface="Arial"/>
              </a:defRPr>
            </a:lvl7pPr>
            <a:lvl8pPr marL="25400" marR="0" lvl="7" indent="0" algn="l">
              <a:lnSpc>
                <a:spcPct val="100000"/>
              </a:lnSpc>
              <a:spcBef>
                <a:spcPts val="0"/>
              </a:spcBef>
              <a:buNone/>
              <a:defRPr sz="1050" b="1" i="1">
                <a:solidFill>
                  <a:schemeClr val="lt1"/>
                </a:solidFill>
                <a:latin typeface="Arial"/>
                <a:ea typeface="Arial"/>
                <a:cs typeface="Arial"/>
                <a:sym typeface="Arial"/>
              </a:defRPr>
            </a:lvl8pPr>
            <a:lvl9pPr marL="25400" marR="0" lvl="8" indent="0" algn="l">
              <a:lnSpc>
                <a:spcPct val="100000"/>
              </a:lnSpc>
              <a:spcBef>
                <a:spcPts val="0"/>
              </a:spcBef>
              <a:buNone/>
              <a:defRPr sz="1050" b="1" i="1">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p:nvPr/>
        </p:nvSpPr>
        <p:spPr>
          <a:xfrm>
            <a:off x="3047" y="6400799"/>
            <a:ext cx="12189460" cy="457200"/>
          </a:xfrm>
          <a:custGeom>
            <a:avLst/>
            <a:gdLst/>
            <a:ahLst/>
            <a:cxnLst/>
            <a:rect l="l" t="t" r="r" b="b"/>
            <a:pathLst>
              <a:path w="12189460" h="457200" extrusionOk="0">
                <a:moveTo>
                  <a:pt x="0" y="457199"/>
                </a:moveTo>
                <a:lnTo>
                  <a:pt x="12188952" y="457199"/>
                </a:lnTo>
                <a:lnTo>
                  <a:pt x="12188952" y="0"/>
                </a:lnTo>
                <a:lnTo>
                  <a:pt x="0" y="0"/>
                </a:lnTo>
                <a:lnTo>
                  <a:pt x="0" y="457199"/>
                </a:lnTo>
                <a:close/>
              </a:path>
            </a:pathLst>
          </a:custGeom>
          <a:solidFill>
            <a:srgbClr val="BC57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4"/>
          <p:cNvSpPr/>
          <p:nvPr/>
        </p:nvSpPr>
        <p:spPr>
          <a:xfrm>
            <a:off x="0" y="6334505"/>
            <a:ext cx="12189460" cy="64135"/>
          </a:xfrm>
          <a:custGeom>
            <a:avLst/>
            <a:gdLst/>
            <a:ahLst/>
            <a:cxnLst/>
            <a:rect l="l" t="t" r="r" b="b"/>
            <a:pathLst>
              <a:path w="12189460" h="64135" extrusionOk="0">
                <a:moveTo>
                  <a:pt x="0" y="64008"/>
                </a:moveTo>
                <a:lnTo>
                  <a:pt x="12188952" y="64008"/>
                </a:lnTo>
                <a:lnTo>
                  <a:pt x="12188952" y="0"/>
                </a:lnTo>
                <a:lnTo>
                  <a:pt x="0" y="0"/>
                </a:lnTo>
                <a:lnTo>
                  <a:pt x="0" y="64008"/>
                </a:lnTo>
                <a:close/>
              </a:path>
            </a:pathLst>
          </a:custGeom>
          <a:solidFill>
            <a:srgbClr val="E3831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14"/>
          <p:cNvSpPr txBox="1">
            <a:spLocks noGrp="1"/>
          </p:cNvSpPr>
          <p:nvPr>
            <p:ph type="title"/>
          </p:nvPr>
        </p:nvSpPr>
        <p:spPr>
          <a:xfrm>
            <a:off x="306831" y="411226"/>
            <a:ext cx="1956435" cy="45275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0" i="0" u="none" strike="noStrike" cap="none">
                <a:solidFill>
                  <a:srgbClr val="D2523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4"/>
          <p:cNvSpPr txBox="1">
            <a:spLocks noGrp="1"/>
          </p:cNvSpPr>
          <p:nvPr>
            <p:ph type="body" idx="1"/>
          </p:nvPr>
        </p:nvSpPr>
        <p:spPr>
          <a:xfrm>
            <a:off x="390524" y="1407159"/>
            <a:ext cx="11410950" cy="31070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400" b="1" i="0" u="none" strike="noStrike" cap="none">
                <a:solidFill>
                  <a:srgbClr val="FF0000"/>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lvl1pPr marL="25400" marR="0" lvl="0" indent="0" algn="l" rtl="0">
              <a:lnSpc>
                <a:spcPct val="100000"/>
              </a:lnSpc>
              <a:spcBef>
                <a:spcPts val="0"/>
              </a:spcBef>
              <a:buNone/>
              <a:defRPr sz="1050" b="1" i="1" u="none">
                <a:solidFill>
                  <a:schemeClr val="lt1"/>
                </a:solidFill>
                <a:latin typeface="Arial"/>
                <a:ea typeface="Arial"/>
                <a:cs typeface="Arial"/>
                <a:sym typeface="Arial"/>
              </a:defRPr>
            </a:lvl1pPr>
            <a:lvl2pPr marL="25400" marR="0" lvl="1" indent="0" algn="l" rtl="0">
              <a:lnSpc>
                <a:spcPct val="100000"/>
              </a:lnSpc>
              <a:spcBef>
                <a:spcPts val="0"/>
              </a:spcBef>
              <a:buNone/>
              <a:defRPr sz="1050" b="1" i="1" u="none">
                <a:solidFill>
                  <a:schemeClr val="lt1"/>
                </a:solidFill>
                <a:latin typeface="Arial"/>
                <a:ea typeface="Arial"/>
                <a:cs typeface="Arial"/>
                <a:sym typeface="Arial"/>
              </a:defRPr>
            </a:lvl2pPr>
            <a:lvl3pPr marL="25400" marR="0" lvl="2" indent="0" algn="l" rtl="0">
              <a:lnSpc>
                <a:spcPct val="100000"/>
              </a:lnSpc>
              <a:spcBef>
                <a:spcPts val="0"/>
              </a:spcBef>
              <a:buNone/>
              <a:defRPr sz="1050" b="1" i="1" u="none">
                <a:solidFill>
                  <a:schemeClr val="lt1"/>
                </a:solidFill>
                <a:latin typeface="Arial"/>
                <a:ea typeface="Arial"/>
                <a:cs typeface="Arial"/>
                <a:sym typeface="Arial"/>
              </a:defRPr>
            </a:lvl3pPr>
            <a:lvl4pPr marL="25400" marR="0" lvl="3" indent="0" algn="l" rtl="0">
              <a:lnSpc>
                <a:spcPct val="100000"/>
              </a:lnSpc>
              <a:spcBef>
                <a:spcPts val="0"/>
              </a:spcBef>
              <a:buNone/>
              <a:defRPr sz="1050" b="1" i="1" u="none">
                <a:solidFill>
                  <a:schemeClr val="lt1"/>
                </a:solidFill>
                <a:latin typeface="Arial"/>
                <a:ea typeface="Arial"/>
                <a:cs typeface="Arial"/>
                <a:sym typeface="Arial"/>
              </a:defRPr>
            </a:lvl4pPr>
            <a:lvl5pPr marL="25400" marR="0" lvl="4" indent="0" algn="l" rtl="0">
              <a:lnSpc>
                <a:spcPct val="100000"/>
              </a:lnSpc>
              <a:spcBef>
                <a:spcPts val="0"/>
              </a:spcBef>
              <a:buNone/>
              <a:defRPr sz="1050" b="1" i="1" u="none">
                <a:solidFill>
                  <a:schemeClr val="lt1"/>
                </a:solidFill>
                <a:latin typeface="Arial"/>
                <a:ea typeface="Arial"/>
                <a:cs typeface="Arial"/>
                <a:sym typeface="Arial"/>
              </a:defRPr>
            </a:lvl5pPr>
            <a:lvl6pPr marL="25400" marR="0" lvl="5" indent="0" algn="l" rtl="0">
              <a:lnSpc>
                <a:spcPct val="100000"/>
              </a:lnSpc>
              <a:spcBef>
                <a:spcPts val="0"/>
              </a:spcBef>
              <a:buNone/>
              <a:defRPr sz="1050" b="1" i="1" u="none">
                <a:solidFill>
                  <a:schemeClr val="lt1"/>
                </a:solidFill>
                <a:latin typeface="Arial"/>
                <a:ea typeface="Arial"/>
                <a:cs typeface="Arial"/>
                <a:sym typeface="Arial"/>
              </a:defRPr>
            </a:lvl6pPr>
            <a:lvl7pPr marL="25400" marR="0" lvl="6" indent="0" algn="l" rtl="0">
              <a:lnSpc>
                <a:spcPct val="100000"/>
              </a:lnSpc>
              <a:spcBef>
                <a:spcPts val="0"/>
              </a:spcBef>
              <a:buNone/>
              <a:defRPr sz="1050" b="1" i="1" u="none">
                <a:solidFill>
                  <a:schemeClr val="lt1"/>
                </a:solidFill>
                <a:latin typeface="Arial"/>
                <a:ea typeface="Arial"/>
                <a:cs typeface="Arial"/>
                <a:sym typeface="Arial"/>
              </a:defRPr>
            </a:lvl7pPr>
            <a:lvl8pPr marL="25400" marR="0" lvl="7" indent="0" algn="l" rtl="0">
              <a:lnSpc>
                <a:spcPct val="100000"/>
              </a:lnSpc>
              <a:spcBef>
                <a:spcPts val="0"/>
              </a:spcBef>
              <a:buNone/>
              <a:defRPr sz="1050" b="1" i="1" u="none">
                <a:solidFill>
                  <a:schemeClr val="lt1"/>
                </a:solidFill>
                <a:latin typeface="Arial"/>
                <a:ea typeface="Arial"/>
                <a:cs typeface="Arial"/>
                <a:sym typeface="Arial"/>
              </a:defRPr>
            </a:lvl8pPr>
            <a:lvl9pPr marL="25400" marR="0" lvl="8" indent="0" algn="l" rtl="0">
              <a:lnSpc>
                <a:spcPct val="100000"/>
              </a:lnSpc>
              <a:spcBef>
                <a:spcPts val="0"/>
              </a:spcBef>
              <a:buNone/>
              <a:defRPr sz="1050" b="1" i="1" u="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1"/>
          <p:cNvSpPr/>
          <p:nvPr/>
        </p:nvSpPr>
        <p:spPr>
          <a:xfrm>
            <a:off x="0" y="6400799"/>
            <a:ext cx="12192000" cy="457200"/>
          </a:xfrm>
          <a:custGeom>
            <a:avLst/>
            <a:gdLst/>
            <a:ahLst/>
            <a:cxnLst/>
            <a:rect l="l" t="t" r="r" b="b"/>
            <a:pathLst>
              <a:path w="12192000" h="457200" extrusionOk="0">
                <a:moveTo>
                  <a:pt x="0" y="457199"/>
                </a:moveTo>
                <a:lnTo>
                  <a:pt x="12192000" y="457199"/>
                </a:lnTo>
                <a:lnTo>
                  <a:pt x="12192000" y="0"/>
                </a:lnTo>
                <a:lnTo>
                  <a:pt x="0" y="0"/>
                </a:lnTo>
                <a:lnTo>
                  <a:pt x="0" y="457199"/>
                </a:lnTo>
                <a:close/>
              </a:path>
            </a:pathLst>
          </a:custGeom>
          <a:solidFill>
            <a:srgbClr val="BC57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1"/>
          <p:cNvSpPr/>
          <p:nvPr/>
        </p:nvSpPr>
        <p:spPr>
          <a:xfrm>
            <a:off x="0" y="6334505"/>
            <a:ext cx="12192000" cy="66040"/>
          </a:xfrm>
          <a:custGeom>
            <a:avLst/>
            <a:gdLst/>
            <a:ahLst/>
            <a:cxnLst/>
            <a:rect l="l" t="t" r="r" b="b"/>
            <a:pathLst>
              <a:path w="12192000" h="66039" extrusionOk="0">
                <a:moveTo>
                  <a:pt x="0" y="65532"/>
                </a:moveTo>
                <a:lnTo>
                  <a:pt x="12192000" y="65532"/>
                </a:lnTo>
                <a:lnTo>
                  <a:pt x="12192000" y="0"/>
                </a:lnTo>
                <a:lnTo>
                  <a:pt x="0" y="0"/>
                </a:lnTo>
                <a:lnTo>
                  <a:pt x="0" y="65532"/>
                </a:lnTo>
                <a:close/>
              </a:path>
            </a:pathLst>
          </a:custGeom>
          <a:solidFill>
            <a:srgbClr val="E3831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
          <p:cNvSpPr/>
          <p:nvPr/>
        </p:nvSpPr>
        <p:spPr>
          <a:xfrm>
            <a:off x="1193291" y="1738122"/>
            <a:ext cx="9966960" cy="0"/>
          </a:xfrm>
          <a:custGeom>
            <a:avLst/>
            <a:gdLst/>
            <a:ahLst/>
            <a:cxnLst/>
            <a:rect l="l" t="t" r="r" b="b"/>
            <a:pathLst>
              <a:path w="9966960" h="120000" extrusionOk="0">
                <a:moveTo>
                  <a:pt x="0" y="0"/>
                </a:moveTo>
                <a:lnTo>
                  <a:pt x="9966960" y="0"/>
                </a:lnTo>
              </a:path>
            </a:pathLst>
          </a:custGeom>
          <a:noFill/>
          <a:ln w="9525"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
          <p:cNvSpPr txBox="1"/>
          <p:nvPr/>
        </p:nvSpPr>
        <p:spPr>
          <a:xfrm>
            <a:off x="3329424" y="2302500"/>
            <a:ext cx="6572700" cy="3360300"/>
          </a:xfrm>
          <a:prstGeom prst="rect">
            <a:avLst/>
          </a:prstGeom>
          <a:noFill/>
          <a:ln>
            <a:noFill/>
          </a:ln>
        </p:spPr>
        <p:txBody>
          <a:bodyPr spcFirstLastPara="1" wrap="square" lIns="0" tIns="12700" rIns="0" bIns="0" anchor="t" anchorCtr="0">
            <a:spAutoFit/>
          </a:bodyPr>
          <a:lstStyle/>
          <a:p>
            <a:pPr marL="1022350" marR="0" lvl="0" indent="0" algn="l" rtl="0">
              <a:lnSpc>
                <a:spcPct val="100000"/>
              </a:lnSpc>
              <a:spcBef>
                <a:spcPts val="0"/>
              </a:spcBef>
              <a:spcAft>
                <a:spcPts val="0"/>
              </a:spcAft>
              <a:buNone/>
            </a:pPr>
            <a:r>
              <a:rPr lang="en-US" sz="4800" b="1">
                <a:solidFill>
                  <a:srgbClr val="9900CC"/>
                </a:solidFill>
                <a:latin typeface="Arial"/>
                <a:ea typeface="Arial"/>
                <a:cs typeface="Arial"/>
                <a:sym typeface="Arial"/>
              </a:rPr>
              <a:t>WELCOME</a:t>
            </a:r>
            <a:endParaRPr sz="4800">
              <a:solidFill>
                <a:schemeClr val="dk1"/>
              </a:solidFill>
              <a:latin typeface="Arial"/>
              <a:ea typeface="Arial"/>
              <a:cs typeface="Arial"/>
              <a:sym typeface="Arial"/>
            </a:endParaRPr>
          </a:p>
          <a:p>
            <a:pPr marL="1356995" marR="5080" lvl="0" indent="-1344930" algn="l" rtl="0">
              <a:lnSpc>
                <a:spcPct val="162100"/>
              </a:lnSpc>
              <a:spcBef>
                <a:spcPts val="1645"/>
              </a:spcBef>
              <a:spcAft>
                <a:spcPts val="0"/>
              </a:spcAft>
              <a:buNone/>
            </a:pPr>
            <a:r>
              <a:rPr lang="en-US" sz="2000" b="1">
                <a:solidFill>
                  <a:srgbClr val="FF0000"/>
                </a:solidFill>
                <a:latin typeface="Bookman Old Style"/>
                <a:ea typeface="Bookman Old Style"/>
                <a:cs typeface="Bookman Old Style"/>
                <a:sym typeface="Bookman Old Style"/>
              </a:rPr>
              <a:t>NJSLA – M &amp; Advanced Honors Math Program </a:t>
            </a:r>
            <a:endParaRPr sz="2000" b="1">
              <a:solidFill>
                <a:srgbClr val="FF0000"/>
              </a:solidFill>
              <a:latin typeface="Bookman Old Style"/>
              <a:ea typeface="Bookman Old Style"/>
              <a:cs typeface="Bookman Old Style"/>
              <a:sym typeface="Bookman Old Style"/>
            </a:endParaRPr>
          </a:p>
          <a:p>
            <a:pPr marL="1356995" marR="5080" lvl="0" indent="-1344930" algn="l" rtl="0">
              <a:lnSpc>
                <a:spcPct val="162100"/>
              </a:lnSpc>
              <a:spcBef>
                <a:spcPts val="1645"/>
              </a:spcBef>
              <a:spcAft>
                <a:spcPts val="0"/>
              </a:spcAft>
              <a:buNone/>
            </a:pPr>
            <a:r>
              <a:rPr lang="en-US" sz="2000" b="1">
                <a:solidFill>
                  <a:srgbClr val="FF0000"/>
                </a:solidFill>
                <a:latin typeface="Bookman Old Style"/>
                <a:ea typeface="Bookman Old Style"/>
                <a:cs typeface="Bookman Old Style"/>
                <a:sym typeface="Bookman Old Style"/>
              </a:rPr>
              <a:t>           </a:t>
            </a:r>
            <a:r>
              <a:rPr lang="en-US" sz="2000" b="1">
                <a:solidFill>
                  <a:srgbClr val="0000FF"/>
                </a:solidFill>
                <a:latin typeface="Bookman Old Style"/>
                <a:ea typeface="Bookman Old Style"/>
                <a:cs typeface="Bookman Old Style"/>
                <a:sym typeface="Bookman Old Style"/>
              </a:rPr>
              <a:t>INFORMATIONAL SESSION</a:t>
            </a:r>
            <a:endParaRPr sz="2000">
              <a:solidFill>
                <a:schemeClr val="dk1"/>
              </a:solidFill>
              <a:latin typeface="Bookman Old Style"/>
              <a:ea typeface="Bookman Old Style"/>
              <a:cs typeface="Bookman Old Style"/>
              <a:sym typeface="Bookman Old Style"/>
            </a:endParaRPr>
          </a:p>
          <a:p>
            <a:pPr marL="0" marR="0" lvl="0" indent="0" algn="l" rtl="0">
              <a:lnSpc>
                <a:spcPct val="100000"/>
              </a:lnSpc>
              <a:spcBef>
                <a:spcPts val="55"/>
              </a:spcBef>
              <a:spcAft>
                <a:spcPts val="0"/>
              </a:spcAft>
              <a:buNone/>
            </a:pPr>
            <a:endParaRPr sz="2050">
              <a:solidFill>
                <a:schemeClr val="dk1"/>
              </a:solidFill>
              <a:latin typeface="Times New Roman"/>
              <a:ea typeface="Times New Roman"/>
              <a:cs typeface="Times New Roman"/>
              <a:sym typeface="Times New Roman"/>
            </a:endParaRPr>
          </a:p>
          <a:p>
            <a:pPr marL="1205230" marR="0" lvl="0" indent="0" algn="l" rtl="0">
              <a:lnSpc>
                <a:spcPct val="100000"/>
              </a:lnSpc>
              <a:spcBef>
                <a:spcPts val="0"/>
              </a:spcBef>
              <a:spcAft>
                <a:spcPts val="0"/>
              </a:spcAft>
              <a:buNone/>
            </a:pPr>
            <a:r>
              <a:rPr lang="en-US" sz="2000" b="1">
                <a:solidFill>
                  <a:srgbClr val="0000FF"/>
                </a:solidFill>
                <a:latin typeface="Arial"/>
                <a:ea typeface="Arial"/>
                <a:cs typeface="Arial"/>
                <a:sym typeface="Arial"/>
              </a:rPr>
              <a:t>Mrs. Mala Maharana</a:t>
            </a:r>
            <a:endParaRPr sz="2000">
              <a:solidFill>
                <a:schemeClr val="dk1"/>
              </a:solidFill>
              <a:latin typeface="Arial"/>
              <a:ea typeface="Arial"/>
              <a:cs typeface="Arial"/>
              <a:sym typeface="Arial"/>
            </a:endParaRPr>
          </a:p>
          <a:p>
            <a:pPr marL="106679" marR="0" lvl="0" indent="0" algn="l" rtl="0">
              <a:lnSpc>
                <a:spcPct val="100000"/>
              </a:lnSpc>
              <a:spcBef>
                <a:spcPts val="800"/>
              </a:spcBef>
              <a:spcAft>
                <a:spcPts val="0"/>
              </a:spcAft>
              <a:buNone/>
            </a:pPr>
            <a:r>
              <a:rPr lang="en-US" sz="1200" b="1">
                <a:solidFill>
                  <a:srgbClr val="0000FF"/>
                </a:solidFill>
                <a:latin typeface="Arial"/>
                <a:ea typeface="Arial"/>
                <a:cs typeface="Arial"/>
                <a:sym typeface="Arial"/>
              </a:rPr>
              <a:t>( District Supervisor of Mathematics, Business and Computer Science )</a:t>
            </a:r>
            <a:endParaRPr sz="1200">
              <a:solidFill>
                <a:schemeClr val="dk1"/>
              </a:solidFill>
              <a:latin typeface="Arial"/>
              <a:ea typeface="Arial"/>
              <a:cs typeface="Arial"/>
              <a:sym typeface="Arial"/>
            </a:endParaRPr>
          </a:p>
          <a:p>
            <a:pPr marL="0" marR="820419" lvl="0" indent="0" algn="l" rtl="0">
              <a:lnSpc>
                <a:spcPct val="100000"/>
              </a:lnSpc>
              <a:spcBef>
                <a:spcPts val="160"/>
              </a:spcBef>
              <a:spcAft>
                <a:spcPts val="0"/>
              </a:spcAft>
              <a:buNone/>
            </a:pPr>
            <a:r>
              <a:rPr lang="en-US" sz="2000" b="1">
                <a:solidFill>
                  <a:srgbClr val="0000FF"/>
                </a:solidFill>
              </a:rPr>
              <a:t>                </a:t>
            </a:r>
            <a:r>
              <a:rPr lang="en-US" sz="2000" b="1">
                <a:solidFill>
                  <a:srgbClr val="0000FF"/>
                </a:solidFill>
                <a:latin typeface="Arial"/>
                <a:ea typeface="Arial"/>
                <a:cs typeface="Arial"/>
                <a:sym typeface="Arial"/>
              </a:rPr>
              <a:t>Mrs. </a:t>
            </a:r>
            <a:r>
              <a:rPr lang="en-US" sz="2000" b="1">
                <a:solidFill>
                  <a:srgbClr val="0000FF"/>
                </a:solidFill>
              </a:rPr>
              <a:t>April Magistro</a:t>
            </a:r>
            <a:endParaRPr sz="2000">
              <a:solidFill>
                <a:schemeClr val="dk1"/>
              </a:solidFill>
              <a:latin typeface="Arial"/>
              <a:ea typeface="Arial"/>
              <a:cs typeface="Arial"/>
              <a:sym typeface="Arial"/>
            </a:endParaRPr>
          </a:p>
          <a:p>
            <a:pPr marL="0" marR="821689" lvl="0" indent="0" algn="ctr" rtl="0">
              <a:lnSpc>
                <a:spcPct val="100000"/>
              </a:lnSpc>
              <a:spcBef>
                <a:spcPts val="20"/>
              </a:spcBef>
              <a:spcAft>
                <a:spcPts val="0"/>
              </a:spcAft>
              <a:buNone/>
            </a:pPr>
            <a:r>
              <a:rPr lang="en-US" sz="1200" b="1">
                <a:solidFill>
                  <a:srgbClr val="0000FF"/>
                </a:solidFill>
                <a:latin typeface="Arial"/>
                <a:ea typeface="Arial"/>
                <a:cs typeface="Arial"/>
                <a:sym typeface="Arial"/>
              </a:rPr>
              <a:t>( Elementary Supervisor and Gifted and Talented Supervisor )</a:t>
            </a:r>
            <a:endParaRPr sz="1200">
              <a:solidFill>
                <a:schemeClr val="dk1"/>
              </a:solidFill>
              <a:latin typeface="Arial"/>
              <a:ea typeface="Arial"/>
              <a:cs typeface="Arial"/>
              <a:sym typeface="Arial"/>
            </a:endParaRPr>
          </a:p>
        </p:txBody>
      </p:sp>
      <p:sp>
        <p:nvSpPr>
          <p:cNvPr id="49" name="Google Shape;49;p1"/>
          <p:cNvSpPr txBox="1">
            <a:spLocks noGrp="1"/>
          </p:cNvSpPr>
          <p:nvPr>
            <p:ph type="title"/>
          </p:nvPr>
        </p:nvSpPr>
        <p:spPr>
          <a:xfrm>
            <a:off x="1193302" y="716025"/>
            <a:ext cx="9263700" cy="756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800" b="0">
                <a:solidFill>
                  <a:srgbClr val="0000FF"/>
                </a:solidFill>
                <a:latin typeface="Calibri"/>
                <a:ea typeface="Calibri"/>
                <a:cs typeface="Calibri"/>
                <a:sym typeface="Calibri"/>
              </a:rPr>
              <a:t>CLASS OF 202</a:t>
            </a:r>
            <a:r>
              <a:rPr lang="en-US" sz="4800">
                <a:solidFill>
                  <a:srgbClr val="0000FF"/>
                </a:solidFill>
                <a:latin typeface="Calibri"/>
                <a:ea typeface="Calibri"/>
                <a:cs typeface="Calibri"/>
                <a:sym typeface="Calibri"/>
              </a:rPr>
              <a:t>7</a:t>
            </a:r>
            <a:r>
              <a:rPr lang="en-US" sz="4800" b="0">
                <a:solidFill>
                  <a:srgbClr val="0000FF"/>
                </a:solidFill>
                <a:latin typeface="Calibri"/>
                <a:ea typeface="Calibri"/>
                <a:cs typeface="Calibri"/>
                <a:sym typeface="Calibri"/>
              </a:rPr>
              <a:t> and Class of 202</a:t>
            </a:r>
            <a:r>
              <a:rPr lang="en-US" sz="4800">
                <a:solidFill>
                  <a:srgbClr val="0000FF"/>
                </a:solidFill>
                <a:latin typeface="Calibri"/>
                <a:ea typeface="Calibri"/>
                <a:cs typeface="Calibri"/>
                <a:sym typeface="Calibri"/>
              </a:rPr>
              <a:t>8</a:t>
            </a:r>
            <a:endParaRPr sz="4800">
              <a:latin typeface="Calibri"/>
              <a:ea typeface="Calibri"/>
              <a:cs typeface="Calibri"/>
              <a:sym typeface="Calibri"/>
            </a:endParaRPr>
          </a:p>
        </p:txBody>
      </p:sp>
      <p:sp>
        <p:nvSpPr>
          <p:cNvPr id="50" name="Google Shape;50;p1"/>
          <p:cNvSpPr/>
          <p:nvPr/>
        </p:nvSpPr>
        <p:spPr>
          <a:xfrm>
            <a:off x="610831" y="4876765"/>
            <a:ext cx="1300221" cy="13556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a:off x="10087932" y="4458000"/>
            <a:ext cx="1597323" cy="15850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2101088" y="404113"/>
            <a:ext cx="7303134" cy="45275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000000"/>
                </a:solidFill>
                <a:latin typeface="Arial"/>
                <a:ea typeface="Arial"/>
                <a:cs typeface="Arial"/>
                <a:sym typeface="Arial"/>
              </a:rPr>
              <a:t>Advanced Honors Program in Mathematics</a:t>
            </a:r>
            <a:endParaRPr/>
          </a:p>
        </p:txBody>
      </p:sp>
      <p:sp>
        <p:nvSpPr>
          <p:cNvPr id="117" name="Google Shape;117;p9"/>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10</a:t>
            </a:fld>
            <a:endParaRPr/>
          </a:p>
        </p:txBody>
      </p:sp>
      <p:sp>
        <p:nvSpPr>
          <p:cNvPr id="118" name="Google Shape;118;p9"/>
          <p:cNvSpPr txBox="1"/>
          <p:nvPr/>
        </p:nvSpPr>
        <p:spPr>
          <a:xfrm>
            <a:off x="383540" y="1137949"/>
            <a:ext cx="11183620" cy="5015230"/>
          </a:xfrm>
          <a:prstGeom prst="rect">
            <a:avLst/>
          </a:prstGeom>
          <a:noFill/>
          <a:ln>
            <a:noFill/>
          </a:ln>
        </p:spPr>
        <p:txBody>
          <a:bodyPr spcFirstLastPara="1" wrap="square" lIns="0" tIns="12700" rIns="0" bIns="0" anchor="t" anchorCtr="0">
            <a:spAutoFit/>
          </a:bodyPr>
          <a:lstStyle/>
          <a:p>
            <a:pPr marL="12700" marR="221615" lvl="0" indent="0" algn="just" rtl="0">
              <a:lnSpc>
                <a:spcPct val="107000"/>
              </a:lnSpc>
              <a:spcBef>
                <a:spcPts val="0"/>
              </a:spcBef>
              <a:spcAft>
                <a:spcPts val="0"/>
              </a:spcAft>
              <a:buNone/>
            </a:pPr>
            <a:r>
              <a:rPr lang="en-US" sz="1800">
                <a:solidFill>
                  <a:schemeClr val="dk1"/>
                </a:solidFill>
                <a:latin typeface="Calibri"/>
                <a:ea typeface="Calibri"/>
                <a:cs typeface="Calibri"/>
                <a:sym typeface="Calibri"/>
              </a:rPr>
              <a:t>There are students in Samsel Upper Elementary School's Grade 5 program who excel in Mathematics. Sayreville would  like to embrace those students and provide an accelerated program designed to build on their current advanced skills  and "move them to the next level."</a:t>
            </a:r>
            <a:endParaRPr sz="180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2000">
              <a:solidFill>
                <a:schemeClr val="dk1"/>
              </a:solidFill>
              <a:latin typeface="Times New Roman"/>
              <a:ea typeface="Times New Roman"/>
              <a:cs typeface="Times New Roman"/>
              <a:sym typeface="Times New Roman"/>
            </a:endParaRPr>
          </a:p>
          <a:p>
            <a:pPr marL="12700" marR="508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The Advanced Honors Program in Mathematics which begins in Grade 6, allows those students significantly above grade  level the opportunity to challenge themselves in a higher level math course. These students will enter the middle school  and begin their program of studies with a course that is rigorous and challenging. In order to be considered for the  Advanced Honors Program in Grade 6, the mathematics department is requesting the parents / guardians to submit an  online google form acknowledging the course requirements and responsibilities for the student. The Google form will be  available on the website starting May 14 –May 21 ( until 11 p.m.).</a:t>
            </a:r>
            <a:endParaRPr sz="180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endParaRPr sz="2000">
              <a:solidFill>
                <a:schemeClr val="dk1"/>
              </a:solidFill>
              <a:latin typeface="Times New Roman"/>
              <a:ea typeface="Times New Roman"/>
              <a:cs typeface="Times New Roman"/>
              <a:sym typeface="Times New Roman"/>
            </a:endParaRPr>
          </a:p>
          <a:p>
            <a:pPr marL="12700" marR="26669" lvl="0" indent="0" algn="l" rtl="0">
              <a:lnSpc>
                <a:spcPct val="107200"/>
              </a:lnSpc>
              <a:spcBef>
                <a:spcPts val="0"/>
              </a:spcBef>
              <a:spcAft>
                <a:spcPts val="0"/>
              </a:spcAft>
              <a:buNone/>
            </a:pPr>
            <a:r>
              <a:rPr lang="en-US" sz="1800">
                <a:solidFill>
                  <a:schemeClr val="dk1"/>
                </a:solidFill>
                <a:latin typeface="Calibri"/>
                <a:ea typeface="Calibri"/>
                <a:cs typeface="Calibri"/>
                <a:sym typeface="Calibri"/>
              </a:rPr>
              <a:t>We recommend submitting the application ahead of the deadline to avoid last minute problems with online submission.  You will receive an acknowledgement email once the application is submitted.</a:t>
            </a:r>
            <a:endParaRPr sz="180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2000">
              <a:solidFill>
                <a:schemeClr val="dk1"/>
              </a:solidFill>
              <a:latin typeface="Times New Roman"/>
              <a:ea typeface="Times New Roman"/>
              <a:cs typeface="Times New Roman"/>
              <a:sym typeface="Times New Roman"/>
            </a:endParaRPr>
          </a:p>
          <a:p>
            <a:pPr marL="12700" marR="102870" lvl="0" indent="0" algn="l" rtl="0">
              <a:lnSpc>
                <a:spcPct val="106900"/>
              </a:lnSpc>
              <a:spcBef>
                <a:spcPts val="5"/>
              </a:spcBef>
              <a:spcAft>
                <a:spcPts val="0"/>
              </a:spcAft>
              <a:buNone/>
            </a:pPr>
            <a:r>
              <a:rPr lang="en-US" sz="1800">
                <a:solidFill>
                  <a:schemeClr val="dk1"/>
                </a:solidFill>
                <a:latin typeface="Calibri"/>
                <a:ea typeface="Calibri"/>
                <a:cs typeface="Calibri"/>
                <a:sym typeface="Calibri"/>
              </a:rPr>
              <a:t>Additionally, a District Advanced Honors Mathematics Admission Test will be administered on June 1, 2020 during the school  day. Only students who averaged a minimum grade of</a:t>
            </a:r>
            <a:r>
              <a:rPr lang="en-US" sz="1800" u="sng">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on mathematics Form A and Form B are eligible  to take the Mathematics Admission Test.</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2101088" y="404113"/>
            <a:ext cx="7303134" cy="45275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b="1">
                <a:solidFill>
                  <a:srgbClr val="000000"/>
                </a:solidFill>
                <a:latin typeface="Arial"/>
                <a:ea typeface="Arial"/>
                <a:cs typeface="Arial"/>
                <a:sym typeface="Arial"/>
              </a:rPr>
              <a:t>Advanced Honors Program in Mathematics</a:t>
            </a:r>
            <a:endParaRPr/>
          </a:p>
        </p:txBody>
      </p:sp>
      <p:sp>
        <p:nvSpPr>
          <p:cNvPr id="124" name="Google Shape;124;p10"/>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11</a:t>
            </a:fld>
            <a:endParaRPr/>
          </a:p>
        </p:txBody>
      </p:sp>
      <p:pic>
        <p:nvPicPr>
          <p:cNvPr id="125" name="Google Shape;125;p10"/>
          <p:cNvPicPr preferRelativeResize="0"/>
          <p:nvPr/>
        </p:nvPicPr>
        <p:blipFill>
          <a:blip r:embed="rId3">
            <a:alphaModFix/>
          </a:blip>
          <a:stretch>
            <a:fillRect/>
          </a:stretch>
        </p:blipFill>
        <p:spPr>
          <a:xfrm>
            <a:off x="1835600" y="1228718"/>
            <a:ext cx="7419975" cy="440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p:nvPr/>
        </p:nvSpPr>
        <p:spPr>
          <a:xfrm>
            <a:off x="2101088" y="404113"/>
            <a:ext cx="7303770" cy="879475"/>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2800" b="1">
                <a:solidFill>
                  <a:schemeClr val="dk1"/>
                </a:solidFill>
                <a:latin typeface="Arial"/>
                <a:ea typeface="Arial"/>
                <a:cs typeface="Arial"/>
                <a:sym typeface="Arial"/>
              </a:rPr>
              <a:t>Rubric</a:t>
            </a:r>
            <a:endParaRPr sz="280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800" b="1">
                <a:solidFill>
                  <a:schemeClr val="dk1"/>
                </a:solidFill>
                <a:latin typeface="Arial"/>
                <a:ea typeface="Arial"/>
                <a:cs typeface="Arial"/>
                <a:sym typeface="Arial"/>
              </a:rPr>
              <a:t>Advanced Honors Program in Mathematics</a:t>
            </a:r>
            <a:endParaRPr sz="2800">
              <a:solidFill>
                <a:schemeClr val="dk1"/>
              </a:solidFill>
              <a:latin typeface="Arial"/>
              <a:ea typeface="Arial"/>
              <a:cs typeface="Arial"/>
              <a:sym typeface="Arial"/>
            </a:endParaRPr>
          </a:p>
        </p:txBody>
      </p:sp>
      <p:sp>
        <p:nvSpPr>
          <p:cNvPr id="131" name="Google Shape;131;p11"/>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12</a:t>
            </a:fld>
            <a:endParaRPr/>
          </a:p>
        </p:txBody>
      </p:sp>
      <p:graphicFrame>
        <p:nvGraphicFramePr>
          <p:cNvPr id="132" name="Google Shape;132;p11"/>
          <p:cNvGraphicFramePr/>
          <p:nvPr/>
        </p:nvGraphicFramePr>
        <p:xfrm>
          <a:off x="1974850" y="1974850"/>
          <a:ext cx="3000000" cy="3000000"/>
        </p:xfrm>
        <a:graphic>
          <a:graphicData uri="http://schemas.openxmlformats.org/drawingml/2006/table">
            <a:tbl>
              <a:tblPr firstRow="1" bandRow="1">
                <a:noFill/>
                <a:tableStyleId>{445585B7-F31E-435D-A5EC-CA31C247B68B}</a:tableStyleId>
              </a:tblPr>
              <a:tblGrid>
                <a:gridCol w="8128000">
                  <a:extLst>
                    <a:ext uri="{9D8B030D-6E8A-4147-A177-3AD203B41FA5}">
                      <a16:colId xmlns:a16="http://schemas.microsoft.com/office/drawing/2014/main" val="20000"/>
                    </a:ext>
                  </a:extLst>
                </a:gridCol>
              </a:tblGrid>
              <a:tr h="527050">
                <a:tc>
                  <a:txBody>
                    <a:bodyPr/>
                    <a:lstStyle/>
                    <a:p>
                      <a:pPr marL="2397760" marR="0" lvl="0" indent="0" algn="l" rtl="0">
                        <a:lnSpc>
                          <a:spcPct val="100000"/>
                        </a:lnSpc>
                        <a:spcBef>
                          <a:spcPts val="0"/>
                        </a:spcBef>
                        <a:spcAft>
                          <a:spcPts val="0"/>
                        </a:spcAft>
                        <a:buNone/>
                      </a:pPr>
                      <a:r>
                        <a:rPr lang="en-US" sz="2800" b="1" u="none" strike="noStrike" cap="none">
                          <a:solidFill>
                            <a:srgbClr val="FFFFFF"/>
                          </a:solidFill>
                          <a:latin typeface="Calibri"/>
                          <a:ea typeface="Calibri"/>
                          <a:cs typeface="Calibri"/>
                          <a:sym typeface="Calibri"/>
                        </a:rPr>
                        <a:t>Elements of the Rubric</a:t>
                      </a:r>
                      <a:endParaRPr sz="2800" u="none" strike="noStrike" cap="none">
                        <a:latin typeface="Calibri"/>
                        <a:ea typeface="Calibri"/>
                        <a:cs typeface="Calibri"/>
                        <a:sym typeface="Calibri"/>
                      </a:endParaRPr>
                    </a:p>
                  </a:txBody>
                  <a:tcPr marL="0" marR="0" marT="22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38312"/>
                    </a:solidFill>
                  </a:tcPr>
                </a:tc>
                <a:extLst>
                  <a:ext uri="{0D108BD9-81ED-4DB2-BD59-A6C34878D82A}">
                    <a16:rowId xmlns:a16="http://schemas.microsoft.com/office/drawing/2014/main" val="10000"/>
                  </a:ext>
                </a:extLst>
              </a:tr>
              <a:tr h="534675">
                <a:tc>
                  <a:txBody>
                    <a:bodyPr/>
                    <a:lstStyle/>
                    <a:p>
                      <a:pPr marL="97790" marR="0" lvl="0" indent="0" algn="l" rtl="0">
                        <a:lnSpc>
                          <a:spcPct val="100000"/>
                        </a:lnSpc>
                        <a:spcBef>
                          <a:spcPts val="0"/>
                        </a:spcBef>
                        <a:spcAft>
                          <a:spcPts val="0"/>
                        </a:spcAft>
                        <a:buNone/>
                      </a:pPr>
                      <a:r>
                        <a:rPr lang="en-US" sz="2400" u="none" strike="noStrike" cap="none">
                          <a:latin typeface="Calibri"/>
                          <a:ea typeface="Calibri"/>
                          <a:cs typeface="Calibri"/>
                          <a:sym typeface="Calibri"/>
                        </a:rPr>
                        <a:t>Grade 4 </a:t>
                      </a:r>
                      <a:r>
                        <a:rPr lang="en-US" sz="2400"/>
                        <a:t>NJSLA</a:t>
                      </a:r>
                      <a:r>
                        <a:rPr lang="en-US" sz="2400" u="none" strike="noStrike" cap="none">
                          <a:latin typeface="Calibri"/>
                          <a:ea typeface="Calibri"/>
                          <a:cs typeface="Calibri"/>
                          <a:sym typeface="Calibri"/>
                        </a:rPr>
                        <a:t> Score</a:t>
                      </a:r>
                      <a:endParaRPr sz="2400" u="none" strike="noStrike" cap="none">
                        <a:latin typeface="Calibri"/>
                        <a:ea typeface="Calibri"/>
                        <a:cs typeface="Calibri"/>
                        <a:sym typeface="Calibri"/>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9CC"/>
                    </a:solidFill>
                  </a:tcPr>
                </a:tc>
                <a:extLst>
                  <a:ext uri="{0D108BD9-81ED-4DB2-BD59-A6C34878D82A}">
                    <a16:rowId xmlns:a16="http://schemas.microsoft.com/office/drawing/2014/main" val="10001"/>
                  </a:ext>
                </a:extLst>
              </a:tr>
              <a:tr h="534675">
                <a:tc>
                  <a:txBody>
                    <a:bodyPr/>
                    <a:lstStyle/>
                    <a:p>
                      <a:pPr marL="97790" marR="0" lvl="0" indent="0" algn="l" rtl="0">
                        <a:lnSpc>
                          <a:spcPct val="100000"/>
                        </a:lnSpc>
                        <a:spcBef>
                          <a:spcPts val="0"/>
                        </a:spcBef>
                        <a:spcAft>
                          <a:spcPts val="0"/>
                        </a:spcAft>
                        <a:buNone/>
                      </a:pPr>
                      <a:r>
                        <a:rPr lang="en-US" sz="2400" u="none" strike="noStrike" cap="none">
                          <a:latin typeface="Calibri"/>
                          <a:ea typeface="Calibri"/>
                          <a:cs typeface="Calibri"/>
                          <a:sym typeface="Calibri"/>
                        </a:rPr>
                        <a:t>Average of Form A and Form B</a:t>
                      </a:r>
                      <a:r>
                        <a:rPr lang="en-US" sz="2400"/>
                        <a:t> Benchmark S</a:t>
                      </a:r>
                      <a:r>
                        <a:rPr lang="en-US" sz="2400" u="none" strike="noStrike" cap="none">
                          <a:latin typeface="Calibri"/>
                          <a:ea typeface="Calibri"/>
                          <a:cs typeface="Calibri"/>
                          <a:sym typeface="Calibri"/>
                        </a:rPr>
                        <a:t>cores</a:t>
                      </a:r>
                      <a:endParaRPr sz="2400" u="none" strike="noStrike" cap="none">
                        <a:latin typeface="Calibri"/>
                        <a:ea typeface="Calibri"/>
                        <a:cs typeface="Calibri"/>
                        <a:sym typeface="Calibri"/>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ECE7"/>
                    </a:solidFill>
                  </a:tcPr>
                </a:tc>
                <a:extLst>
                  <a:ext uri="{0D108BD9-81ED-4DB2-BD59-A6C34878D82A}">
                    <a16:rowId xmlns:a16="http://schemas.microsoft.com/office/drawing/2014/main" val="10002"/>
                  </a:ext>
                </a:extLst>
              </a:tr>
              <a:tr h="534675">
                <a:tc>
                  <a:txBody>
                    <a:bodyPr/>
                    <a:lstStyle/>
                    <a:p>
                      <a:pPr marL="97790" marR="0" lvl="0" indent="0" algn="l" rtl="0">
                        <a:lnSpc>
                          <a:spcPct val="100000"/>
                        </a:lnSpc>
                        <a:spcBef>
                          <a:spcPts val="0"/>
                        </a:spcBef>
                        <a:spcAft>
                          <a:spcPts val="0"/>
                        </a:spcAft>
                        <a:buNone/>
                      </a:pPr>
                      <a:r>
                        <a:rPr lang="en-US" sz="2400" u="none" strike="noStrike" cap="none">
                          <a:latin typeface="Calibri"/>
                          <a:ea typeface="Calibri"/>
                          <a:cs typeface="Calibri"/>
                          <a:sym typeface="Calibri"/>
                        </a:rPr>
                        <a:t>District Advanced Honors Mathematics Test</a:t>
                      </a:r>
                      <a:endParaRPr sz="2400" u="none" strike="noStrike" cap="none">
                        <a:latin typeface="Calibri"/>
                        <a:ea typeface="Calibri"/>
                        <a:cs typeface="Calibri"/>
                        <a:sym typeface="Calibri"/>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9CC"/>
                    </a:solidFill>
                  </a:tcPr>
                </a:tc>
                <a:extLst>
                  <a:ext uri="{0D108BD9-81ED-4DB2-BD59-A6C34878D82A}">
                    <a16:rowId xmlns:a16="http://schemas.microsoft.com/office/drawing/2014/main" val="10003"/>
                  </a:ext>
                </a:extLst>
              </a:tr>
              <a:tr h="534675">
                <a:tc>
                  <a:txBody>
                    <a:bodyPr/>
                    <a:lstStyle/>
                    <a:p>
                      <a:pPr marL="97790" marR="0" lvl="0" indent="0" algn="l" rtl="0">
                        <a:lnSpc>
                          <a:spcPct val="100000"/>
                        </a:lnSpc>
                        <a:spcBef>
                          <a:spcPts val="0"/>
                        </a:spcBef>
                        <a:spcAft>
                          <a:spcPts val="0"/>
                        </a:spcAft>
                        <a:buNone/>
                      </a:pPr>
                      <a:r>
                        <a:rPr lang="en-US" sz="2400" u="none" strike="noStrike" cap="none">
                          <a:latin typeface="Calibri"/>
                          <a:ea typeface="Calibri"/>
                          <a:cs typeface="Calibri"/>
                          <a:sym typeface="Calibri"/>
                        </a:rPr>
                        <a:t>Teacher Recommendation Score</a:t>
                      </a:r>
                      <a:endParaRPr sz="2400" u="none" strike="noStrike" cap="none">
                        <a:latin typeface="Calibri"/>
                        <a:ea typeface="Calibri"/>
                        <a:cs typeface="Calibri"/>
                        <a:sym typeface="Calibri"/>
                      </a:endParaRPr>
                    </a:p>
                  </a:txBody>
                  <a:tcPr marL="0" marR="0" marT="260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ECE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2"/>
          <p:cNvSpPr txBox="1"/>
          <p:nvPr/>
        </p:nvSpPr>
        <p:spPr>
          <a:xfrm>
            <a:off x="2101088" y="404113"/>
            <a:ext cx="7303770" cy="879475"/>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2800" b="1">
                <a:solidFill>
                  <a:schemeClr val="dk1"/>
                </a:solidFill>
                <a:latin typeface="Arial"/>
                <a:ea typeface="Arial"/>
                <a:cs typeface="Arial"/>
                <a:sym typeface="Arial"/>
              </a:rPr>
              <a:t>Curriculum</a:t>
            </a:r>
            <a:endParaRPr sz="280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800" b="1">
                <a:solidFill>
                  <a:schemeClr val="dk1"/>
                </a:solidFill>
                <a:latin typeface="Arial"/>
                <a:ea typeface="Arial"/>
                <a:cs typeface="Arial"/>
                <a:sym typeface="Arial"/>
              </a:rPr>
              <a:t>Advanced Honors Program in Mathematics</a:t>
            </a:r>
            <a:endParaRPr sz="2800">
              <a:solidFill>
                <a:schemeClr val="dk1"/>
              </a:solidFill>
              <a:latin typeface="Arial"/>
              <a:ea typeface="Arial"/>
              <a:cs typeface="Arial"/>
              <a:sym typeface="Arial"/>
            </a:endParaRPr>
          </a:p>
        </p:txBody>
      </p:sp>
      <p:sp>
        <p:nvSpPr>
          <p:cNvPr id="138" name="Google Shape;138;p12"/>
          <p:cNvSpPr/>
          <p:nvPr/>
        </p:nvSpPr>
        <p:spPr>
          <a:xfrm>
            <a:off x="1397719" y="1866900"/>
            <a:ext cx="9015251" cy="230187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2"/>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p:nvPr/>
        </p:nvSpPr>
        <p:spPr>
          <a:xfrm>
            <a:off x="3048000" y="1464296"/>
            <a:ext cx="4217772" cy="257351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3"/>
          <p:cNvSpPr/>
          <p:nvPr/>
        </p:nvSpPr>
        <p:spPr>
          <a:xfrm>
            <a:off x="7391400" y="762000"/>
            <a:ext cx="2305050" cy="1943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3"/>
          <p:cNvSpPr/>
          <p:nvPr/>
        </p:nvSpPr>
        <p:spPr>
          <a:xfrm>
            <a:off x="7467600" y="2743200"/>
            <a:ext cx="2262378" cy="14478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3"/>
          <p:cNvSpPr/>
          <p:nvPr/>
        </p:nvSpPr>
        <p:spPr>
          <a:xfrm>
            <a:off x="3886200" y="4114800"/>
            <a:ext cx="3352800" cy="1943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3"/>
          <p:cNvSpPr/>
          <p:nvPr/>
        </p:nvSpPr>
        <p:spPr>
          <a:xfrm>
            <a:off x="923951" y="1219224"/>
            <a:ext cx="1727973" cy="366997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3"/>
          <p:cNvSpPr/>
          <p:nvPr/>
        </p:nvSpPr>
        <p:spPr>
          <a:xfrm>
            <a:off x="7467600" y="4267200"/>
            <a:ext cx="2209800" cy="161925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3"/>
          <p:cNvSpPr txBox="1">
            <a:spLocks noGrp="1"/>
          </p:cNvSpPr>
          <p:nvPr>
            <p:ph type="title"/>
          </p:nvPr>
        </p:nvSpPr>
        <p:spPr>
          <a:xfrm>
            <a:off x="3812794" y="323342"/>
            <a:ext cx="3325495" cy="63563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000" b="1">
                <a:solidFill>
                  <a:srgbClr val="FF0000"/>
                </a:solidFill>
                <a:latin typeface="Arial"/>
                <a:ea typeface="Arial"/>
                <a:cs typeface="Arial"/>
                <a:sym typeface="Arial"/>
              </a:rPr>
              <a:t>QUESTIONS !</a:t>
            </a:r>
            <a:endParaRPr sz="4000">
              <a:latin typeface="Arial"/>
              <a:ea typeface="Arial"/>
              <a:cs typeface="Arial"/>
              <a:sym typeface="Arial"/>
            </a:endParaRPr>
          </a:p>
        </p:txBody>
      </p:sp>
      <p:sp>
        <p:nvSpPr>
          <p:cNvPr id="151" name="Google Shape;151;p13"/>
          <p:cNvSpPr/>
          <p:nvPr/>
        </p:nvSpPr>
        <p:spPr>
          <a:xfrm>
            <a:off x="9374899" y="685800"/>
            <a:ext cx="2548623" cy="564497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3"/>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5073396" y="1144270"/>
            <a:ext cx="2160270" cy="7569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800" b="1">
                <a:solidFill>
                  <a:srgbClr val="5F2C16"/>
                </a:solidFill>
                <a:latin typeface="Arial"/>
                <a:ea typeface="Arial"/>
                <a:cs typeface="Arial"/>
                <a:sym typeface="Arial"/>
              </a:rPr>
              <a:t>Please!</a:t>
            </a:r>
            <a:endParaRPr sz="4800">
              <a:latin typeface="Arial"/>
              <a:ea typeface="Arial"/>
              <a:cs typeface="Arial"/>
              <a:sym typeface="Arial"/>
            </a:endParaRPr>
          </a:p>
        </p:txBody>
      </p:sp>
      <p:sp>
        <p:nvSpPr>
          <p:cNvPr id="57" name="Google Shape;57;p2"/>
          <p:cNvSpPr/>
          <p:nvPr/>
        </p:nvSpPr>
        <p:spPr>
          <a:xfrm>
            <a:off x="3406140" y="2185428"/>
            <a:ext cx="5647182" cy="100430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p:nvPr/>
        </p:nvSpPr>
        <p:spPr>
          <a:xfrm>
            <a:off x="3956303" y="2734068"/>
            <a:ext cx="4421124" cy="100430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p:nvPr/>
        </p:nvSpPr>
        <p:spPr>
          <a:xfrm>
            <a:off x="5769102" y="3346703"/>
            <a:ext cx="786383" cy="56464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
          <p:cNvSpPr txBox="1"/>
          <p:nvPr/>
        </p:nvSpPr>
        <p:spPr>
          <a:xfrm>
            <a:off x="3261105" y="2306320"/>
            <a:ext cx="6021705" cy="2525395"/>
          </a:xfrm>
          <a:prstGeom prst="rect">
            <a:avLst/>
          </a:prstGeom>
          <a:noFill/>
          <a:ln>
            <a:noFill/>
          </a:ln>
        </p:spPr>
        <p:txBody>
          <a:bodyPr spcFirstLastPara="1" wrap="square" lIns="0" tIns="12700" rIns="0" bIns="0" anchor="t" anchorCtr="0">
            <a:spAutoFit/>
          </a:bodyPr>
          <a:lstStyle/>
          <a:p>
            <a:pPr marL="427990" marR="656590" lvl="0" indent="0" algn="ctr" rtl="0">
              <a:lnSpc>
                <a:spcPct val="100000"/>
              </a:lnSpc>
              <a:spcBef>
                <a:spcPts val="0"/>
              </a:spcBef>
              <a:spcAft>
                <a:spcPts val="0"/>
              </a:spcAft>
              <a:buNone/>
            </a:pPr>
            <a:r>
              <a:rPr lang="en-US" sz="3600" b="1">
                <a:solidFill>
                  <a:srgbClr val="2997E2"/>
                </a:solidFill>
                <a:latin typeface="Arial"/>
                <a:ea typeface="Arial"/>
                <a:cs typeface="Arial"/>
                <a:sym typeface="Arial"/>
              </a:rPr>
              <a:t>Silence Cell Phones or  Use Vibrate Mode</a:t>
            </a:r>
            <a:endParaRPr sz="3600">
              <a:solidFill>
                <a:schemeClr val="dk1"/>
              </a:solidFill>
              <a:latin typeface="Arial"/>
              <a:ea typeface="Arial"/>
              <a:cs typeface="Arial"/>
              <a:sym typeface="Arial"/>
            </a:endParaRPr>
          </a:p>
          <a:p>
            <a:pPr marL="0" marR="227965" lvl="0" indent="0" algn="ctr" rtl="0">
              <a:lnSpc>
                <a:spcPct val="119000"/>
              </a:lnSpc>
              <a:spcBef>
                <a:spcPts val="45"/>
              </a:spcBef>
              <a:spcAft>
                <a:spcPts val="0"/>
              </a:spcAft>
              <a:buNone/>
            </a:pPr>
            <a:r>
              <a:rPr lang="en-US" sz="2000" b="1">
                <a:solidFill>
                  <a:srgbClr val="2997E2"/>
                </a:solidFill>
                <a:latin typeface="Arial"/>
                <a:ea typeface="Arial"/>
                <a:cs typeface="Arial"/>
                <a:sym typeface="Arial"/>
              </a:rPr>
              <a:t>and</a:t>
            </a:r>
            <a:endParaRPr sz="2000">
              <a:solidFill>
                <a:schemeClr val="dk1"/>
              </a:solidFill>
              <a:latin typeface="Arial"/>
              <a:ea typeface="Arial"/>
              <a:cs typeface="Arial"/>
              <a:sym typeface="Arial"/>
            </a:endParaRPr>
          </a:p>
          <a:p>
            <a:pPr marL="12700" marR="5080" lvl="0" indent="0" algn="l" rtl="0">
              <a:lnSpc>
                <a:spcPct val="120000"/>
              </a:lnSpc>
              <a:spcBef>
                <a:spcPts val="120"/>
              </a:spcBef>
              <a:spcAft>
                <a:spcPts val="0"/>
              </a:spcAft>
              <a:buNone/>
            </a:pPr>
            <a:r>
              <a:rPr lang="en-US" sz="3600" b="1" i="1">
                <a:solidFill>
                  <a:srgbClr val="2997E2"/>
                </a:solidFill>
                <a:latin typeface="Arial"/>
                <a:ea typeface="Arial"/>
                <a:cs typeface="Arial"/>
                <a:sym typeface="Arial"/>
              </a:rPr>
              <a:t>Questions will be answered  after the presentation.</a:t>
            </a:r>
            <a:endParaRPr sz="3600">
              <a:solidFill>
                <a:schemeClr val="dk1"/>
              </a:solidFill>
              <a:latin typeface="Arial"/>
              <a:ea typeface="Arial"/>
              <a:cs typeface="Arial"/>
              <a:sym typeface="Arial"/>
            </a:endParaRPr>
          </a:p>
        </p:txBody>
      </p:sp>
      <p:sp>
        <p:nvSpPr>
          <p:cNvPr id="61" name="Google Shape;61;p2"/>
          <p:cNvSpPr/>
          <p:nvPr/>
        </p:nvSpPr>
        <p:spPr>
          <a:xfrm>
            <a:off x="838319" y="2544954"/>
            <a:ext cx="1629126" cy="178701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
          <p:cNvSpPr/>
          <p:nvPr/>
        </p:nvSpPr>
        <p:spPr>
          <a:xfrm>
            <a:off x="9833193" y="2528319"/>
            <a:ext cx="1814022" cy="182117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2"/>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4710429" y="673607"/>
            <a:ext cx="1703070" cy="57467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600" b="1">
                <a:solidFill>
                  <a:srgbClr val="404040"/>
                </a:solidFill>
                <a:latin typeface="Arial"/>
                <a:ea typeface="Arial"/>
                <a:cs typeface="Arial"/>
                <a:sym typeface="Arial"/>
              </a:rPr>
              <a:t>Agenda</a:t>
            </a:r>
            <a:endParaRPr sz="3600">
              <a:latin typeface="Arial"/>
              <a:ea typeface="Arial"/>
              <a:cs typeface="Arial"/>
              <a:sym typeface="Arial"/>
            </a:endParaRPr>
          </a:p>
        </p:txBody>
      </p:sp>
      <p:sp>
        <p:nvSpPr>
          <p:cNvPr id="69" name="Google Shape;69;p3"/>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3</a:t>
            </a:fld>
            <a:endParaRPr/>
          </a:p>
        </p:txBody>
      </p:sp>
      <p:graphicFrame>
        <p:nvGraphicFramePr>
          <p:cNvPr id="70" name="Google Shape;70;p3"/>
          <p:cNvGraphicFramePr/>
          <p:nvPr/>
        </p:nvGraphicFramePr>
        <p:xfrm>
          <a:off x="1136650" y="1441450"/>
          <a:ext cx="3000000" cy="3000000"/>
        </p:xfrm>
        <a:graphic>
          <a:graphicData uri="http://schemas.openxmlformats.org/drawingml/2006/table">
            <a:tbl>
              <a:tblPr firstRow="1" bandRow="1">
                <a:noFill/>
                <a:tableStyleId>{445585B7-F31E-435D-A5EC-CA31C247B68B}</a:tableStyleId>
              </a:tblPr>
              <a:tblGrid>
                <a:gridCol w="9372600">
                  <a:extLst>
                    <a:ext uri="{9D8B030D-6E8A-4147-A177-3AD203B41FA5}">
                      <a16:colId xmlns:a16="http://schemas.microsoft.com/office/drawing/2014/main" val="20000"/>
                    </a:ext>
                  </a:extLst>
                </a:gridCol>
              </a:tblGrid>
              <a:tr h="407025">
                <a:tc>
                  <a:txBody>
                    <a:bodyPr/>
                    <a:lstStyle/>
                    <a:p>
                      <a:pPr marL="97790" marR="0" lvl="0" indent="0" algn="l" rtl="0">
                        <a:lnSpc>
                          <a:spcPct val="100000"/>
                        </a:lnSpc>
                        <a:spcBef>
                          <a:spcPts val="0"/>
                        </a:spcBef>
                        <a:spcAft>
                          <a:spcPts val="0"/>
                        </a:spcAft>
                        <a:buNone/>
                      </a:pPr>
                      <a:r>
                        <a:rPr lang="en-US" sz="1800" b="1" u="none" strike="noStrike" cap="none">
                          <a:solidFill>
                            <a:srgbClr val="FFFFFF"/>
                          </a:solidFill>
                          <a:latin typeface="Calibri"/>
                          <a:ea typeface="Calibri"/>
                          <a:cs typeface="Calibri"/>
                          <a:sym typeface="Calibri"/>
                        </a:rPr>
                        <a:t>Topics</a:t>
                      </a:r>
                      <a:endParaRPr sz="1800" u="none" strike="noStrike" cap="none">
                        <a:latin typeface="Calibri"/>
                        <a:ea typeface="Calibri"/>
                        <a:cs typeface="Calibri"/>
                        <a:sym typeface="Calibri"/>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38312"/>
                    </a:solidFill>
                  </a:tcPr>
                </a:tc>
                <a:extLst>
                  <a:ext uri="{0D108BD9-81ED-4DB2-BD59-A6C34878D82A}">
                    <a16:rowId xmlns:a16="http://schemas.microsoft.com/office/drawing/2014/main" val="10000"/>
                  </a:ext>
                </a:extLst>
              </a:tr>
              <a:tr h="434975">
                <a:tc>
                  <a:txBody>
                    <a:bodyPr/>
                    <a:lstStyle/>
                    <a:p>
                      <a:pPr marL="97790" marR="0" lvl="0" indent="0" algn="l" rtl="0">
                        <a:lnSpc>
                          <a:spcPct val="100000"/>
                        </a:lnSpc>
                        <a:spcBef>
                          <a:spcPts val="0"/>
                        </a:spcBef>
                        <a:spcAft>
                          <a:spcPts val="0"/>
                        </a:spcAft>
                        <a:buNone/>
                      </a:pPr>
                      <a:r>
                        <a:rPr lang="en-US" sz="2000" u="none" strike="noStrike" cap="none">
                          <a:solidFill>
                            <a:srgbClr val="222852"/>
                          </a:solidFill>
                          <a:latin typeface="Calibri"/>
                          <a:ea typeface="Calibri"/>
                          <a:cs typeface="Calibri"/>
                          <a:sym typeface="Calibri"/>
                        </a:rPr>
                        <a:t>Spring 20</a:t>
                      </a:r>
                      <a:r>
                        <a:rPr lang="en-US" sz="2000">
                          <a:solidFill>
                            <a:srgbClr val="222852"/>
                          </a:solidFill>
                        </a:rPr>
                        <a:t>20</a:t>
                      </a:r>
                      <a:r>
                        <a:rPr lang="en-US" sz="2000" u="none" strike="noStrike" cap="none">
                          <a:solidFill>
                            <a:srgbClr val="222852"/>
                          </a:solidFill>
                          <a:latin typeface="Calibri"/>
                          <a:ea typeface="Calibri"/>
                          <a:cs typeface="Calibri"/>
                          <a:sym typeface="Calibri"/>
                        </a:rPr>
                        <a:t> State Assessment Name, Length and Time </a:t>
                      </a:r>
                      <a:endParaRPr sz="2000" u="none" strike="noStrike" cap="none">
                        <a:latin typeface="Calibri"/>
                        <a:ea typeface="Calibri"/>
                        <a:cs typeface="Calibri"/>
                        <a:sym typeface="Calibri"/>
                      </a:endParaRPr>
                    </a:p>
                  </a:txBody>
                  <a:tcPr marL="0" marR="0" marT="292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9CC"/>
                    </a:solidFill>
                  </a:tcPr>
                </a:tc>
                <a:extLst>
                  <a:ext uri="{0D108BD9-81ED-4DB2-BD59-A6C34878D82A}">
                    <a16:rowId xmlns:a16="http://schemas.microsoft.com/office/drawing/2014/main" val="10001"/>
                  </a:ext>
                </a:extLst>
              </a:tr>
              <a:tr h="395600">
                <a:tc>
                  <a:txBody>
                    <a:bodyPr/>
                    <a:lstStyle/>
                    <a:p>
                      <a:pPr marL="97790" marR="0" lvl="0" indent="0" algn="l" rtl="0">
                        <a:lnSpc>
                          <a:spcPct val="100000"/>
                        </a:lnSpc>
                        <a:spcBef>
                          <a:spcPts val="0"/>
                        </a:spcBef>
                        <a:spcAft>
                          <a:spcPts val="0"/>
                        </a:spcAft>
                        <a:buNone/>
                      </a:pPr>
                      <a:r>
                        <a:rPr lang="en-US" sz="2000"/>
                        <a:t>Blue print of the test</a:t>
                      </a:r>
                      <a:endParaRPr sz="2000" u="none" strike="noStrike" cap="none">
                        <a:latin typeface="Calibri"/>
                        <a:ea typeface="Calibri"/>
                        <a:cs typeface="Calibri"/>
                        <a:sym typeface="Calibri"/>
                      </a:endParaRPr>
                    </a:p>
                  </a:txBody>
                  <a:tcPr marL="0" marR="0" marT="292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ECE7"/>
                    </a:solidFill>
                  </a:tcPr>
                </a:tc>
                <a:extLst>
                  <a:ext uri="{0D108BD9-81ED-4DB2-BD59-A6C34878D82A}">
                    <a16:rowId xmlns:a16="http://schemas.microsoft.com/office/drawing/2014/main" val="10002"/>
                  </a:ext>
                </a:extLst>
              </a:tr>
              <a:tr h="434975">
                <a:tc>
                  <a:txBody>
                    <a:bodyPr/>
                    <a:lstStyle/>
                    <a:p>
                      <a:pPr marL="97790" marR="0" lvl="0" indent="0" algn="l" rtl="0">
                        <a:lnSpc>
                          <a:spcPct val="100000"/>
                        </a:lnSpc>
                        <a:spcBef>
                          <a:spcPts val="0"/>
                        </a:spcBef>
                        <a:spcAft>
                          <a:spcPts val="0"/>
                        </a:spcAft>
                        <a:buNone/>
                      </a:pPr>
                      <a:r>
                        <a:rPr lang="en-US" sz="2000"/>
                        <a:t>NJSLA </a:t>
                      </a:r>
                      <a:r>
                        <a:rPr lang="en-US" sz="2000" u="none" strike="noStrike" cap="none">
                          <a:latin typeface="Calibri"/>
                          <a:ea typeface="Calibri"/>
                          <a:cs typeface="Calibri"/>
                          <a:sym typeface="Calibri"/>
                        </a:rPr>
                        <a:t>Score Reports</a:t>
                      </a:r>
                      <a:endParaRPr sz="2000" u="none" strike="noStrike" cap="none">
                        <a:latin typeface="Calibri"/>
                        <a:ea typeface="Calibri"/>
                        <a:cs typeface="Calibri"/>
                        <a:sym typeface="Calibri"/>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9CC"/>
                    </a:solidFill>
                  </a:tcPr>
                </a:tc>
                <a:extLst>
                  <a:ext uri="{0D108BD9-81ED-4DB2-BD59-A6C34878D82A}">
                    <a16:rowId xmlns:a16="http://schemas.microsoft.com/office/drawing/2014/main" val="10003"/>
                  </a:ext>
                </a:extLst>
              </a:tr>
              <a:tr h="434975">
                <a:tc>
                  <a:txBody>
                    <a:bodyPr/>
                    <a:lstStyle/>
                    <a:p>
                      <a:pPr marL="97790" marR="0" lvl="0" indent="0" algn="l" rtl="0">
                        <a:lnSpc>
                          <a:spcPct val="100000"/>
                        </a:lnSpc>
                        <a:spcBef>
                          <a:spcPts val="0"/>
                        </a:spcBef>
                        <a:spcAft>
                          <a:spcPts val="0"/>
                        </a:spcAft>
                        <a:buNone/>
                      </a:pPr>
                      <a:r>
                        <a:rPr lang="en-US" sz="2000" u="none" strike="noStrike" cap="none">
                          <a:latin typeface="Calibri"/>
                          <a:ea typeface="Calibri"/>
                          <a:cs typeface="Calibri"/>
                          <a:sym typeface="Calibri"/>
                        </a:rPr>
                        <a:t>Advanced Honors Program in Mathematics</a:t>
                      </a:r>
                      <a:endParaRPr sz="2000" u="none" strike="noStrike" cap="none">
                        <a:latin typeface="Calibri"/>
                        <a:ea typeface="Calibri"/>
                        <a:cs typeface="Calibri"/>
                        <a:sym typeface="Calibri"/>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9ECE7"/>
                    </a:solidFill>
                  </a:tcPr>
                </a:tc>
                <a:extLst>
                  <a:ext uri="{0D108BD9-81ED-4DB2-BD59-A6C34878D82A}">
                    <a16:rowId xmlns:a16="http://schemas.microsoft.com/office/drawing/2014/main" val="10004"/>
                  </a:ext>
                </a:extLst>
              </a:tr>
              <a:tr h="434975">
                <a:tc>
                  <a:txBody>
                    <a:bodyPr/>
                    <a:lstStyle/>
                    <a:p>
                      <a:pPr marL="97790" marR="0" lvl="0" indent="0" algn="l" rtl="0">
                        <a:lnSpc>
                          <a:spcPct val="100000"/>
                        </a:lnSpc>
                        <a:spcBef>
                          <a:spcPts val="0"/>
                        </a:spcBef>
                        <a:spcAft>
                          <a:spcPts val="0"/>
                        </a:spcAft>
                        <a:buNone/>
                      </a:pPr>
                      <a:r>
                        <a:rPr lang="en-US" sz="2000" u="none" strike="noStrike" cap="none">
                          <a:latin typeface="Calibri"/>
                          <a:ea typeface="Calibri"/>
                          <a:cs typeface="Calibri"/>
                          <a:sym typeface="Calibri"/>
                        </a:rPr>
                        <a:t>Questions</a:t>
                      </a:r>
                      <a:endParaRPr sz="2000" u="none" strike="noStrike" cap="none">
                        <a:latin typeface="Calibri"/>
                        <a:ea typeface="Calibri"/>
                        <a:cs typeface="Calibri"/>
                        <a:sym typeface="Calibri"/>
                      </a:endParaRPr>
                    </a:p>
                  </a:txBody>
                  <a:tcPr marL="0" marR="0" marT="292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9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1623313" y="264414"/>
            <a:ext cx="7985125"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400" b="1">
                <a:solidFill>
                  <a:srgbClr val="222852"/>
                </a:solidFill>
                <a:latin typeface="Calibri"/>
                <a:ea typeface="Calibri"/>
                <a:cs typeface="Calibri"/>
                <a:sym typeface="Calibri"/>
              </a:rPr>
              <a:t>Spring 2020 State Assessment Name, Length and Time </a:t>
            </a:r>
            <a:endParaRPr sz="2400">
              <a:latin typeface="Calibri"/>
              <a:ea typeface="Calibri"/>
              <a:cs typeface="Calibri"/>
              <a:sym typeface="Calibri"/>
            </a:endParaRPr>
          </a:p>
        </p:txBody>
      </p:sp>
      <p:sp>
        <p:nvSpPr>
          <p:cNvPr id="76" name="Google Shape;76;p4"/>
          <p:cNvSpPr txBox="1">
            <a:spLocks noGrp="1"/>
          </p:cNvSpPr>
          <p:nvPr>
            <p:ph type="body" idx="1"/>
          </p:nvPr>
        </p:nvSpPr>
        <p:spPr>
          <a:xfrm>
            <a:off x="390525" y="1407149"/>
            <a:ext cx="11410800" cy="3284100"/>
          </a:xfrm>
          <a:prstGeom prst="rect">
            <a:avLst/>
          </a:prstGeom>
          <a:noFill/>
          <a:ln>
            <a:noFill/>
          </a:ln>
        </p:spPr>
        <p:txBody>
          <a:bodyPr spcFirstLastPara="1" wrap="square" lIns="0" tIns="12700" rIns="0" bIns="0" anchor="t" anchorCtr="0">
            <a:spAutoFit/>
          </a:bodyPr>
          <a:lstStyle/>
          <a:p>
            <a:pPr marL="310515" lvl="0" indent="0" algn="l" rtl="0">
              <a:lnSpc>
                <a:spcPct val="100000"/>
              </a:lnSpc>
              <a:spcBef>
                <a:spcPts val="0"/>
              </a:spcBef>
              <a:spcAft>
                <a:spcPts val="0"/>
              </a:spcAft>
              <a:buNone/>
            </a:pPr>
            <a:r>
              <a:rPr lang="en-US"/>
              <a:t>State Assessment Name Change</a:t>
            </a:r>
            <a:endParaRPr/>
          </a:p>
          <a:p>
            <a:pPr marL="310515" marR="5080" lvl="0" indent="0" algn="l" rtl="0">
              <a:lnSpc>
                <a:spcPct val="100000"/>
              </a:lnSpc>
              <a:spcBef>
                <a:spcPts val="1939"/>
              </a:spcBef>
              <a:spcAft>
                <a:spcPts val="0"/>
              </a:spcAft>
              <a:buNone/>
            </a:pPr>
            <a:r>
              <a:rPr lang="en-US" sz="1600" b="0">
                <a:solidFill>
                  <a:srgbClr val="000000"/>
                </a:solidFill>
                <a:latin typeface="Arial"/>
                <a:ea typeface="Arial"/>
                <a:cs typeface="Arial"/>
                <a:sym typeface="Arial"/>
              </a:rPr>
              <a:t>The State of New Jersey has ended its membership of the interstate consortium that produced the Partnership for  Assessment of Readiness for College and Careers (PARCC) assessments. While the online platform will remain the same,  the state’s mathematics and English Language Arts (ELA) assessments will no longer be called Partnership for Assessment  of College and Career Readiness (PARCC).</a:t>
            </a:r>
            <a:endParaRPr sz="1600">
              <a:latin typeface="Arial"/>
              <a:ea typeface="Arial"/>
              <a:cs typeface="Arial"/>
              <a:sym typeface="Arial"/>
            </a:endParaRPr>
          </a:p>
          <a:p>
            <a:pPr marL="297815" lvl="0" indent="0" algn="l" rtl="0">
              <a:lnSpc>
                <a:spcPct val="100000"/>
              </a:lnSpc>
              <a:spcBef>
                <a:spcPts val="40"/>
              </a:spcBef>
              <a:spcAft>
                <a:spcPts val="0"/>
              </a:spcAft>
              <a:buNone/>
            </a:pPr>
            <a:endParaRPr sz="2450">
              <a:latin typeface="Times New Roman"/>
              <a:ea typeface="Times New Roman"/>
              <a:cs typeface="Times New Roman"/>
              <a:sym typeface="Times New Roman"/>
            </a:endParaRPr>
          </a:p>
          <a:p>
            <a:pPr marL="310515" lvl="0" indent="0" algn="l" rtl="0">
              <a:lnSpc>
                <a:spcPct val="100000"/>
              </a:lnSpc>
              <a:spcBef>
                <a:spcPts val="0"/>
              </a:spcBef>
              <a:spcAft>
                <a:spcPts val="0"/>
              </a:spcAft>
              <a:buNone/>
            </a:pPr>
            <a:r>
              <a:rPr lang="en-US"/>
              <a:t>The statewide assessments for ELA and mathematics will be called:</a:t>
            </a:r>
            <a:endParaRPr/>
          </a:p>
          <a:p>
            <a:pPr marL="310515" lvl="0" indent="0" algn="l" rtl="0">
              <a:lnSpc>
                <a:spcPct val="100000"/>
              </a:lnSpc>
              <a:spcBef>
                <a:spcPts val="2185"/>
              </a:spcBef>
              <a:spcAft>
                <a:spcPts val="0"/>
              </a:spcAft>
              <a:buNone/>
            </a:pPr>
            <a:r>
              <a:rPr lang="en-US" sz="1600" b="0">
                <a:solidFill>
                  <a:srgbClr val="000000"/>
                </a:solidFill>
                <a:latin typeface="Arial"/>
                <a:ea typeface="Arial"/>
                <a:cs typeface="Arial"/>
                <a:sym typeface="Arial"/>
              </a:rPr>
              <a:t>New Jersey Student Learning Assessments-ELA (NJSLA-ELA)</a:t>
            </a:r>
            <a:endParaRPr sz="1600">
              <a:latin typeface="Arial"/>
              <a:ea typeface="Arial"/>
              <a:cs typeface="Arial"/>
              <a:sym typeface="Arial"/>
            </a:endParaRPr>
          </a:p>
          <a:p>
            <a:pPr marL="310515" lvl="0" indent="0" algn="l" rtl="0">
              <a:lnSpc>
                <a:spcPct val="100000"/>
              </a:lnSpc>
              <a:spcBef>
                <a:spcPts val="0"/>
              </a:spcBef>
              <a:spcAft>
                <a:spcPts val="0"/>
              </a:spcAft>
              <a:buNone/>
            </a:pPr>
            <a:r>
              <a:rPr lang="en-US" sz="1600" b="0">
                <a:solidFill>
                  <a:srgbClr val="000000"/>
                </a:solidFill>
                <a:latin typeface="Arial"/>
                <a:ea typeface="Arial"/>
                <a:cs typeface="Arial"/>
                <a:sym typeface="Arial"/>
              </a:rPr>
              <a:t>New Jersey Student Learning Assessment-Mathematics (NJSLA-M)</a:t>
            </a:r>
            <a:endParaRPr sz="1600">
              <a:latin typeface="Arial"/>
              <a:ea typeface="Arial"/>
              <a:cs typeface="Arial"/>
              <a:sym typeface="Arial"/>
            </a:endParaRPr>
          </a:p>
        </p:txBody>
      </p:sp>
      <p:sp>
        <p:nvSpPr>
          <p:cNvPr id="77" name="Google Shape;77;p4"/>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5</a:t>
            </a:fld>
            <a:endParaRPr/>
          </a:p>
        </p:txBody>
      </p:sp>
      <p:pic>
        <p:nvPicPr>
          <p:cNvPr id="83" name="Google Shape;83;p5"/>
          <p:cNvPicPr preferRelativeResize="0"/>
          <p:nvPr/>
        </p:nvPicPr>
        <p:blipFill>
          <a:blip r:embed="rId3">
            <a:alphaModFix/>
          </a:blip>
          <a:stretch>
            <a:fillRect/>
          </a:stretch>
        </p:blipFill>
        <p:spPr>
          <a:xfrm>
            <a:off x="1092275" y="134475"/>
            <a:ext cx="9766099" cy="5989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g6d1ce00157_0_10"/>
          <p:cNvPicPr preferRelativeResize="0"/>
          <p:nvPr/>
        </p:nvPicPr>
        <p:blipFill>
          <a:blip r:embed="rId3">
            <a:alphaModFix/>
          </a:blip>
          <a:stretch>
            <a:fillRect/>
          </a:stretch>
        </p:blipFill>
        <p:spPr>
          <a:xfrm>
            <a:off x="680425" y="533400"/>
            <a:ext cx="10457101" cy="4945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p:nvPr/>
        </p:nvSpPr>
        <p:spPr>
          <a:xfrm>
            <a:off x="3156585" y="2988182"/>
            <a:ext cx="1905" cy="0"/>
          </a:xfrm>
          <a:custGeom>
            <a:avLst/>
            <a:gdLst/>
            <a:ahLst/>
            <a:cxnLst/>
            <a:rect l="l" t="t" r="r" b="b"/>
            <a:pathLst>
              <a:path w="1905" h="120000" extrusionOk="0">
                <a:moveTo>
                  <a:pt x="0" y="0"/>
                </a:moveTo>
                <a:lnTo>
                  <a:pt x="1523" y="0"/>
                </a:lnTo>
              </a:path>
            </a:pathLst>
          </a:custGeom>
          <a:noFill/>
          <a:ln w="19050" cap="flat" cmpd="sng">
            <a:solidFill>
              <a:srgbClr val="DD694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a:spLocks noGrp="1"/>
          </p:cNvSpPr>
          <p:nvPr>
            <p:ph type="title"/>
          </p:nvPr>
        </p:nvSpPr>
        <p:spPr>
          <a:xfrm>
            <a:off x="4125228" y="244850"/>
            <a:ext cx="4093500" cy="391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400" b="1">
                <a:solidFill>
                  <a:srgbClr val="5F2C16"/>
                </a:solidFill>
                <a:latin typeface="Arial"/>
                <a:ea typeface="Arial"/>
                <a:cs typeface="Arial"/>
                <a:sym typeface="Arial"/>
              </a:rPr>
              <a:t> NJSLA</a:t>
            </a:r>
            <a:r>
              <a:rPr lang="en-US" sz="2400" b="1">
                <a:solidFill>
                  <a:srgbClr val="5F2C16"/>
                </a:solidFill>
              </a:rPr>
              <a:t> ELA </a:t>
            </a:r>
            <a:r>
              <a:rPr lang="en-US" sz="2400" b="1">
                <a:solidFill>
                  <a:srgbClr val="5F2C16"/>
                </a:solidFill>
                <a:latin typeface="Arial"/>
                <a:ea typeface="Arial"/>
                <a:cs typeface="Arial"/>
                <a:sym typeface="Arial"/>
              </a:rPr>
              <a:t>Score Reports</a:t>
            </a:r>
            <a:endParaRPr sz="2400">
              <a:latin typeface="Arial"/>
              <a:ea typeface="Arial"/>
              <a:cs typeface="Arial"/>
              <a:sym typeface="Arial"/>
            </a:endParaRPr>
          </a:p>
        </p:txBody>
      </p:sp>
      <p:sp>
        <p:nvSpPr>
          <p:cNvPr id="95" name="Google Shape;95;p6"/>
          <p:cNvSpPr txBox="1">
            <a:spLocks noGrp="1"/>
          </p:cNvSpPr>
          <p:nvPr>
            <p:ph type="sldNum" idx="12"/>
          </p:nvPr>
        </p:nvSpPr>
        <p:spPr>
          <a:xfrm>
            <a:off x="10947907" y="6558974"/>
            <a:ext cx="199390" cy="174625"/>
          </a:xfrm>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t>7</a:t>
            </a:fld>
            <a:endParaRPr/>
          </a:p>
        </p:txBody>
      </p:sp>
      <p:pic>
        <p:nvPicPr>
          <p:cNvPr id="96" name="Google Shape;96;p6"/>
          <p:cNvPicPr preferRelativeResize="0"/>
          <p:nvPr/>
        </p:nvPicPr>
        <p:blipFill>
          <a:blip r:embed="rId3">
            <a:alphaModFix/>
          </a:blip>
          <a:stretch>
            <a:fillRect/>
          </a:stretch>
        </p:blipFill>
        <p:spPr>
          <a:xfrm>
            <a:off x="170300" y="788450"/>
            <a:ext cx="5381625" cy="5486400"/>
          </a:xfrm>
          <a:prstGeom prst="rect">
            <a:avLst/>
          </a:prstGeom>
          <a:noFill/>
          <a:ln>
            <a:noFill/>
          </a:ln>
        </p:spPr>
      </p:pic>
      <p:pic>
        <p:nvPicPr>
          <p:cNvPr id="97" name="Google Shape;97;p6"/>
          <p:cNvPicPr preferRelativeResize="0"/>
          <p:nvPr/>
        </p:nvPicPr>
        <p:blipFill>
          <a:blip r:embed="rId4">
            <a:alphaModFix/>
          </a:blip>
          <a:stretch>
            <a:fillRect/>
          </a:stretch>
        </p:blipFill>
        <p:spPr>
          <a:xfrm>
            <a:off x="5704325" y="638175"/>
            <a:ext cx="5572125" cy="558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6d1ce00157_0_2"/>
          <p:cNvSpPr txBox="1">
            <a:spLocks noGrp="1"/>
          </p:cNvSpPr>
          <p:nvPr>
            <p:ph type="title"/>
          </p:nvPr>
        </p:nvSpPr>
        <p:spPr>
          <a:xfrm>
            <a:off x="2652489" y="357500"/>
            <a:ext cx="5423100" cy="45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a:t>NJSLA Math Score Report</a:t>
            </a:r>
            <a:endParaRPr b="1"/>
          </a:p>
        </p:txBody>
      </p:sp>
      <p:pic>
        <p:nvPicPr>
          <p:cNvPr id="103" name="Google Shape;103;g6d1ce00157_0_2"/>
          <p:cNvPicPr preferRelativeResize="0"/>
          <p:nvPr/>
        </p:nvPicPr>
        <p:blipFill>
          <a:blip r:embed="rId3">
            <a:alphaModFix/>
          </a:blip>
          <a:stretch>
            <a:fillRect/>
          </a:stretch>
        </p:blipFill>
        <p:spPr>
          <a:xfrm>
            <a:off x="671675" y="1097150"/>
            <a:ext cx="4503150" cy="4901351"/>
          </a:xfrm>
          <a:prstGeom prst="rect">
            <a:avLst/>
          </a:prstGeom>
          <a:noFill/>
          <a:ln>
            <a:noFill/>
          </a:ln>
        </p:spPr>
      </p:pic>
      <p:pic>
        <p:nvPicPr>
          <p:cNvPr id="104" name="Google Shape;104;g6d1ce00157_0_2"/>
          <p:cNvPicPr preferRelativeResize="0"/>
          <p:nvPr/>
        </p:nvPicPr>
        <p:blipFill>
          <a:blip r:embed="rId4">
            <a:alphaModFix/>
          </a:blip>
          <a:stretch>
            <a:fillRect/>
          </a:stretch>
        </p:blipFill>
        <p:spPr>
          <a:xfrm>
            <a:off x="6365775" y="810200"/>
            <a:ext cx="4789675" cy="5174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6d4f837b57_0_5"/>
          <p:cNvSpPr txBox="1">
            <a:spLocks noGrp="1"/>
          </p:cNvSpPr>
          <p:nvPr>
            <p:ph type="title"/>
          </p:nvPr>
        </p:nvSpPr>
        <p:spPr>
          <a:xfrm>
            <a:off x="3267907" y="357525"/>
            <a:ext cx="3811500" cy="45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DATA BITS AND BITES</a:t>
            </a:r>
            <a:endParaRPr/>
          </a:p>
          <a:p>
            <a:pPr marL="0" lvl="0" indent="0" algn="l" rtl="0">
              <a:spcBef>
                <a:spcPts val="0"/>
              </a:spcBef>
              <a:spcAft>
                <a:spcPts val="0"/>
              </a:spcAft>
              <a:buNone/>
            </a:pPr>
            <a:endParaRPr/>
          </a:p>
        </p:txBody>
      </p:sp>
      <p:pic>
        <p:nvPicPr>
          <p:cNvPr id="110" name="Google Shape;110;g6d4f837b57_0_5"/>
          <p:cNvPicPr preferRelativeResize="0"/>
          <p:nvPr/>
        </p:nvPicPr>
        <p:blipFill>
          <a:blip r:embed="rId3">
            <a:alphaModFix/>
          </a:blip>
          <a:stretch>
            <a:fillRect/>
          </a:stretch>
        </p:blipFill>
        <p:spPr>
          <a:xfrm>
            <a:off x="1325050" y="953475"/>
            <a:ext cx="8988799" cy="4911850"/>
          </a:xfrm>
          <a:prstGeom prst="rect">
            <a:avLst/>
          </a:prstGeom>
          <a:noFill/>
          <a:ln>
            <a:noFill/>
          </a:ln>
        </p:spPr>
      </p:pic>
      <p:sp>
        <p:nvSpPr>
          <p:cNvPr id="111" name="Google Shape;111;g6d4f837b57_0_5"/>
          <p:cNvSpPr/>
          <p:nvPr/>
        </p:nvSpPr>
        <p:spPr>
          <a:xfrm>
            <a:off x="8845400" y="2624325"/>
            <a:ext cx="1575900" cy="1146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4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Widescreen</PresentationFormat>
  <Paragraphs>59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Calibri</vt:lpstr>
      <vt:lpstr>Times New Roman</vt:lpstr>
      <vt:lpstr>Office Theme</vt:lpstr>
      <vt:lpstr>CLASS OF 2027 and Class of 2028</vt:lpstr>
      <vt:lpstr>Please!</vt:lpstr>
      <vt:lpstr>Agenda</vt:lpstr>
      <vt:lpstr>Spring 2020 State Assessment Name, Length and Time </vt:lpstr>
      <vt:lpstr>PowerPoint Presentation</vt:lpstr>
      <vt:lpstr>PowerPoint Presentation</vt:lpstr>
      <vt:lpstr> NJSLA ELA Score Reports</vt:lpstr>
      <vt:lpstr>NJSLA Math Score Report</vt:lpstr>
      <vt:lpstr>DATA BITS AND BITES </vt:lpstr>
      <vt:lpstr>Advanced Honors Program in Mathematics</vt:lpstr>
      <vt:lpstr>Advanced Honors Program in Mathematics</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2027 and Class of 2028</dc:title>
  <dc:creator>IT Services - NJ SA</dc:creator>
  <cp:lastModifiedBy>Maharana, Mala</cp:lastModifiedBy>
  <cp:revision>1</cp:revision>
  <dcterms:created xsi:type="dcterms:W3CDTF">2020-01-02T20:15:57Z</dcterms:created>
  <dcterms:modified xsi:type="dcterms:W3CDTF">2020-01-09T23:01:45Z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2019-01-09T00:00:00Z</vt:filetime>
  </property>
  <property fmtid="{D5CDD505-2E9C-101B-9397-08002B2CF9AE}" pid="3" name="Creator">
    <vt:lpwstr>Microsoft® PowerPoint® 2016</vt:lpwstr>
  </property>
  <property fmtid="{D5CDD505-2E9C-101B-9397-08002B2CF9AE}" pid="4" name="LastSaved">
    <vt:filetime>2020-01-02T00:00:00Z</vt:filetime>
  </property>
</Properties>
</file>