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notesMasterIdLst>
    <p:notesMasterId r:id="rId6"/>
  </p:notesMasterIdLst>
  <p:sldIdLst>
    <p:sldId id="256" r:id="rId2"/>
    <p:sldId id="305" r:id="rId3"/>
    <p:sldId id="335" r:id="rId4"/>
    <p:sldId id="337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8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31B32-725E-4462-B7C1-5DFFAA403CC8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B643D-E2EF-40F3-9740-8684D6DFB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F11D6CA-0905-4471-801E-8C365811630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9775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5BD2-6676-4C5F-930F-4E6F624E41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877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CD35BD2-6676-4C5F-930F-4E6F624E41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7703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CD35BD2-6676-4C5F-930F-4E6F624E41A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306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1CD35BD2-6676-4C5F-930F-4E6F624E41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429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5BD2-6676-4C5F-930F-4E6F624E41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994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35BD2-6676-4C5F-930F-4E6F624E41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511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68C2D-8CEE-4356-BD1D-6BBF0FEE902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914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2972697B-5144-4864-BF4C-F43E6AC5B7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65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24336-C2BE-472F-BDFC-934A79D9F2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690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30F19C4-84AB-42FB-8BCF-4029FC7223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8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5B1DF-8F0E-447B-84D5-DCC05A4EC1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0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DBE47-3177-4630-9F21-719A085268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50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D103E-4DF6-4DA6-8E11-AA41EC2B4E3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43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008A8-CFEA-40E7-B37A-92AA8FD9A5C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8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98C43-1F3C-438F-A44C-62F7DAFA63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32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B865-5CB6-4FBE-A89D-BD2688B41A6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56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9A45-B2B9-4633-9510-376FA82BE8D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276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whiteplainspublicschools.org/domain/40" TargetMode="External"/><Relationship Id="rId5" Type="http://schemas.openxmlformats.org/officeDocument/2006/relationships/hyperlink" Target="mailto:garywest@wpcsd.k12.ny.us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jpg"/><Relationship Id="rId5" Type="http://schemas.openxmlformats.org/officeDocument/2006/relationships/hyperlink" Target="https://www.whiteplainspublicschools.org/domain/40" TargetMode="External"/><Relationship Id="rId4" Type="http://schemas.openxmlformats.org/officeDocument/2006/relationships/hyperlink" Target="mailto:garywest@wpcsd.k12.ny.u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5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7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6695" y="626497"/>
            <a:ext cx="6503013" cy="1629905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r>
              <a:rPr lang="en-US" sz="4400" dirty="0"/>
              <a:t>Fine Arts department</a:t>
            </a:r>
            <a:br>
              <a:rPr lang="en-US" sz="4400" dirty="0"/>
            </a:br>
            <a:r>
              <a:rPr lang="en-US" sz="4400" dirty="0"/>
              <a:t>Grades 7-8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6695" y="3923151"/>
            <a:ext cx="5184325" cy="2293885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r>
              <a:rPr lang="en-US" dirty="0"/>
              <a:t>Gary West, </a:t>
            </a:r>
            <a:r>
              <a:rPr lang="en-US" i="1" dirty="0"/>
              <a:t>Director of Fine Arts, K-12</a:t>
            </a:r>
          </a:p>
          <a:p>
            <a:r>
              <a:rPr lang="en-US" dirty="0">
                <a:hlinkClick r:id="rId5"/>
              </a:rPr>
              <a:t>garywest@wpcsd.k12.ny.us</a:t>
            </a:r>
            <a:endParaRPr lang="en-US" dirty="0"/>
          </a:p>
          <a:p>
            <a:r>
              <a:rPr lang="en-US" dirty="0">
                <a:hlinkClick r:id="rId6"/>
              </a:rPr>
              <a:t>https://www.whiteplainspublicschools.org/domain/40</a:t>
            </a:r>
            <a:endParaRPr lang="en-US" dirty="0"/>
          </a:p>
        </p:txBody>
      </p:sp>
      <p:pic>
        <p:nvPicPr>
          <p:cNvPr id="32" name="Video 31">
            <a:hlinkClick r:id="" action="ppaction://media"/>
            <a:extLst>
              <a:ext uri="{FF2B5EF4-FFF2-40B4-BE49-F238E27FC236}">
                <a16:creationId xmlns:a16="http://schemas.microsoft.com/office/drawing/2014/main" id="{C194805D-004F-41E4-874F-8EECAB662D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33403" y="2067947"/>
            <a:ext cx="3913269" cy="293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6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25"/>
    </mc:Choice>
    <mc:Fallback>
      <p:transition spd="slow" advTm="20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3" y="764373"/>
            <a:ext cx="10961077" cy="1293028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/>
              <a:t>Music</a:t>
            </a:r>
            <a:br>
              <a:rPr lang="en-US" sz="3600" u="sng" dirty="0"/>
            </a:br>
            <a:br>
              <a:rPr lang="en-US" sz="1300" dirty="0"/>
            </a:br>
            <a:r>
              <a:rPr lang="en-US" sz="3200" dirty="0"/>
              <a:t>Band/chorus/orchestra &amp; General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64502"/>
          </a:xfrm>
        </p:spPr>
        <p:txBody>
          <a:bodyPr>
            <a:normAutofit lnSpcReduction="10000"/>
          </a:bodyPr>
          <a:lstStyle/>
          <a:p>
            <a:r>
              <a:rPr lang="EN-US" sz="2400" b="0" dirty="0">
                <a:latin typeface="Calibri"/>
                <a:sym typeface="Symbol"/>
              </a:rPr>
              <a:t>If students in grades 6 and 7 are meeting expectations </a:t>
            </a:r>
            <a:r>
              <a:rPr lang="EN-US" sz="2400" dirty="0">
                <a:latin typeface="Calibri"/>
                <a:sym typeface="Symbol"/>
              </a:rPr>
              <a:t>at t</a:t>
            </a:r>
            <a:r>
              <a:rPr lang="en-US" sz="2400" dirty="0">
                <a:latin typeface="Calibri"/>
                <a:sym typeface="Symbol"/>
              </a:rPr>
              <a:t>he</a:t>
            </a:r>
            <a:r>
              <a:rPr lang="EN-US" sz="2400" dirty="0">
                <a:latin typeface="Calibri"/>
                <a:sym typeface="Symbol"/>
              </a:rPr>
              <a:t> end of the year</a:t>
            </a:r>
            <a:r>
              <a:rPr lang="EN-US" sz="2400" b="0" dirty="0">
                <a:latin typeface="Calibri"/>
                <a:sym typeface="Symbol"/>
              </a:rPr>
              <a:t> and want to continue in band, chorus, and/or orchestra, they will be scheduled for their ensemble.</a:t>
            </a:r>
            <a:endParaRPr lang="EN-US" sz="2400" dirty="0">
              <a:latin typeface="Calibri"/>
              <a:sym typeface="Symbol"/>
            </a:endParaRPr>
          </a:p>
          <a:p>
            <a:r>
              <a:rPr lang="en-US" sz="2400" dirty="0">
                <a:latin typeface="Calibri"/>
                <a:sym typeface="Symbol"/>
              </a:rPr>
              <a:t>Two concerts each year – Winter &amp; Spring</a:t>
            </a:r>
            <a:endParaRPr lang="EN-US" sz="2400" b="0" dirty="0">
              <a:latin typeface="Calibri"/>
              <a:sym typeface="Symbol"/>
            </a:endParaRPr>
          </a:p>
          <a:p>
            <a:r>
              <a:rPr lang="EN-US" sz="2400" dirty="0">
                <a:latin typeface="Calibri"/>
                <a:sym typeface="Symbol"/>
              </a:rPr>
              <a:t>Students</a:t>
            </a:r>
            <a:r>
              <a:rPr lang="EN-US" sz="2400" b="0" dirty="0">
                <a:latin typeface="Calibri"/>
                <a:sym typeface="Symbol"/>
              </a:rPr>
              <a:t> in performing ensembles are expected to commit for the </a:t>
            </a:r>
            <a:r>
              <a:rPr lang="EN-US" sz="2400" b="0" i="1" dirty="0">
                <a:latin typeface="Calibri"/>
                <a:sym typeface="Symbol"/>
              </a:rPr>
              <a:t>full</a:t>
            </a:r>
            <a:r>
              <a:rPr lang="EN-US" sz="2400" b="0" dirty="0">
                <a:latin typeface="Calibri"/>
                <a:sym typeface="Symbol"/>
              </a:rPr>
              <a:t> year</a:t>
            </a:r>
          </a:p>
          <a:p>
            <a:r>
              <a:rPr lang="EN-US" sz="2400" b="0" dirty="0">
                <a:latin typeface="Calibri"/>
              </a:rPr>
              <a:t>6</a:t>
            </a:r>
            <a:r>
              <a:rPr lang="EN-US" sz="2400" b="0" baseline="30000" dirty="0">
                <a:latin typeface="Calibri"/>
              </a:rPr>
              <a:t>th</a:t>
            </a:r>
            <a:r>
              <a:rPr lang="EN-US" sz="2400" b="0" dirty="0">
                <a:latin typeface="Calibri"/>
              </a:rPr>
              <a:t> and 7</a:t>
            </a:r>
            <a:r>
              <a:rPr lang="EN-US" sz="2400" b="0" baseline="30000" dirty="0">
                <a:latin typeface="Calibri"/>
              </a:rPr>
              <a:t>th</a:t>
            </a:r>
            <a:r>
              <a:rPr lang="EN-US" sz="2400" b="0" dirty="0">
                <a:latin typeface="Calibri"/>
              </a:rPr>
              <a:t> grade students interested in select chorus will have a chance to audition in the spring.</a:t>
            </a:r>
            <a:endParaRPr lang="en-US" sz="2400" b="0" dirty="0">
              <a:latin typeface="Calibri"/>
            </a:endParaRP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Lessons for band and orchestra run the same in grades 6-8 </a:t>
            </a:r>
          </a:p>
          <a:p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Practicing 10 minutes a day is better than one hour one day a week!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Students that are not in Band, Chorus, or Orchestra will be scheduled for General Music for one semester in grades 6-8</a:t>
            </a:r>
          </a:p>
          <a:p>
            <a:endParaRPr lang="EN-US"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9312CF-802C-456C-9344-2652A3A47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7812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19244">
        <p15:prstTrans prst="curtains"/>
      </p:transition>
    </mc:Choice>
    <mc:Fallback>
      <p:transition spd="slow" advTm="119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3" y="764373"/>
            <a:ext cx="10961077" cy="1293028"/>
          </a:xfrm>
        </p:spPr>
        <p:txBody>
          <a:bodyPr/>
          <a:lstStyle/>
          <a:p>
            <a:pPr algn="ctr"/>
            <a:r>
              <a:rPr lang="en-US" u="sng" dirty="0"/>
              <a:t>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0008"/>
            <a:ext cx="10820400" cy="4686300"/>
          </a:xfrm>
        </p:spPr>
        <p:txBody>
          <a:bodyPr>
            <a:normAutofit/>
          </a:bodyPr>
          <a:lstStyle/>
          <a:p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and 8</a:t>
            </a:r>
            <a:r>
              <a:rPr lang="en-US" u="sng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 Grade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Students in Band/Chorus/Orchestra have art for one semester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Students not in Band/Chorus/Orchestra have art for the full year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Students not in Band/Chorus/Orchestra have Digital Art in 8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grade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grade students interested in 8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grade Advanced Art may apply in the spring.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Select Choir &amp; 8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Grade Advanced Art meet 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period</a:t>
            </a:r>
          </a:p>
          <a:p>
            <a:endParaRPr lang="en-US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F02E96E-CD8C-46C0-B695-112E719665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6568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32501">
        <p15:prstTrans prst="origami"/>
      </p:transition>
    </mc:Choice>
    <mc:Fallback>
      <p:transition spd="slow" advTm="132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7662" y="516851"/>
            <a:ext cx="9448800" cy="182509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Fine Arts department</a:t>
            </a:r>
            <a:br>
              <a:rPr lang="en-US" dirty="0"/>
            </a:br>
            <a:r>
              <a:rPr lang="en-US" dirty="0"/>
              <a:t>Grades 7-8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7662" y="3444381"/>
            <a:ext cx="9448800" cy="11327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Gary West, </a:t>
            </a:r>
            <a:r>
              <a:rPr lang="en-US" i="1" dirty="0"/>
              <a:t>Director of Fine Arts, K-12</a:t>
            </a:r>
          </a:p>
          <a:p>
            <a:r>
              <a:rPr lang="en-US" dirty="0">
                <a:hlinkClick r:id="rId4"/>
              </a:rPr>
              <a:t>garywest@wpcsd.k12.ny.us</a:t>
            </a:r>
            <a:endParaRPr lang="en-US" dirty="0"/>
          </a:p>
          <a:p>
            <a:r>
              <a:rPr lang="en-US" dirty="0">
                <a:hlinkClick r:id="rId5"/>
              </a:rPr>
              <a:t>https://www.whiteplainspublicschools.org/domain/40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4D7B7-72B6-46E5-A491-ECDE9A449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189" y="1753547"/>
            <a:ext cx="1874373" cy="1576972"/>
          </a:xfrm>
          <a:prstGeom prst="rect">
            <a:avLst/>
          </a:prstGeom>
        </p:spPr>
      </p:pic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DF77A899-62DF-43C3-919C-BEBE5B8216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9803" y="1753547"/>
            <a:ext cx="3509637" cy="263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48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1"/>
    </mc:Choice>
    <mc:Fallback>
      <p:transition spd="slow" advTm="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2.7|8.8|14.9|13.7|17.8|2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8.7|15.4|26|30.4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278</Words>
  <Application>Microsoft Office PowerPoint</Application>
  <PresentationFormat>Widescreen</PresentationFormat>
  <Paragraphs>25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Century Gothic</vt:lpstr>
      <vt:lpstr>Vapor Trail</vt:lpstr>
      <vt:lpstr>Fine Arts department Grades 7-8</vt:lpstr>
      <vt:lpstr>Music  Band/chorus/orchestra &amp; General Music</vt:lpstr>
      <vt:lpstr>Art</vt:lpstr>
      <vt:lpstr> Fine Arts department Grades 7-8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Fine Arts department Grades 7-8</dc:title>
  <dc:creator>West, Gary</dc:creator>
  <cp:lastModifiedBy>West, Gary</cp:lastModifiedBy>
  <cp:revision>4</cp:revision>
  <dcterms:created xsi:type="dcterms:W3CDTF">2020-12-22T15:08:57Z</dcterms:created>
  <dcterms:modified xsi:type="dcterms:W3CDTF">2020-12-22T16:09:43Z</dcterms:modified>
</cp:coreProperties>
</file>