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6CB4A3-AFC3-468D-9EFC-24F5B1BB271E}" v="88" dt="2020-11-09T15:07:55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st, Gary" userId="e8e1129e-e4da-4ad4-a325-8860fa34c27d" providerId="ADAL" clId="{F46CB4A3-AFC3-468D-9EFC-24F5B1BB271E}"/>
    <pc:docChg chg="custSel modSld">
      <pc:chgData name="West, Gary" userId="e8e1129e-e4da-4ad4-a325-8860fa34c27d" providerId="ADAL" clId="{F46CB4A3-AFC3-468D-9EFC-24F5B1BB271E}" dt="2020-11-09T15:07:55.984" v="86" actId="478"/>
      <pc:docMkLst>
        <pc:docMk/>
      </pc:docMkLst>
      <pc:sldChg chg="modSp mod">
        <pc:chgData name="West, Gary" userId="e8e1129e-e4da-4ad4-a325-8860fa34c27d" providerId="ADAL" clId="{F46CB4A3-AFC3-468D-9EFC-24F5B1BB271E}" dt="2020-11-09T15:07:09.159" v="84" actId="1076"/>
        <pc:sldMkLst>
          <pc:docMk/>
          <pc:sldMk cId="2731663051" sldId="256"/>
        </pc:sldMkLst>
        <pc:spChg chg="mod">
          <ac:chgData name="West, Gary" userId="e8e1129e-e4da-4ad4-a325-8860fa34c27d" providerId="ADAL" clId="{F46CB4A3-AFC3-468D-9EFC-24F5B1BB271E}" dt="2020-11-09T15:07:09.159" v="84" actId="1076"/>
          <ac:spMkLst>
            <pc:docMk/>
            <pc:sldMk cId="2731663051" sldId="256"/>
            <ac:spMk id="3" creationId="{00000000-0000-0000-0000-000000000000}"/>
          </ac:spMkLst>
        </pc:spChg>
      </pc:sldChg>
      <pc:sldChg chg="addSp delSp modSp mod">
        <pc:chgData name="West, Gary" userId="e8e1129e-e4da-4ad4-a325-8860fa34c27d" providerId="ADAL" clId="{F46CB4A3-AFC3-468D-9EFC-24F5B1BB271E}" dt="2020-11-09T15:07:55.984" v="86" actId="478"/>
        <pc:sldMkLst>
          <pc:docMk/>
          <pc:sldMk cId="2168320113" sldId="260"/>
        </pc:sldMkLst>
        <pc:spChg chg="del">
          <ac:chgData name="West, Gary" userId="e8e1129e-e4da-4ad4-a325-8860fa34c27d" providerId="ADAL" clId="{F46CB4A3-AFC3-468D-9EFC-24F5B1BB271E}" dt="2020-11-09T15:07:55.984" v="86" actId="478"/>
          <ac:spMkLst>
            <pc:docMk/>
            <pc:sldMk cId="2168320113" sldId="260"/>
            <ac:spMk id="3" creationId="{00000000-0000-0000-0000-000000000000}"/>
          </ac:spMkLst>
        </pc:spChg>
        <pc:spChg chg="add mod">
          <ac:chgData name="West, Gary" userId="e8e1129e-e4da-4ad4-a325-8860fa34c27d" providerId="ADAL" clId="{F46CB4A3-AFC3-468D-9EFC-24F5B1BB271E}" dt="2020-11-09T15:07:47.465" v="85"/>
          <ac:spMkLst>
            <pc:docMk/>
            <pc:sldMk cId="2168320113" sldId="260"/>
            <ac:spMk id="5" creationId="{A54B9010-9A6B-4B39-B052-A8BBC04EC57C}"/>
          </ac:spMkLst>
        </pc:spChg>
      </pc:sldChg>
    </pc:docChg>
  </pc:docChgLst>
  <pc:docChgLst>
    <pc:chgData name="West, Gary" userId="e8e1129e-e4da-4ad4-a325-8860fa34c27d" providerId="ADAL" clId="{FFA6FFBB-D08E-4972-A574-07928E2A25AA}"/>
    <pc:docChg chg="modSld">
      <pc:chgData name="West, Gary" userId="e8e1129e-e4da-4ad4-a325-8860fa34c27d" providerId="ADAL" clId="{FFA6FFBB-D08E-4972-A574-07928E2A25AA}" dt="2020-11-05T15:15:37.281" v="75"/>
      <pc:docMkLst>
        <pc:docMk/>
      </pc:docMkLst>
      <pc:sldChg chg="addSp delSp modSp modTransition modAnim">
        <pc:chgData name="West, Gary" userId="e8e1129e-e4da-4ad4-a325-8860fa34c27d" providerId="ADAL" clId="{FFA6FFBB-D08E-4972-A574-07928E2A25AA}" dt="2020-11-05T14:47:35.577" v="15"/>
        <pc:sldMkLst>
          <pc:docMk/>
          <pc:sldMk cId="2731663051" sldId="256"/>
        </pc:sldMkLst>
        <pc:picChg chg="add del mod">
          <ac:chgData name="West, Gary" userId="e8e1129e-e4da-4ad4-a325-8860fa34c27d" providerId="ADAL" clId="{FFA6FFBB-D08E-4972-A574-07928E2A25AA}" dt="2020-11-05T14:41:45.225" v="2"/>
          <ac:picMkLst>
            <pc:docMk/>
            <pc:sldMk cId="2731663051" sldId="256"/>
            <ac:picMk id="4" creationId="{829C02A6-0463-443A-9972-5E0947D009DA}"/>
          </ac:picMkLst>
        </pc:picChg>
        <pc:picChg chg="add del mod">
          <ac:chgData name="West, Gary" userId="e8e1129e-e4da-4ad4-a325-8860fa34c27d" providerId="ADAL" clId="{FFA6FFBB-D08E-4972-A574-07928E2A25AA}" dt="2020-11-05T14:43:05.385" v="4"/>
          <ac:picMkLst>
            <pc:docMk/>
            <pc:sldMk cId="2731663051" sldId="256"/>
            <ac:picMk id="5" creationId="{CEF0A8FF-9CD6-4FF8-9508-1A6ED34239B9}"/>
          </ac:picMkLst>
        </pc:picChg>
        <pc:picChg chg="add del mod">
          <ac:chgData name="West, Gary" userId="e8e1129e-e4da-4ad4-a325-8860fa34c27d" providerId="ADAL" clId="{FFA6FFBB-D08E-4972-A574-07928E2A25AA}" dt="2020-11-05T14:43:16.062" v="6"/>
          <ac:picMkLst>
            <pc:docMk/>
            <pc:sldMk cId="2731663051" sldId="256"/>
            <ac:picMk id="6" creationId="{8AB03C23-D3C7-4CF6-814A-987175A28B34}"/>
          </ac:picMkLst>
        </pc:picChg>
        <pc:picChg chg="add del mod">
          <ac:chgData name="West, Gary" userId="e8e1129e-e4da-4ad4-a325-8860fa34c27d" providerId="ADAL" clId="{FFA6FFBB-D08E-4972-A574-07928E2A25AA}" dt="2020-11-05T14:43:34.832" v="8"/>
          <ac:picMkLst>
            <pc:docMk/>
            <pc:sldMk cId="2731663051" sldId="256"/>
            <ac:picMk id="7" creationId="{14C5C952-E186-48A2-9F1B-A9FB2A692DC2}"/>
          </ac:picMkLst>
        </pc:picChg>
        <pc:picChg chg="add del mod">
          <ac:chgData name="West, Gary" userId="e8e1129e-e4da-4ad4-a325-8860fa34c27d" providerId="ADAL" clId="{FFA6FFBB-D08E-4972-A574-07928E2A25AA}" dt="2020-11-05T14:44:54.666" v="10"/>
          <ac:picMkLst>
            <pc:docMk/>
            <pc:sldMk cId="2731663051" sldId="256"/>
            <ac:picMk id="8" creationId="{B2F40350-5805-495B-8FEF-05B67A1FC6D6}"/>
          </ac:picMkLst>
        </pc:picChg>
        <pc:picChg chg="add del mod">
          <ac:chgData name="West, Gary" userId="e8e1129e-e4da-4ad4-a325-8860fa34c27d" providerId="ADAL" clId="{FFA6FFBB-D08E-4972-A574-07928E2A25AA}" dt="2020-11-05T14:46:15.041" v="12"/>
          <ac:picMkLst>
            <pc:docMk/>
            <pc:sldMk cId="2731663051" sldId="256"/>
            <ac:picMk id="9" creationId="{1959DB20-05FB-4142-BF8A-CB41C5E80F70}"/>
          </ac:picMkLst>
        </pc:picChg>
        <pc:picChg chg="add del mod">
          <ac:chgData name="West, Gary" userId="e8e1129e-e4da-4ad4-a325-8860fa34c27d" providerId="ADAL" clId="{FFA6FFBB-D08E-4972-A574-07928E2A25AA}" dt="2020-11-05T14:46:59.975" v="14"/>
          <ac:picMkLst>
            <pc:docMk/>
            <pc:sldMk cId="2731663051" sldId="256"/>
            <ac:picMk id="10" creationId="{E040DDBE-7E57-4EF5-B83C-E64002798809}"/>
          </ac:picMkLst>
        </pc:picChg>
        <pc:picChg chg="add mod">
          <ac:chgData name="West, Gary" userId="e8e1129e-e4da-4ad4-a325-8860fa34c27d" providerId="ADAL" clId="{FFA6FFBB-D08E-4972-A574-07928E2A25AA}" dt="2020-11-05T14:47:35.577" v="15"/>
          <ac:picMkLst>
            <pc:docMk/>
            <pc:sldMk cId="2731663051" sldId="256"/>
            <ac:picMk id="11" creationId="{0B44DCB5-E6D6-4A9C-9E4C-B8CD8631224D}"/>
          </ac:picMkLst>
        </pc:picChg>
        <pc:picChg chg="del">
          <ac:chgData name="West, Gary" userId="e8e1129e-e4da-4ad4-a325-8860fa34c27d" providerId="ADAL" clId="{FFA6FFBB-D08E-4972-A574-07928E2A25AA}" dt="2020-11-05T14:03:54.812" v="0"/>
          <ac:picMkLst>
            <pc:docMk/>
            <pc:sldMk cId="2731663051" sldId="256"/>
            <ac:picMk id="24" creationId="{E8D598A3-2BB3-43AA-9A98-2790F1AF4380}"/>
          </ac:picMkLst>
        </pc:picChg>
      </pc:sldChg>
      <pc:sldChg chg="addSp delSp modSp modTransition modAnim">
        <pc:chgData name="West, Gary" userId="e8e1129e-e4da-4ad4-a325-8860fa34c27d" providerId="ADAL" clId="{FFA6FFBB-D08E-4972-A574-07928E2A25AA}" dt="2020-11-05T14:52:27.872" v="20"/>
        <pc:sldMkLst>
          <pc:docMk/>
          <pc:sldMk cId="3781042830" sldId="257"/>
        </pc:sldMkLst>
        <pc:picChg chg="add del mod">
          <ac:chgData name="West, Gary" userId="e8e1129e-e4da-4ad4-a325-8860fa34c27d" providerId="ADAL" clId="{FFA6FFBB-D08E-4972-A574-07928E2A25AA}" dt="2020-11-05T14:46:15.041" v="12"/>
          <ac:picMkLst>
            <pc:docMk/>
            <pc:sldMk cId="3781042830" sldId="257"/>
            <ac:picMk id="4" creationId="{2374BDE9-CD96-4737-92C2-53B13B2F588A}"/>
          </ac:picMkLst>
        </pc:picChg>
        <pc:picChg chg="add del mod">
          <ac:chgData name="West, Gary" userId="e8e1129e-e4da-4ad4-a325-8860fa34c27d" providerId="ADAL" clId="{FFA6FFBB-D08E-4972-A574-07928E2A25AA}" dt="2020-11-05T14:49:29.853" v="17"/>
          <ac:picMkLst>
            <pc:docMk/>
            <pc:sldMk cId="3781042830" sldId="257"/>
            <ac:picMk id="5" creationId="{951F9668-C178-4B06-8E08-198EA257A297}"/>
          </ac:picMkLst>
        </pc:picChg>
        <pc:picChg chg="add del mod">
          <ac:chgData name="West, Gary" userId="e8e1129e-e4da-4ad4-a325-8860fa34c27d" providerId="ADAL" clId="{FFA6FFBB-D08E-4972-A574-07928E2A25AA}" dt="2020-11-05T14:51:05.883" v="19"/>
          <ac:picMkLst>
            <pc:docMk/>
            <pc:sldMk cId="3781042830" sldId="257"/>
            <ac:picMk id="6" creationId="{3DAFDEEC-E6E3-4881-BDD3-78205A57FDCB}"/>
          </ac:picMkLst>
        </pc:picChg>
        <pc:picChg chg="add mod">
          <ac:chgData name="West, Gary" userId="e8e1129e-e4da-4ad4-a325-8860fa34c27d" providerId="ADAL" clId="{FFA6FFBB-D08E-4972-A574-07928E2A25AA}" dt="2020-11-05T14:52:27.872" v="20"/>
          <ac:picMkLst>
            <pc:docMk/>
            <pc:sldMk cId="3781042830" sldId="257"/>
            <ac:picMk id="7" creationId="{55B597EA-CB11-44B7-B89F-7DD02E33A586}"/>
          </ac:picMkLst>
        </pc:picChg>
        <pc:picChg chg="del">
          <ac:chgData name="West, Gary" userId="e8e1129e-e4da-4ad4-a325-8860fa34c27d" providerId="ADAL" clId="{FFA6FFBB-D08E-4972-A574-07928E2A25AA}" dt="2020-11-05T14:03:54.812" v="0"/>
          <ac:picMkLst>
            <pc:docMk/>
            <pc:sldMk cId="3781042830" sldId="257"/>
            <ac:picMk id="11" creationId="{0623587A-B826-4065-9CF8-D3FAB448A659}"/>
          </ac:picMkLst>
        </pc:picChg>
      </pc:sldChg>
      <pc:sldChg chg="addSp delSp modSp modTransition modAnim">
        <pc:chgData name="West, Gary" userId="e8e1129e-e4da-4ad4-a325-8860fa34c27d" providerId="ADAL" clId="{FFA6FFBB-D08E-4972-A574-07928E2A25AA}" dt="2020-11-05T14:59:05.706" v="31"/>
        <pc:sldMkLst>
          <pc:docMk/>
          <pc:sldMk cId="2795319624" sldId="258"/>
        </pc:sldMkLst>
        <pc:picChg chg="add del mod">
          <ac:chgData name="West, Gary" userId="e8e1129e-e4da-4ad4-a325-8860fa34c27d" providerId="ADAL" clId="{FFA6FFBB-D08E-4972-A574-07928E2A25AA}" dt="2020-11-05T14:54:46.209" v="22"/>
          <ac:picMkLst>
            <pc:docMk/>
            <pc:sldMk cId="2795319624" sldId="258"/>
            <ac:picMk id="5" creationId="{9B164B4C-9214-4E74-B237-5E455FCD1C34}"/>
          </ac:picMkLst>
        </pc:picChg>
        <pc:picChg chg="add del mod">
          <ac:chgData name="West, Gary" userId="e8e1129e-e4da-4ad4-a325-8860fa34c27d" providerId="ADAL" clId="{FFA6FFBB-D08E-4972-A574-07928E2A25AA}" dt="2020-11-05T14:55:06.247" v="24"/>
          <ac:picMkLst>
            <pc:docMk/>
            <pc:sldMk cId="2795319624" sldId="258"/>
            <ac:picMk id="6" creationId="{6FC90F80-DD77-4106-80C8-D11AA4CEB588}"/>
          </ac:picMkLst>
        </pc:picChg>
        <pc:picChg chg="add del mod">
          <ac:chgData name="West, Gary" userId="e8e1129e-e4da-4ad4-a325-8860fa34c27d" providerId="ADAL" clId="{FFA6FFBB-D08E-4972-A574-07928E2A25AA}" dt="2020-11-05T14:55:23.871" v="26"/>
          <ac:picMkLst>
            <pc:docMk/>
            <pc:sldMk cId="2795319624" sldId="258"/>
            <ac:picMk id="7" creationId="{93BA1938-0EF9-46F7-8575-C3248F61C150}"/>
          </ac:picMkLst>
        </pc:picChg>
        <pc:picChg chg="add del mod">
          <ac:chgData name="West, Gary" userId="e8e1129e-e4da-4ad4-a325-8860fa34c27d" providerId="ADAL" clId="{FFA6FFBB-D08E-4972-A574-07928E2A25AA}" dt="2020-11-05T14:56:45.095" v="28"/>
          <ac:picMkLst>
            <pc:docMk/>
            <pc:sldMk cId="2795319624" sldId="258"/>
            <ac:picMk id="8" creationId="{441A0820-7278-41EC-839F-E6254E0BDFB9}"/>
          </ac:picMkLst>
        </pc:picChg>
        <pc:picChg chg="del">
          <ac:chgData name="West, Gary" userId="e8e1129e-e4da-4ad4-a325-8860fa34c27d" providerId="ADAL" clId="{FFA6FFBB-D08E-4972-A574-07928E2A25AA}" dt="2020-11-05T14:03:54.812" v="0"/>
          <ac:picMkLst>
            <pc:docMk/>
            <pc:sldMk cId="2795319624" sldId="258"/>
            <ac:picMk id="8" creationId="{7715ED10-6F29-40EC-9468-D6B3BE0FCF4E}"/>
          </ac:picMkLst>
        </pc:picChg>
        <pc:picChg chg="add del mod">
          <ac:chgData name="West, Gary" userId="e8e1129e-e4da-4ad4-a325-8860fa34c27d" providerId="ADAL" clId="{FFA6FFBB-D08E-4972-A574-07928E2A25AA}" dt="2020-11-05T14:57:55.039" v="30"/>
          <ac:picMkLst>
            <pc:docMk/>
            <pc:sldMk cId="2795319624" sldId="258"/>
            <ac:picMk id="9" creationId="{7B53362D-146B-46AF-B90D-B0804D35D64C}"/>
          </ac:picMkLst>
        </pc:picChg>
        <pc:picChg chg="add mod">
          <ac:chgData name="West, Gary" userId="e8e1129e-e4da-4ad4-a325-8860fa34c27d" providerId="ADAL" clId="{FFA6FFBB-D08E-4972-A574-07928E2A25AA}" dt="2020-11-05T14:59:05.706" v="31"/>
          <ac:picMkLst>
            <pc:docMk/>
            <pc:sldMk cId="2795319624" sldId="258"/>
            <ac:picMk id="10" creationId="{C097AF1A-3494-4DF1-BBE4-7DED6E1B3F6E}"/>
          </ac:picMkLst>
        </pc:picChg>
      </pc:sldChg>
      <pc:sldChg chg="addSp delSp modSp modTransition modAnim">
        <pc:chgData name="West, Gary" userId="e8e1129e-e4da-4ad4-a325-8860fa34c27d" providerId="ADAL" clId="{FFA6FFBB-D08E-4972-A574-07928E2A25AA}" dt="2020-11-05T15:04:06.723" v="34"/>
        <pc:sldMkLst>
          <pc:docMk/>
          <pc:sldMk cId="3233990512" sldId="259"/>
        </pc:sldMkLst>
        <pc:picChg chg="add del mod">
          <ac:chgData name="West, Gary" userId="e8e1129e-e4da-4ad4-a325-8860fa34c27d" providerId="ADAL" clId="{FFA6FFBB-D08E-4972-A574-07928E2A25AA}" dt="2020-11-05T15:02:13.503" v="33"/>
          <ac:picMkLst>
            <pc:docMk/>
            <pc:sldMk cId="3233990512" sldId="259"/>
            <ac:picMk id="4" creationId="{478E56B1-AD57-431E-98DB-FAFD378BFFD7}"/>
          </ac:picMkLst>
        </pc:picChg>
        <pc:picChg chg="add mod">
          <ac:chgData name="West, Gary" userId="e8e1129e-e4da-4ad4-a325-8860fa34c27d" providerId="ADAL" clId="{FFA6FFBB-D08E-4972-A574-07928E2A25AA}" dt="2020-11-05T15:04:06.723" v="34"/>
          <ac:picMkLst>
            <pc:docMk/>
            <pc:sldMk cId="3233990512" sldId="259"/>
            <ac:picMk id="5" creationId="{E8E440F9-9B60-4F7F-BE77-BC95A32BD87B}"/>
          </ac:picMkLst>
        </pc:picChg>
        <pc:picChg chg="del">
          <ac:chgData name="West, Gary" userId="e8e1129e-e4da-4ad4-a325-8860fa34c27d" providerId="ADAL" clId="{FFA6FFBB-D08E-4972-A574-07928E2A25AA}" dt="2020-11-05T14:03:54.812" v="0"/>
          <ac:picMkLst>
            <pc:docMk/>
            <pc:sldMk cId="3233990512" sldId="259"/>
            <ac:picMk id="6" creationId="{10F7954B-82E2-491A-81C8-890F562098DE}"/>
          </ac:picMkLst>
        </pc:picChg>
      </pc:sldChg>
      <pc:sldChg chg="addSp delSp modSp modTransition modAnim">
        <pc:chgData name="West, Gary" userId="e8e1129e-e4da-4ad4-a325-8860fa34c27d" providerId="ADAL" clId="{FFA6FFBB-D08E-4972-A574-07928E2A25AA}" dt="2020-11-05T15:15:37.281" v="75"/>
        <pc:sldMkLst>
          <pc:docMk/>
          <pc:sldMk cId="2168320113" sldId="260"/>
        </pc:sldMkLst>
        <pc:picChg chg="add del mod">
          <ac:chgData name="West, Gary" userId="e8e1129e-e4da-4ad4-a325-8860fa34c27d" providerId="ADAL" clId="{FFA6FFBB-D08E-4972-A574-07928E2A25AA}" dt="2020-11-05T15:04:39.117" v="36"/>
          <ac:picMkLst>
            <pc:docMk/>
            <pc:sldMk cId="2168320113" sldId="260"/>
            <ac:picMk id="4" creationId="{3167EED2-5BF0-411D-B292-2255C9924CFA}"/>
          </ac:picMkLst>
        </pc:picChg>
        <pc:picChg chg="del">
          <ac:chgData name="West, Gary" userId="e8e1129e-e4da-4ad4-a325-8860fa34c27d" providerId="ADAL" clId="{FFA6FFBB-D08E-4972-A574-07928E2A25AA}" dt="2020-11-05T14:03:54.812" v="0"/>
          <ac:picMkLst>
            <pc:docMk/>
            <pc:sldMk cId="2168320113" sldId="260"/>
            <ac:picMk id="4" creationId="{CBFB7A1E-1330-42DB-8943-89DE154BCEB1}"/>
          </ac:picMkLst>
        </pc:picChg>
        <pc:picChg chg="add del mod">
          <ac:chgData name="West, Gary" userId="e8e1129e-e4da-4ad4-a325-8860fa34c27d" providerId="ADAL" clId="{FFA6FFBB-D08E-4972-A574-07928E2A25AA}" dt="2020-11-05T15:04:51.329" v="38"/>
          <ac:picMkLst>
            <pc:docMk/>
            <pc:sldMk cId="2168320113" sldId="260"/>
            <ac:picMk id="5" creationId="{1022ED17-D0B7-4EBD-8137-7B983A5DD53B}"/>
          </ac:picMkLst>
        </pc:picChg>
        <pc:picChg chg="add del mod">
          <ac:chgData name="West, Gary" userId="e8e1129e-e4da-4ad4-a325-8860fa34c27d" providerId="ADAL" clId="{FFA6FFBB-D08E-4972-A574-07928E2A25AA}" dt="2020-11-05T15:05:09.282" v="40"/>
          <ac:picMkLst>
            <pc:docMk/>
            <pc:sldMk cId="2168320113" sldId="260"/>
            <ac:picMk id="6" creationId="{8E2DCB23-6AB3-4D09-9431-80DD260AFB02}"/>
          </ac:picMkLst>
        </pc:picChg>
        <pc:picChg chg="add del mod">
          <ac:chgData name="West, Gary" userId="e8e1129e-e4da-4ad4-a325-8860fa34c27d" providerId="ADAL" clId="{FFA6FFBB-D08E-4972-A574-07928E2A25AA}" dt="2020-11-05T15:05:31.903" v="42"/>
          <ac:picMkLst>
            <pc:docMk/>
            <pc:sldMk cId="2168320113" sldId="260"/>
            <ac:picMk id="7" creationId="{E8B00FB4-DA89-4C36-9F85-369D0A9DC890}"/>
          </ac:picMkLst>
        </pc:picChg>
        <pc:picChg chg="add del mod">
          <ac:chgData name="West, Gary" userId="e8e1129e-e4da-4ad4-a325-8860fa34c27d" providerId="ADAL" clId="{FFA6FFBB-D08E-4972-A574-07928E2A25AA}" dt="2020-11-05T15:05:43.314" v="44"/>
          <ac:picMkLst>
            <pc:docMk/>
            <pc:sldMk cId="2168320113" sldId="260"/>
            <ac:picMk id="8" creationId="{DF1A00CD-64AE-49BC-B6DB-208286476BC0}"/>
          </ac:picMkLst>
        </pc:picChg>
        <pc:picChg chg="add del mod">
          <ac:chgData name="West, Gary" userId="e8e1129e-e4da-4ad4-a325-8860fa34c27d" providerId="ADAL" clId="{FFA6FFBB-D08E-4972-A574-07928E2A25AA}" dt="2020-11-05T15:05:59.581" v="46"/>
          <ac:picMkLst>
            <pc:docMk/>
            <pc:sldMk cId="2168320113" sldId="260"/>
            <ac:picMk id="9" creationId="{98DB0C51-9973-42F2-9E52-E4E02C75E53F}"/>
          </ac:picMkLst>
        </pc:picChg>
        <pc:picChg chg="add del mod">
          <ac:chgData name="West, Gary" userId="e8e1129e-e4da-4ad4-a325-8860fa34c27d" providerId="ADAL" clId="{FFA6FFBB-D08E-4972-A574-07928E2A25AA}" dt="2020-11-05T15:06:09.859" v="48"/>
          <ac:picMkLst>
            <pc:docMk/>
            <pc:sldMk cId="2168320113" sldId="260"/>
            <ac:picMk id="10" creationId="{5F5D0B10-A77C-46D7-B03B-8C1FB0DE35B8}"/>
          </ac:picMkLst>
        </pc:picChg>
        <pc:picChg chg="add del mod">
          <ac:chgData name="West, Gary" userId="e8e1129e-e4da-4ad4-a325-8860fa34c27d" providerId="ADAL" clId="{FFA6FFBB-D08E-4972-A574-07928E2A25AA}" dt="2020-11-05T15:07:06.716" v="50"/>
          <ac:picMkLst>
            <pc:docMk/>
            <pc:sldMk cId="2168320113" sldId="260"/>
            <ac:picMk id="11" creationId="{2CCCE69E-623F-4389-B9A7-A9B9927683C3}"/>
          </ac:picMkLst>
        </pc:picChg>
        <pc:picChg chg="add del mod">
          <ac:chgData name="West, Gary" userId="e8e1129e-e4da-4ad4-a325-8860fa34c27d" providerId="ADAL" clId="{FFA6FFBB-D08E-4972-A574-07928E2A25AA}" dt="2020-11-05T15:07:33.698" v="52"/>
          <ac:picMkLst>
            <pc:docMk/>
            <pc:sldMk cId="2168320113" sldId="260"/>
            <ac:picMk id="12" creationId="{713D4A2B-FCA6-419B-809D-9E02B073E619}"/>
          </ac:picMkLst>
        </pc:picChg>
        <pc:picChg chg="add del mod">
          <ac:chgData name="West, Gary" userId="e8e1129e-e4da-4ad4-a325-8860fa34c27d" providerId="ADAL" clId="{FFA6FFBB-D08E-4972-A574-07928E2A25AA}" dt="2020-11-05T15:08:41.613" v="54"/>
          <ac:picMkLst>
            <pc:docMk/>
            <pc:sldMk cId="2168320113" sldId="260"/>
            <ac:picMk id="13" creationId="{4BAD5480-D3F0-413A-9389-DB4C23B5515A}"/>
          </ac:picMkLst>
        </pc:picChg>
        <pc:picChg chg="add del mod">
          <ac:chgData name="West, Gary" userId="e8e1129e-e4da-4ad4-a325-8860fa34c27d" providerId="ADAL" clId="{FFA6FFBB-D08E-4972-A574-07928E2A25AA}" dt="2020-11-05T15:10:21.957" v="56"/>
          <ac:picMkLst>
            <pc:docMk/>
            <pc:sldMk cId="2168320113" sldId="260"/>
            <ac:picMk id="14" creationId="{030BA701-D757-4295-A85A-EE9C2550DAF7}"/>
          </ac:picMkLst>
        </pc:picChg>
        <pc:picChg chg="add del mod">
          <ac:chgData name="West, Gary" userId="e8e1129e-e4da-4ad4-a325-8860fa34c27d" providerId="ADAL" clId="{FFA6FFBB-D08E-4972-A574-07928E2A25AA}" dt="2020-11-05T15:10:47.651" v="58"/>
          <ac:picMkLst>
            <pc:docMk/>
            <pc:sldMk cId="2168320113" sldId="260"/>
            <ac:picMk id="15" creationId="{86617D41-74A5-4D9D-97AC-D820212B3FEE}"/>
          </ac:picMkLst>
        </pc:picChg>
        <pc:picChg chg="add del mod">
          <ac:chgData name="West, Gary" userId="e8e1129e-e4da-4ad4-a325-8860fa34c27d" providerId="ADAL" clId="{FFA6FFBB-D08E-4972-A574-07928E2A25AA}" dt="2020-11-05T15:11:19.315" v="60"/>
          <ac:picMkLst>
            <pc:docMk/>
            <pc:sldMk cId="2168320113" sldId="260"/>
            <ac:picMk id="16" creationId="{15239584-6B06-4A26-87E2-82F7DA344801}"/>
          </ac:picMkLst>
        </pc:picChg>
        <pc:picChg chg="add del mod">
          <ac:chgData name="West, Gary" userId="e8e1129e-e4da-4ad4-a325-8860fa34c27d" providerId="ADAL" clId="{FFA6FFBB-D08E-4972-A574-07928E2A25AA}" dt="2020-11-05T15:11:29.824" v="62"/>
          <ac:picMkLst>
            <pc:docMk/>
            <pc:sldMk cId="2168320113" sldId="260"/>
            <ac:picMk id="17" creationId="{D389677E-644B-487C-861B-D16CEF87D6DC}"/>
          </ac:picMkLst>
        </pc:picChg>
        <pc:picChg chg="add del mod">
          <ac:chgData name="West, Gary" userId="e8e1129e-e4da-4ad4-a325-8860fa34c27d" providerId="ADAL" clId="{FFA6FFBB-D08E-4972-A574-07928E2A25AA}" dt="2020-11-05T15:11:45.641" v="64"/>
          <ac:picMkLst>
            <pc:docMk/>
            <pc:sldMk cId="2168320113" sldId="260"/>
            <ac:picMk id="18" creationId="{34E2FB67-7083-47C3-AF78-D74A5EFBD677}"/>
          </ac:picMkLst>
        </pc:picChg>
        <pc:picChg chg="add del mod">
          <ac:chgData name="West, Gary" userId="e8e1129e-e4da-4ad4-a325-8860fa34c27d" providerId="ADAL" clId="{FFA6FFBB-D08E-4972-A574-07928E2A25AA}" dt="2020-11-05T15:11:59.222" v="66"/>
          <ac:picMkLst>
            <pc:docMk/>
            <pc:sldMk cId="2168320113" sldId="260"/>
            <ac:picMk id="19" creationId="{A7C33F2E-16DD-4FD4-8701-85F607112635}"/>
          </ac:picMkLst>
        </pc:picChg>
        <pc:picChg chg="add del mod">
          <ac:chgData name="West, Gary" userId="e8e1129e-e4da-4ad4-a325-8860fa34c27d" providerId="ADAL" clId="{FFA6FFBB-D08E-4972-A574-07928E2A25AA}" dt="2020-11-05T15:12:26.947" v="68"/>
          <ac:picMkLst>
            <pc:docMk/>
            <pc:sldMk cId="2168320113" sldId="260"/>
            <ac:picMk id="20" creationId="{B3A1E880-738F-4B31-9B6B-6DCD439898CC}"/>
          </ac:picMkLst>
        </pc:picChg>
        <pc:picChg chg="add del mod">
          <ac:chgData name="West, Gary" userId="e8e1129e-e4da-4ad4-a325-8860fa34c27d" providerId="ADAL" clId="{FFA6FFBB-D08E-4972-A574-07928E2A25AA}" dt="2020-11-05T15:14:05.601" v="70"/>
          <ac:picMkLst>
            <pc:docMk/>
            <pc:sldMk cId="2168320113" sldId="260"/>
            <ac:picMk id="21" creationId="{0E1B922F-C002-4D55-A1E0-68EAD68712C9}"/>
          </ac:picMkLst>
        </pc:picChg>
        <pc:picChg chg="add del mod">
          <ac:chgData name="West, Gary" userId="e8e1129e-e4da-4ad4-a325-8860fa34c27d" providerId="ADAL" clId="{FFA6FFBB-D08E-4972-A574-07928E2A25AA}" dt="2020-11-05T15:14:49.590" v="72"/>
          <ac:picMkLst>
            <pc:docMk/>
            <pc:sldMk cId="2168320113" sldId="260"/>
            <ac:picMk id="22" creationId="{0E558C3D-2AB1-485E-A9CC-09BCC9F6041B}"/>
          </ac:picMkLst>
        </pc:picChg>
        <pc:picChg chg="add del mod">
          <ac:chgData name="West, Gary" userId="e8e1129e-e4da-4ad4-a325-8860fa34c27d" providerId="ADAL" clId="{FFA6FFBB-D08E-4972-A574-07928E2A25AA}" dt="2020-11-05T15:14:57.516" v="74"/>
          <ac:picMkLst>
            <pc:docMk/>
            <pc:sldMk cId="2168320113" sldId="260"/>
            <ac:picMk id="23" creationId="{F1A65B4B-160F-4911-AB69-330EDB358CF1}"/>
          </ac:picMkLst>
        </pc:picChg>
        <pc:picChg chg="add mod">
          <ac:chgData name="West, Gary" userId="e8e1129e-e4da-4ad4-a325-8860fa34c27d" providerId="ADAL" clId="{FFA6FFBB-D08E-4972-A574-07928E2A25AA}" dt="2020-11-05T15:15:37.281" v="75"/>
          <ac:picMkLst>
            <pc:docMk/>
            <pc:sldMk cId="2168320113" sldId="260"/>
            <ac:picMk id="24" creationId="{85C55F5A-49D1-47A5-8C2B-9F9F71EF032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hyperlink" Target="https://www.whiteplainspublicschools.org/domain/40" TargetMode="External"/><Relationship Id="rId4" Type="http://schemas.openxmlformats.org/officeDocument/2006/relationships/hyperlink" Target="mailto:garywest@wpcsd.k12.ny.u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www.whiteplainspublicschools.org/domain/40" TargetMode="External"/><Relationship Id="rId5" Type="http://schemas.openxmlformats.org/officeDocument/2006/relationships/hyperlink" Target="mailto:garywest@wpcsd.k12.ny.us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WPHS Fine Arts department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10754"/>
            <a:ext cx="9448800" cy="1132746"/>
          </a:xfrm>
        </p:spPr>
        <p:txBody>
          <a:bodyPr>
            <a:normAutofit lnSpcReduction="10000"/>
          </a:bodyPr>
          <a:lstStyle/>
          <a:p>
            <a:r>
              <a:rPr lang="en-US"/>
              <a:t>Gary West, </a:t>
            </a:r>
            <a:r>
              <a:rPr lang="en-US" i="1"/>
              <a:t>Director of Fine Arts, K-12</a:t>
            </a:r>
          </a:p>
          <a:p>
            <a:r>
              <a:rPr lang="en-US">
                <a:hlinkClick r:id="rId4"/>
              </a:rPr>
              <a:t>garywest@wpcsd.k12.ny.us</a:t>
            </a:r>
            <a:endParaRPr lang="en-US"/>
          </a:p>
          <a:p>
            <a:r>
              <a:rPr lang="en-US">
                <a:hlinkClick r:id="rId5"/>
              </a:rPr>
              <a:t>https://www.whiteplainspublicschools.org/domain/40</a:t>
            </a:r>
            <a:endParaRPr lang="en-US"/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0B44DCB5-E6D6-4A9C-9E4C-B8CD863122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6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76"/>
    </mc:Choice>
    <mc:Fallback>
      <p:transition spd="slow" advTm="19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Music department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/>
              <a:t>Nine Performing Ensembles</a:t>
            </a:r>
          </a:p>
          <a:p>
            <a:r>
              <a:rPr lang="en-US"/>
              <a:t>Tiger Band, Concert Band, Symphonic Band</a:t>
            </a:r>
          </a:p>
          <a:p>
            <a:r>
              <a:rPr lang="en-US"/>
              <a:t>String Orchestra, Concert Orchestra, Symphony Orchestra</a:t>
            </a:r>
          </a:p>
          <a:p>
            <a:r>
              <a:rPr lang="en-US"/>
              <a:t>Mixed Chorus, Treble Choir, Choir</a:t>
            </a:r>
          </a:p>
          <a:p>
            <a:endParaRPr lang="en-US"/>
          </a:p>
          <a:p>
            <a:pPr marL="0" indent="0">
              <a:buNone/>
            </a:pPr>
            <a:r>
              <a:rPr lang="en-US" b="1" u="sng"/>
              <a:t>Guitar and Piano Classes</a:t>
            </a:r>
          </a:p>
          <a:p>
            <a:pPr marL="0" indent="0">
              <a:buNone/>
            </a:pPr>
            <a:endParaRPr lang="en-US" b="1" u="sng"/>
          </a:p>
          <a:p>
            <a:pPr marL="0" indent="0">
              <a:buNone/>
            </a:pPr>
            <a:r>
              <a:rPr lang="en-US" b="1" u="sng"/>
              <a:t>Music Technology Course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5B597EA-CB11-44B7-B89F-7DD02E33A5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04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0981">
        <p14:reveal/>
      </p:transition>
    </mc:Choice>
    <mc:Fallback>
      <p:transition spd="slow" advTm="70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Arts Department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4381052" cy="386199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Seven Wonderful Teachers</a:t>
            </a:r>
          </a:p>
          <a:p>
            <a:r>
              <a:rPr lang="en-US"/>
              <a:t>Studio in Art</a:t>
            </a:r>
          </a:p>
          <a:p>
            <a:r>
              <a:rPr lang="en-US"/>
              <a:t>Digital Art</a:t>
            </a:r>
          </a:p>
          <a:p>
            <a:r>
              <a:rPr lang="en-US"/>
              <a:t>Drawing</a:t>
            </a:r>
          </a:p>
          <a:p>
            <a:r>
              <a:rPr lang="en-US"/>
              <a:t>Painting</a:t>
            </a:r>
          </a:p>
          <a:p>
            <a:r>
              <a:rPr lang="en-US"/>
              <a:t>Sculpture</a:t>
            </a:r>
          </a:p>
          <a:p>
            <a:r>
              <a:rPr lang="en-US"/>
              <a:t>Ceramics</a:t>
            </a:r>
          </a:p>
          <a:p>
            <a:r>
              <a:rPr lang="en-US"/>
              <a:t>Photography</a:t>
            </a:r>
          </a:p>
          <a:p>
            <a:r>
              <a:rPr lang="en-US"/>
              <a:t>Fashion Design &amp; Illustration</a:t>
            </a:r>
          </a:p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27320" y="2194560"/>
            <a:ext cx="4381052" cy="3861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r>
              <a:rPr lang="en-US"/>
              <a:t>Jewelry Design</a:t>
            </a:r>
          </a:p>
          <a:p>
            <a:r>
              <a:rPr lang="en-US"/>
              <a:t>Advanced Art Portfolio</a:t>
            </a:r>
          </a:p>
          <a:p>
            <a:r>
              <a:rPr lang="en-US"/>
              <a:t>AP Studio Art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097AF1A-3494-4DF1-BBE4-7DED6E1B3F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31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1542">
        <p14:reveal/>
      </p:transition>
    </mc:Choice>
    <mc:Fallback>
      <p:transition spd="slow" advTm="61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Theatre department &amp; Extracurricular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pPr marL="0" indent="0">
              <a:buNone/>
            </a:pPr>
            <a:r>
              <a:rPr lang="en-US"/>
              <a:t>Intro and Intermediate Theatre Class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Co-Curricular</a:t>
            </a:r>
          </a:p>
          <a:p>
            <a:r>
              <a:rPr lang="en-US"/>
              <a:t>Theatre Unlimited</a:t>
            </a:r>
          </a:p>
          <a:p>
            <a:r>
              <a:rPr lang="en-US"/>
              <a:t>Four Straight Play Productions</a:t>
            </a:r>
          </a:p>
          <a:p>
            <a:r>
              <a:rPr lang="en-US"/>
              <a:t>Full Production Musical</a:t>
            </a:r>
          </a:p>
          <a:p>
            <a:r>
              <a:rPr lang="en-US"/>
              <a:t>National Art Honor Society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Jazz Band</a:t>
            </a:r>
          </a:p>
          <a:p>
            <a:r>
              <a:rPr lang="en-US"/>
              <a:t>Mariachi Band</a:t>
            </a:r>
          </a:p>
          <a:p>
            <a:r>
              <a:rPr lang="en-US"/>
              <a:t>Honors String Ensemble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E440F9-9B60-4F7F-BE77-BC95A32BD8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990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01504">
        <p15:prstTrans prst="curtains"/>
      </p:transition>
    </mc:Choice>
    <mc:Fallback>
      <p:transition spd="slow" advTm="101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WPHS Fine Arts department</a:t>
            </a:r>
          </a:p>
        </p:txBody>
      </p:sp>
      <p:pic>
        <p:nvPicPr>
          <p:cNvPr id="24" name="Video 23">
            <a:hlinkClick r:id="" action="ppaction://media"/>
            <a:extLst>
              <a:ext uri="{FF2B5EF4-FFF2-40B4-BE49-F238E27FC236}">
                <a16:creationId xmlns:a16="http://schemas.microsoft.com/office/drawing/2014/main" id="{85C55F5A-49D1-47A5-8C2B-9F9F71EF03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A54B9010-9A6B-4B39-B052-A8BBC04EC57C}"/>
              </a:ext>
            </a:extLst>
          </p:cNvPr>
          <p:cNvSpPr txBox="1">
            <a:spLocks/>
          </p:cNvSpPr>
          <p:nvPr/>
        </p:nvSpPr>
        <p:spPr>
          <a:xfrm>
            <a:off x="1371600" y="4010754"/>
            <a:ext cx="9448800" cy="1132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Gary West, </a:t>
            </a:r>
            <a:r>
              <a:rPr lang="en-US" i="1"/>
              <a:t>Director of Fine Arts, K-12</a:t>
            </a:r>
          </a:p>
          <a:p>
            <a:r>
              <a:rPr lang="en-US">
                <a:hlinkClick r:id="rId5"/>
              </a:rPr>
              <a:t>garywest@wpcsd.k12.ny.us</a:t>
            </a:r>
            <a:endParaRPr lang="en-US"/>
          </a:p>
          <a:p>
            <a:r>
              <a:rPr lang="en-US">
                <a:hlinkClick r:id="rId6"/>
              </a:rPr>
              <a:t>https://www.whiteplainspublicschools.org/domain/40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2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99"/>
    </mc:Choice>
    <mc:Fallback>
      <p:transition spd="slow" advTm="3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5|41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2.6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Vapor Trail</vt:lpstr>
      <vt:lpstr>WPHS Fine Arts department</vt:lpstr>
      <vt:lpstr>Music department </vt:lpstr>
      <vt:lpstr>Visual Arts Department</vt:lpstr>
      <vt:lpstr>Theatre department &amp; Extracurricular</vt:lpstr>
      <vt:lpstr>WPHS Fine Arts department</vt:lpstr>
    </vt:vector>
  </TitlesOfParts>
  <Company>White Plains City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WPHS Fine Arts department</dc:title>
  <dc:creator>West, Gary</dc:creator>
  <cp:revision>1</cp:revision>
  <dcterms:created xsi:type="dcterms:W3CDTF">2016-11-15T20:36:50Z</dcterms:created>
  <dcterms:modified xsi:type="dcterms:W3CDTF">2020-11-09T15:08:04Z</dcterms:modified>
</cp:coreProperties>
</file>