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EF31"/>
    <a:srgbClr val="EC0A7B"/>
    <a:srgbClr val="2EF2DB"/>
    <a:srgbClr val="05A2C1"/>
    <a:srgbClr val="E3841B"/>
    <a:srgbClr val="F22EBF"/>
    <a:srgbClr val="D738E8"/>
    <a:srgbClr val="D351C4"/>
    <a:srgbClr val="173DDF"/>
    <a:srgbClr val="F38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2C2950-C0AE-4713-AD8A-ED2C1F0F090A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23D6F4-BD38-41F7-936D-F743B592E9AB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67407">
            <a:off x="754182" y="564919"/>
            <a:ext cx="7772400" cy="2286000"/>
          </a:xfrm>
        </p:spPr>
        <p:txBody>
          <a:bodyPr/>
          <a:lstStyle/>
          <a:p>
            <a:r>
              <a:rPr lang="en-US" sz="7200" dirty="0" smtClean="0">
                <a:solidFill>
                  <a:srgbClr val="F22EBF"/>
                </a:solidFill>
                <a:latin typeface="Comic Sans MS" pitchFamily="66" charset="0"/>
              </a:rPr>
              <a:t>Suicide Prevention </a:t>
            </a:r>
            <a:r>
              <a:rPr lang="en-US" sz="2400" dirty="0" smtClean="0">
                <a:solidFill>
                  <a:srgbClr val="F22EBF"/>
                </a:solidFill>
                <a:latin typeface="Comic Sans MS" pitchFamily="66" charset="0"/>
              </a:rPr>
              <a:t> </a:t>
            </a:r>
            <a:endParaRPr lang="en-US" sz="2400" dirty="0">
              <a:solidFill>
                <a:srgbClr val="F22EBF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233861">
            <a:off x="847220" y="4381868"/>
            <a:ext cx="7128366" cy="22122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D351C4"/>
                </a:solidFill>
              </a:rPr>
              <a:t>By Kendra and Lily Worley</a:t>
            </a:r>
            <a:endParaRPr lang="en-US" sz="4000" dirty="0">
              <a:solidFill>
                <a:srgbClr val="D35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1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Myth: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D738E8"/>
                </a:solidFill>
                <a:latin typeface="Lucida Sans Typewriter" pitchFamily="49" charset="0"/>
              </a:rPr>
              <a:t>People that attempt suicide are just attention seeking.</a:t>
            </a:r>
          </a:p>
          <a:p>
            <a:endParaRPr lang="en-US" sz="3600" dirty="0">
              <a:solidFill>
                <a:srgbClr val="D738E8"/>
              </a:solidFill>
              <a:latin typeface="Lucida Sans Typewriter" pitchFamily="49" charset="0"/>
            </a:endParaRPr>
          </a:p>
          <a:p>
            <a:r>
              <a:rPr lang="en-US" sz="3600" dirty="0">
                <a:solidFill>
                  <a:srgbClr val="D738E8"/>
                </a:solidFill>
                <a:latin typeface="Lucida Sans Typewriter" pitchFamily="49" charset="0"/>
              </a:rPr>
              <a:t>Fact: People that attempt suicide are serious and searching for help. </a:t>
            </a:r>
          </a:p>
        </p:txBody>
      </p:sp>
    </p:spTree>
    <p:extLst>
      <p:ext uri="{BB962C8B-B14F-4D97-AF65-F5344CB8AC3E}">
        <p14:creationId xmlns:p14="http://schemas.microsoft.com/office/powerpoint/2010/main" val="347455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Facts: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2EF2DB"/>
                </a:solidFill>
                <a:latin typeface="Lucida Sans Typewriter" pitchFamily="49" charset="0"/>
              </a:rPr>
              <a:t>Every 17 minutes at least 6 Americans lose a loved one to suicide.</a:t>
            </a:r>
          </a:p>
          <a:p>
            <a:endParaRPr lang="en-US" sz="4000" dirty="0">
              <a:solidFill>
                <a:srgbClr val="2EF2DB"/>
              </a:solidFill>
              <a:latin typeface="Lucida Sans Typewriter" pitchFamily="49" charset="0"/>
            </a:endParaRPr>
          </a:p>
          <a:p>
            <a:r>
              <a:rPr lang="en-US" sz="4000" dirty="0" smtClean="0">
                <a:solidFill>
                  <a:srgbClr val="2EF2DB"/>
                </a:solidFill>
                <a:latin typeface="Lucida Sans Typewriter" pitchFamily="49" charset="0"/>
              </a:rPr>
              <a:t>66</a:t>
            </a:r>
            <a:r>
              <a:rPr lang="en-US" sz="4000" dirty="0">
                <a:solidFill>
                  <a:srgbClr val="2EF2DB"/>
                </a:solidFill>
                <a:latin typeface="Lucida Sans Typewriter" pitchFamily="49" charset="0"/>
              </a:rPr>
              <a:t>% showed signs of suicide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2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22EBF"/>
                </a:solidFill>
                <a:latin typeface="Comic Sans MS" pitchFamily="66" charset="0"/>
              </a:rPr>
              <a:t>Mental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latin typeface="Lucida Sans Typewriter" pitchFamily="49" charset="0"/>
            </a:endParaRPr>
          </a:p>
          <a:p>
            <a:r>
              <a:rPr lang="en-US" sz="2800" dirty="0" smtClean="0">
                <a:solidFill>
                  <a:srgbClr val="2EF2DB"/>
                </a:solidFill>
                <a:latin typeface="Lucida Sans Typewriter" pitchFamily="49" charset="0"/>
              </a:rPr>
              <a:t>Wanting </a:t>
            </a:r>
            <a:r>
              <a:rPr lang="en-US" sz="2800" dirty="0">
                <a:solidFill>
                  <a:srgbClr val="2EF2DB"/>
                </a:solidFill>
                <a:latin typeface="Lucida Sans Typewriter" pitchFamily="49" charset="0"/>
              </a:rPr>
              <a:t>to end your life or thinking of ending your life, is NOT a healthy, “normal” thought pattern. Most people do not consider suicide as a solution to their problems.</a:t>
            </a:r>
          </a:p>
          <a:p>
            <a:r>
              <a:rPr lang="en-US" sz="2800" dirty="0">
                <a:solidFill>
                  <a:srgbClr val="2EF2DB"/>
                </a:solidFill>
                <a:latin typeface="Lucida Sans Typewriter" pitchFamily="49" charset="0"/>
              </a:rPr>
              <a:t>Suicide as a solution to ones problems, is typically a sign of an underlying mental illness.</a:t>
            </a:r>
          </a:p>
          <a:p>
            <a:endParaRPr lang="en-US" sz="2800" dirty="0">
              <a:solidFill>
                <a:srgbClr val="2EF2DB"/>
              </a:solidFill>
              <a:latin typeface="Lucida Sans Typewrit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7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If you have thoughts of suicide: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  <a:latin typeface="Lucida Sans Typewriter" pitchFamily="49" charset="0"/>
              </a:rPr>
              <a:t>Find an adult that you feel comfortable and share your feelings.</a:t>
            </a:r>
          </a:p>
          <a:p>
            <a:r>
              <a:rPr lang="en-US" dirty="0">
                <a:solidFill>
                  <a:schemeClr val="bg1"/>
                </a:solidFill>
                <a:latin typeface="Lucida Sans Typewriter" pitchFamily="49" charset="0"/>
              </a:rPr>
              <a:t>These are not “normal” thoughts.</a:t>
            </a:r>
          </a:p>
          <a:p>
            <a:r>
              <a:rPr lang="en-US" dirty="0">
                <a:solidFill>
                  <a:schemeClr val="bg1"/>
                </a:solidFill>
                <a:latin typeface="Lucida Sans Typewriter" pitchFamily="49" charset="0"/>
              </a:rPr>
              <a:t>There is counseling and medical help, to help decrease these thoughts.</a:t>
            </a:r>
          </a:p>
          <a:p>
            <a:r>
              <a:rPr lang="en-US" dirty="0">
                <a:solidFill>
                  <a:schemeClr val="bg1"/>
                </a:solidFill>
                <a:latin typeface="Lucida Sans Typewriter" pitchFamily="49" charset="0"/>
              </a:rPr>
              <a:t>Suicide is NOT the answer.</a:t>
            </a:r>
          </a:p>
          <a:p>
            <a:r>
              <a:rPr lang="en-US" dirty="0">
                <a:solidFill>
                  <a:schemeClr val="bg1"/>
                </a:solidFill>
                <a:latin typeface="Lucida Sans Typewriter" pitchFamily="49" charset="0"/>
              </a:rPr>
              <a:t>Good times come and go, Bad times come and GO! Life is forever changing. Hang in there and wait for the good to return.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E3841B"/>
                </a:solidFill>
                <a:latin typeface="Comic Sans MS" pitchFamily="66" charset="0"/>
              </a:rPr>
              <a:t>If you know someone that you think may be considering 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Signs to look for: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Personality changes dramatically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Think of what they are dealing with in their personal life: breakup, family problems, social problems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Constantly bored or trouble concentrating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Complaining of body aches that may not be real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Eating or sleeping habits changed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Appearance changed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Giving away prized possessions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Writing notes or poems about death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Talk about suicide, even in a joking way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Ever tried to commit suicide before</a:t>
            </a:r>
          </a:p>
          <a:p>
            <a:r>
              <a:rPr lang="en-US" sz="2200" dirty="0">
                <a:solidFill>
                  <a:srgbClr val="82EF31"/>
                </a:solidFill>
                <a:latin typeface="Lucida Sans Typewriter" pitchFamily="49" charset="0"/>
              </a:rPr>
              <a:t>Become extremely happy all at once, after being sad for a long while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7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How to help someone that is considering 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2EF2DB"/>
                </a:solidFill>
                <a:latin typeface="Lucida Sans Typewriter" pitchFamily="49" charset="0"/>
              </a:rPr>
              <a:t>Ask the person if they are considering suicide. Be open.</a:t>
            </a:r>
          </a:p>
          <a:p>
            <a:r>
              <a:rPr lang="en-US" sz="3200" dirty="0">
                <a:solidFill>
                  <a:srgbClr val="2EF2DB"/>
                </a:solidFill>
                <a:latin typeface="Lucida Sans Typewriter" pitchFamily="49" charset="0"/>
              </a:rPr>
              <a:t>Reassure them, that suicide is not the answer and there is help.</a:t>
            </a:r>
          </a:p>
          <a:p>
            <a:r>
              <a:rPr lang="en-US" sz="3200" dirty="0">
                <a:solidFill>
                  <a:srgbClr val="2EF2DB"/>
                </a:solidFill>
                <a:latin typeface="Lucida Sans Typewriter" pitchFamily="49" charset="0"/>
              </a:rPr>
              <a:t>Encourage them to talk about their feelings, listen, and do NOT judge.</a:t>
            </a:r>
          </a:p>
          <a:p>
            <a:r>
              <a:rPr lang="en-US" sz="3200" dirty="0" smtClean="0">
                <a:solidFill>
                  <a:srgbClr val="2EF2DB"/>
                </a:solidFill>
                <a:latin typeface="Lucida Sans Typewriter" pitchFamily="49" charset="0"/>
              </a:rPr>
              <a:t>Seek </a:t>
            </a:r>
            <a:r>
              <a:rPr lang="en-US" sz="3200" dirty="0">
                <a:solidFill>
                  <a:srgbClr val="2EF2DB"/>
                </a:solidFill>
                <a:latin typeface="Lucida Sans Typewriter" pitchFamily="49" charset="0"/>
              </a:rPr>
              <a:t>professional help.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9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5A2C1"/>
                </a:solidFill>
                <a:latin typeface="Comic Sans MS" pitchFamily="66" charset="0"/>
              </a:rPr>
              <a:t>Always Remember…..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2EF31"/>
                </a:solidFill>
                <a:latin typeface="Lucida Sans Typewriter" pitchFamily="49" charset="0"/>
              </a:rPr>
              <a:t>There is help…</a:t>
            </a:r>
          </a:p>
          <a:p>
            <a:endParaRPr lang="en-US" sz="3600" dirty="0">
              <a:solidFill>
                <a:srgbClr val="82EF31"/>
              </a:solidFill>
              <a:latin typeface="Lucida Sans Typewriter" pitchFamily="49" charset="0"/>
            </a:endParaRPr>
          </a:p>
          <a:p>
            <a:pPr algn="ctr"/>
            <a:r>
              <a:rPr lang="en-US" sz="3600" dirty="0" smtClean="0">
                <a:solidFill>
                  <a:srgbClr val="82EF31"/>
                </a:solidFill>
                <a:latin typeface="Lucida Sans Typewriter" pitchFamily="49" charset="0"/>
              </a:rPr>
              <a:t>National Suicide Prevention Hotline</a:t>
            </a:r>
          </a:p>
          <a:p>
            <a:pPr algn="ctr"/>
            <a:r>
              <a:rPr lang="en-US" sz="3600" dirty="0" smtClean="0">
                <a:solidFill>
                  <a:srgbClr val="82EF31"/>
                </a:solidFill>
                <a:latin typeface="Lucida Sans Typewriter" pitchFamily="49" charset="0"/>
              </a:rPr>
              <a:t>1-800-273-TALK</a:t>
            </a:r>
            <a:endParaRPr lang="en-US" sz="3600" dirty="0">
              <a:solidFill>
                <a:srgbClr val="82EF31"/>
              </a:solidFill>
              <a:latin typeface="Lucida Sans Typewriter" pitchFamily="49" charset="0"/>
            </a:endParaRPr>
          </a:p>
          <a:p>
            <a:endParaRPr lang="en-US" dirty="0">
              <a:latin typeface="Lucida Sans Typewrit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4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</TotalTime>
  <Words>346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Suicide Prevention  </vt:lpstr>
      <vt:lpstr>Myth:</vt:lpstr>
      <vt:lpstr>Facts:</vt:lpstr>
      <vt:lpstr>Mental Illness</vt:lpstr>
      <vt:lpstr>If you have thoughts of suicide:</vt:lpstr>
      <vt:lpstr>If you know someone that you think may be considering suicide</vt:lpstr>
      <vt:lpstr>How to help someone that is considering suicide</vt:lpstr>
      <vt:lpstr>Always Remember…..</vt:lpstr>
    </vt:vector>
  </TitlesOfParts>
  <Company>Wayne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Worley, Kendra M</dc:creator>
  <cp:lastModifiedBy>Jones, Linda</cp:lastModifiedBy>
  <cp:revision>10</cp:revision>
  <dcterms:created xsi:type="dcterms:W3CDTF">2012-08-06T20:36:02Z</dcterms:created>
  <dcterms:modified xsi:type="dcterms:W3CDTF">2012-09-10T20:00:53Z</dcterms:modified>
</cp:coreProperties>
</file>