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8" r:id="rId2"/>
  </p:sldIdLst>
  <p:sldSz cx="6858000" cy="9144000" type="screen4x3"/>
  <p:notesSz cx="7010400" cy="9296400"/>
  <p:embeddedFontLst>
    <p:embeddedFont>
      <p:font typeface="Comic Sans MS" panose="030F0702030302020204" pitchFamily="66" charset="0"/>
      <p:regular r:id="rId4"/>
      <p:bold r:id="rId5"/>
      <p:italic r:id="rId6"/>
      <p:boldItalic r:id="rId7"/>
    </p:embeddedFont>
    <p:embeddedFont>
      <p:font typeface="Overlock" panose="020B0604020202020204" charset="0"/>
      <p:regular r:id="rId8"/>
      <p:bold r:id="rId9"/>
      <p:italic r:id="rId10"/>
      <p:boldItalic r:id="rId11"/>
    </p:embeddedFont>
    <p:embeddedFont>
      <p:font typeface="Poppins" panose="020B060402020202020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Gentium Basic" panose="020B0604020202020204" charset="0"/>
      <p:regular r:id="rId20"/>
      <p:bold r:id="rId21"/>
      <p:italic r:id="rId22"/>
      <p:boldItalic r:id="rId23"/>
    </p:embeddedFont>
    <p:embeddedFont>
      <p:font typeface="Cantata One" panose="02060503070700060704" charset="0"/>
      <p:regular r:id="rId24"/>
    </p:embeddedFont>
    <p:embeddedFont>
      <p:font typeface="Bilbo" panose="020B060402020202020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2160" y="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26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21" Type="http://schemas.openxmlformats.org/officeDocument/2006/relationships/font" Target="fonts/font18.fnt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font" Target="fonts/font21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font" Target="fonts/font20.fntdata"/><Relationship Id="rId28" Type="http://schemas.openxmlformats.org/officeDocument/2006/relationships/theme" Target="theme/theme1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font" Target="fonts/font1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86859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5697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411692" y="2064809"/>
            <a:ext cx="6034617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1842558" y="3495677"/>
            <a:ext cx="7802033" cy="154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-1300692" y="2009777"/>
            <a:ext cx="7802033" cy="451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342900" y="2133601"/>
            <a:ext cx="3028950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3486150" y="2133601"/>
            <a:ext cx="3028950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342900" y="2899833"/>
            <a:ext cx="3030141" cy="526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3483769" y="2046817"/>
            <a:ext cx="3031331" cy="85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3483769" y="2899833"/>
            <a:ext cx="3031331" cy="526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2681287" y="364067"/>
            <a:ext cx="3833813" cy="780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342900" y="1913467"/>
            <a:ext cx="2256235" cy="6254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344216" y="817033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344216" y="7156451"/>
            <a:ext cx="4114800" cy="107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1.png"/><Relationship Id="rId7" Type="http://schemas.openxmlformats.org/officeDocument/2006/relationships/hyperlink" Target="mailto:jkdevane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lairehollstrom@yahoo.com" TargetMode="External"/><Relationship Id="rId5" Type="http://schemas.openxmlformats.org/officeDocument/2006/relationships/hyperlink" Target="mailto:caralynburns@gmail.com" TargetMode="External"/><Relationship Id="rId4" Type="http://schemas.openxmlformats.org/officeDocument/2006/relationships/hyperlink" Target="mailto:Ashleyabd2010@gmail.com" TargetMode="External"/><Relationship Id="rId9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4579252" y="778975"/>
            <a:ext cx="2187000" cy="287400"/>
          </a:xfrm>
          <a:prstGeom prst="rect">
            <a:avLst/>
          </a:prstGeom>
          <a:solidFill>
            <a:srgbClr val="CCCCCC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August 2019</a:t>
            </a:r>
            <a:endParaRPr sz="16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1637" y="140249"/>
            <a:ext cx="876846" cy="87684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3057397" y="8263672"/>
            <a:ext cx="40780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" name="Google Shape;87;p13"/>
          <p:cNvGrpSpPr/>
          <p:nvPr/>
        </p:nvGrpSpPr>
        <p:grpSpPr>
          <a:xfrm>
            <a:off x="150472" y="78402"/>
            <a:ext cx="7497238" cy="8699901"/>
            <a:chOff x="106664763" y="105526508"/>
            <a:chExt cx="7953848" cy="9403267"/>
          </a:xfrm>
        </p:grpSpPr>
        <p:sp>
          <p:nvSpPr>
            <p:cNvPr id="88" name="Google Shape;88;p13"/>
            <p:cNvSpPr txBox="1"/>
            <p:nvPr/>
          </p:nvSpPr>
          <p:spPr>
            <a:xfrm>
              <a:off x="112789811" y="106132117"/>
              <a:ext cx="18288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575" tIns="36575" rIns="36575" bIns="365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</a:rPr>
                <a:t>      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3"/>
            <p:cNvSpPr txBox="1"/>
            <p:nvPr/>
          </p:nvSpPr>
          <p:spPr>
            <a:xfrm>
              <a:off x="108605424" y="105526508"/>
              <a:ext cx="4807500" cy="93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575" tIns="36575" rIns="36575" bIns="36575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 dirty="0">
                  <a:solidFill>
                    <a:srgbClr val="000000"/>
                  </a:solidFill>
                  <a:latin typeface="Overlock"/>
                  <a:ea typeface="Overlock"/>
                  <a:cs typeface="Overlock"/>
                  <a:sym typeface="Overlock"/>
                </a:rPr>
                <a:t>Hollis Hand PTO News</a:t>
              </a:r>
              <a:endParaRPr sz="28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endParaRPr>
            </a:p>
          </p:txBody>
        </p:sp>
        <p:sp>
          <p:nvSpPr>
            <p:cNvPr id="90" name="Google Shape;90;p13"/>
            <p:cNvSpPr txBox="1"/>
            <p:nvPr/>
          </p:nvSpPr>
          <p:spPr>
            <a:xfrm>
              <a:off x="106686756" y="106666275"/>
              <a:ext cx="3539400" cy="8263500"/>
            </a:xfrm>
            <a:prstGeom prst="rect">
              <a:avLst/>
            </a:prstGeom>
            <a:noFill/>
            <a:ln w="22225" cap="flat" cmpd="sng">
              <a:solidFill>
                <a:srgbClr val="0000FF"/>
              </a:solidFill>
              <a:prstDash val="lg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36575" tIns="36575" rIns="36575" bIns="3657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u="sng" dirty="0"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600" b="1" u="sng" dirty="0">
                  <a:latin typeface="Poppins"/>
                  <a:ea typeface="Poppins"/>
                  <a:cs typeface="Poppins"/>
                  <a:sym typeface="Poppins"/>
                </a:rPr>
                <a:t>A HUGE Thank You!</a:t>
              </a:r>
            </a:p>
            <a:p>
              <a:pPr lvl="0" algn="ctr"/>
              <a:r>
                <a:rPr lang="en-US" sz="1100" dirty="0">
                  <a:latin typeface="Poppins" panose="020B0604020202020204" charset="0"/>
                  <a:cs typeface="Poppins" panose="020B0604020202020204" charset="0"/>
                </a:rPr>
                <a:t>Read-A-Thon was a tremendous success!  Thanks to all the students and families that supported our school during this fundraiser. </a:t>
              </a:r>
            </a:p>
            <a:p>
              <a:pPr lvl="0" algn="ctr"/>
              <a:endParaRPr lang="en-US" sz="1100" b="1" u="sng" dirty="0"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u="sng" dirty="0">
                  <a:latin typeface="Poppins"/>
                  <a:ea typeface="Poppins"/>
                  <a:cs typeface="Poppins"/>
                  <a:sym typeface="Poppins"/>
                </a:rPr>
                <a:t>UPCOMING EVENTS: </a:t>
              </a:r>
              <a:endParaRPr sz="1600" dirty="0">
                <a:latin typeface="Poppins"/>
                <a:ea typeface="Poppins"/>
                <a:cs typeface="Poppins"/>
                <a:sym typeface="Poppins"/>
              </a:endParaRPr>
            </a:p>
            <a:p>
              <a:pPr marL="457200" indent="-298450">
                <a:lnSpc>
                  <a:spcPct val="115000"/>
                </a:lnSpc>
                <a:buSzPts val="1100"/>
                <a:buFont typeface="Poppins"/>
                <a:buChar char="●"/>
              </a:pPr>
              <a:r>
                <a:rPr lang="en-US" sz="1100" smtClean="0">
                  <a:latin typeface="Poppins"/>
                  <a:ea typeface="Poppins"/>
                  <a:cs typeface="Poppins"/>
                  <a:sym typeface="Poppins"/>
                </a:rPr>
                <a:t>10/31: </a:t>
              </a:r>
              <a:r>
                <a:rPr lang="en-US" sz="1100" dirty="0">
                  <a:latin typeface="Poppins"/>
                  <a:ea typeface="Poppins"/>
                  <a:cs typeface="Poppins"/>
                  <a:sym typeface="Poppins"/>
                </a:rPr>
                <a:t>Fall Parties @ 1:30 in classrooms</a:t>
              </a:r>
            </a:p>
            <a:p>
              <a:pPr marL="457200" indent="-298450">
                <a:lnSpc>
                  <a:spcPct val="115000"/>
                </a:lnSpc>
                <a:buSzPts val="1100"/>
                <a:buFont typeface="Poppins"/>
                <a:buChar char="●"/>
              </a:pPr>
              <a:r>
                <a:rPr lang="en-US" sz="1100" dirty="0">
                  <a:latin typeface="Poppins"/>
                  <a:ea typeface="Poppins"/>
                  <a:cs typeface="Poppins"/>
                  <a:sym typeface="Poppins"/>
                </a:rPr>
                <a:t>Thanksgiving Day lunch information will be sent home in Tuesday Folders closer to time. </a:t>
              </a:r>
            </a:p>
            <a:p>
              <a:pPr marL="457200" indent="-298450">
                <a:lnSpc>
                  <a:spcPct val="115000"/>
                </a:lnSpc>
                <a:buSzPts val="1100"/>
                <a:buFont typeface="Poppins"/>
                <a:buChar char="●"/>
              </a:pPr>
              <a:r>
                <a:rPr lang="en-US" sz="1100" dirty="0">
                  <a:latin typeface="Poppins"/>
                  <a:ea typeface="Poppins"/>
                  <a:cs typeface="Poppins"/>
                  <a:sym typeface="Poppins"/>
                </a:rPr>
                <a:t>Thanksgiving Nov 25-29 </a:t>
              </a:r>
            </a:p>
            <a:p>
              <a:pPr marL="457200" indent="-298450">
                <a:lnSpc>
                  <a:spcPct val="115000"/>
                </a:lnSpc>
                <a:buSzPts val="1100"/>
                <a:buFont typeface="Poppins"/>
                <a:buChar char="●"/>
              </a:pPr>
              <a:r>
                <a:rPr lang="en-US" sz="1100" dirty="0">
                  <a:latin typeface="Poppins"/>
                  <a:ea typeface="Poppins"/>
                  <a:cs typeface="Poppins"/>
                  <a:sym typeface="Poppins"/>
                </a:rPr>
                <a:t>PTO Meeting: November 4</a:t>
              </a:r>
              <a:r>
                <a:rPr lang="en-US" sz="1100" baseline="30000" dirty="0">
                  <a:latin typeface="Poppins"/>
                  <a:ea typeface="Poppins"/>
                  <a:cs typeface="Poppins"/>
                  <a:sym typeface="Poppins"/>
                </a:rPr>
                <a:t>th</a:t>
              </a:r>
              <a:r>
                <a:rPr lang="en-US" sz="1100" dirty="0">
                  <a:latin typeface="Poppins"/>
                  <a:ea typeface="Poppins"/>
                  <a:cs typeface="Poppins"/>
                  <a:sym typeface="Poppins"/>
                </a:rPr>
                <a:t> 6pm, Media Center</a:t>
              </a:r>
              <a:endParaRPr lang="en-US" sz="1600" b="1" u="sng" dirty="0">
                <a:latin typeface="Poppins"/>
                <a:ea typeface="Poppins"/>
                <a:cs typeface="Poppins"/>
                <a:sym typeface="Poppins"/>
              </a:endParaRPr>
            </a:p>
            <a:p>
              <a:pPr lvl="0" algn="ctr">
                <a:buSzPts val="1800"/>
              </a:pPr>
              <a:endParaRPr lang="en-US" sz="1600" b="1" u="sng" dirty="0">
                <a:latin typeface="Poppins"/>
                <a:ea typeface="Poppins"/>
                <a:cs typeface="Poppins"/>
                <a:sym typeface="Poppins"/>
              </a:endParaRPr>
            </a:p>
            <a:p>
              <a:pPr lvl="0" algn="ctr">
                <a:buSzPts val="1800"/>
              </a:pPr>
              <a:r>
                <a:rPr lang="en-US" sz="1600" b="1" u="sng" dirty="0">
                  <a:latin typeface="Poppins"/>
                  <a:ea typeface="Poppins"/>
                  <a:cs typeface="Poppins"/>
                  <a:sym typeface="Poppins"/>
                </a:rPr>
                <a:t>Congratulations to our Teacher of the Year!</a:t>
              </a:r>
            </a:p>
            <a:p>
              <a:pPr algn="ctr">
                <a:lnSpc>
                  <a:spcPct val="115000"/>
                </a:lnSpc>
              </a:pPr>
              <a:r>
                <a:rPr lang="en-US" sz="1100" dirty="0">
                  <a:latin typeface="Poppins"/>
                  <a:ea typeface="Poppins"/>
                  <a:cs typeface="Poppins"/>
                  <a:sym typeface="Poppins"/>
                </a:rPr>
                <a:t>Jill Kemp was named Teacher of the Year for Hollis Hand Elementary! The hard work and dedication of our teachers make our school the best!</a:t>
              </a:r>
            </a:p>
            <a:p>
              <a:pPr marL="457200" lvl="0" indent="-298450">
                <a:lnSpc>
                  <a:spcPct val="115000"/>
                </a:lnSpc>
                <a:buSzPts val="1100"/>
                <a:buFont typeface="Poppins"/>
                <a:buChar char="●"/>
              </a:pPr>
              <a:endParaRPr lang="en-US" sz="1100" dirty="0"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 b="1" dirty="0"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 b="1" dirty="0"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 b="1" dirty="0"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 b="1" dirty="0"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 b="1" dirty="0"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 b="1" dirty="0"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sz="2000" b="1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endParaRPr sz="1100" dirty="0"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 dirty="0"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 dirty="0">
                <a:highlight>
                  <a:srgbClr val="FFFF00"/>
                </a:highlight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 dirty="0"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rgbClr val="000000"/>
                </a:solidFill>
                <a:latin typeface="Bilbo"/>
                <a:ea typeface="Bilbo"/>
                <a:cs typeface="Bilbo"/>
                <a:sym typeface="Bilbo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3"/>
            <p:cNvSpPr txBox="1"/>
            <p:nvPr/>
          </p:nvSpPr>
          <p:spPr>
            <a:xfrm>
              <a:off x="106664763" y="105724130"/>
              <a:ext cx="2177400" cy="933600"/>
            </a:xfrm>
            <a:prstGeom prst="rect">
              <a:avLst/>
            </a:prstGeom>
            <a:noFill/>
            <a:ln w="31750" cap="rnd" cmpd="sng">
              <a:solidFill>
                <a:srgbClr val="6600CC"/>
              </a:solidFill>
              <a:prstDash val="dot"/>
              <a:miter lim="800000"/>
              <a:headEnd type="none" w="sm" len="sm"/>
              <a:tailEnd type="none" w="sm" len="sm"/>
            </a:ln>
          </p:spPr>
          <p:txBody>
            <a:bodyPr spcFirstLastPara="1" wrap="square" lIns="36575" tIns="36575" rIns="36575" bIns="365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School Contact Information:</a:t>
              </a:r>
              <a:endParaRPr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(706) 883-1580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110305988" y="106666275"/>
              <a:ext cx="3378000" cy="8263500"/>
            </a:xfrm>
            <a:prstGeom prst="rect">
              <a:avLst/>
            </a:prstGeom>
            <a:noFill/>
            <a:ln w="34925" cap="flat" cmpd="thinThick">
              <a:solidFill>
                <a:srgbClr val="FF66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6575" tIns="36575" rIns="36575" bIns="36575" anchor="t" anchorCtr="0">
              <a:noAutofit/>
            </a:bodyPr>
            <a:lstStyle/>
            <a:p>
              <a:pPr lvl="0" algn="ctr">
                <a:lnSpc>
                  <a:spcPct val="115000"/>
                </a:lnSpc>
              </a:pPr>
              <a:r>
                <a:rPr lang="en-US" sz="1600" b="1" u="sng" dirty="0">
                  <a:latin typeface="Poppins"/>
                  <a:ea typeface="Poppins"/>
                  <a:cs typeface="Poppins"/>
                  <a:sym typeface="Poppins"/>
                </a:rPr>
                <a:t>Woot </a:t>
              </a:r>
              <a:r>
                <a:rPr lang="en-US" sz="1600" b="1" u="sng" dirty="0" err="1">
                  <a:latin typeface="Poppins"/>
                  <a:ea typeface="Poppins"/>
                  <a:cs typeface="Poppins"/>
                  <a:sym typeface="Poppins"/>
                </a:rPr>
                <a:t>Woot</a:t>
              </a:r>
              <a:r>
                <a:rPr lang="en-US" sz="1600" b="1" u="sng" dirty="0">
                  <a:latin typeface="Poppins"/>
                  <a:ea typeface="Poppins"/>
                  <a:cs typeface="Poppins"/>
                  <a:sym typeface="Poppins"/>
                </a:rPr>
                <a:t> Wagon</a:t>
              </a:r>
            </a:p>
            <a:p>
              <a:pPr lvl="0" algn="ctr">
                <a:lnSpc>
                  <a:spcPct val="115000"/>
                </a:lnSpc>
              </a:pPr>
              <a:r>
                <a:rPr lang="en-US" sz="1100" dirty="0">
                  <a:latin typeface="Poppins"/>
                  <a:ea typeface="Poppins"/>
                  <a:cs typeface="Poppins"/>
                  <a:sym typeface="Poppins"/>
                </a:rPr>
                <a:t>This Month’s Woot </a:t>
              </a:r>
              <a:r>
                <a:rPr lang="en-US" sz="1100" dirty="0" err="1">
                  <a:latin typeface="Poppins"/>
                  <a:ea typeface="Poppins"/>
                  <a:cs typeface="Poppins"/>
                  <a:sym typeface="Poppins"/>
                </a:rPr>
                <a:t>Woot</a:t>
              </a:r>
              <a:r>
                <a:rPr lang="en-US" sz="1100" dirty="0">
                  <a:latin typeface="Poppins"/>
                  <a:ea typeface="Poppins"/>
                  <a:cs typeface="Poppins"/>
                  <a:sym typeface="Poppins"/>
                </a:rPr>
                <a:t> Wagon was </a:t>
              </a:r>
              <a:r>
                <a:rPr lang="en-US" sz="1100" dirty="0" err="1">
                  <a:latin typeface="Poppins"/>
                  <a:ea typeface="Poppins"/>
                  <a:cs typeface="Poppins"/>
                  <a:sym typeface="Poppins"/>
                </a:rPr>
                <a:t>spondered</a:t>
              </a:r>
              <a:r>
                <a:rPr lang="en-US" sz="1100" dirty="0">
                  <a:latin typeface="Poppins"/>
                  <a:ea typeface="Poppins"/>
                  <a:cs typeface="Poppins"/>
                  <a:sym typeface="Poppins"/>
                </a:rPr>
                <a:t> by: </a:t>
              </a:r>
            </a:p>
            <a:p>
              <a:pPr lvl="0" algn="ctr">
                <a:lnSpc>
                  <a:spcPct val="115000"/>
                </a:lnSpc>
              </a:pPr>
              <a:r>
                <a:rPr lang="en-US" sz="1200" dirty="0">
                  <a:latin typeface="Poppins"/>
                  <a:ea typeface="Poppins"/>
                  <a:cs typeface="Poppins"/>
                  <a:sym typeface="Poppins"/>
                </a:rPr>
                <a:t>Lonnie J. Haralson, IV P.C. Attorney at Law</a:t>
              </a:r>
            </a:p>
            <a:p>
              <a:pPr lvl="0" algn="ctr">
                <a:lnSpc>
                  <a:spcPct val="115000"/>
                </a:lnSpc>
              </a:pPr>
              <a:r>
                <a:rPr lang="en-US" sz="1200" dirty="0">
                  <a:latin typeface="Poppins"/>
                  <a:ea typeface="Poppins"/>
                  <a:cs typeface="Poppins"/>
                  <a:sym typeface="Poppins"/>
                </a:rPr>
                <a:t>&amp; </a:t>
              </a:r>
            </a:p>
            <a:p>
              <a:pPr lvl="0" algn="ctr">
                <a:lnSpc>
                  <a:spcPct val="115000"/>
                </a:lnSpc>
              </a:pPr>
              <a:r>
                <a:rPr lang="en-US" sz="1200" dirty="0">
                  <a:latin typeface="Poppins"/>
                  <a:ea typeface="Poppins"/>
                  <a:cs typeface="Poppins"/>
                  <a:sym typeface="Poppins"/>
                </a:rPr>
                <a:t>Tumble Town 2</a:t>
              </a:r>
              <a:endParaRPr lang="en-US" sz="1100" dirty="0">
                <a:latin typeface="Poppins"/>
                <a:ea typeface="Poppins"/>
                <a:cs typeface="Poppins"/>
                <a:sym typeface="Poppins"/>
              </a:endParaRPr>
            </a:p>
            <a:p>
              <a:pPr lvl="0" algn="ctr">
                <a:lnSpc>
                  <a:spcPct val="115000"/>
                </a:lnSpc>
              </a:pPr>
              <a:r>
                <a:rPr lang="en-US" sz="1100" dirty="0">
                  <a:latin typeface="Poppins"/>
                  <a:ea typeface="Poppins"/>
                  <a:cs typeface="Poppins"/>
                  <a:sym typeface="Poppins"/>
                </a:rPr>
                <a:t>Donuts Provided By: Harvest Coffee and Bakery</a:t>
              </a:r>
            </a:p>
            <a:p>
              <a:pPr lvl="0" algn="ctr">
                <a:lnSpc>
                  <a:spcPct val="115000"/>
                </a:lnSpc>
              </a:pPr>
              <a:r>
                <a:rPr lang="en-US" sz="1100" dirty="0">
                  <a:latin typeface="Poppins"/>
                  <a:ea typeface="Poppins"/>
                  <a:cs typeface="Poppins"/>
                  <a:sym typeface="Poppins"/>
                </a:rPr>
                <a:t>Thank you so much for helping us to reward our teacher for their hard work! Find out how you can sponsor these events by contacting Ashley Delong: </a:t>
              </a:r>
              <a:r>
                <a:rPr lang="en-US" sz="1100" dirty="0">
                  <a:latin typeface="Poppins"/>
                  <a:ea typeface="Poppins"/>
                  <a:cs typeface="Poppins"/>
                  <a:sym typeface="Poppins"/>
                  <a:hlinkClick r:id="rId4"/>
                </a:rPr>
                <a:t>Ashleyabd2010@gmail.com</a:t>
              </a:r>
              <a:r>
                <a:rPr lang="en-US" sz="1100" dirty="0"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lang="en-US" sz="1100" dirty="0" err="1">
                  <a:latin typeface="Poppins"/>
                  <a:ea typeface="Poppins"/>
                  <a:cs typeface="Poppins"/>
                  <a:sym typeface="Poppins"/>
                </a:rPr>
                <a:t>Caralyn</a:t>
              </a:r>
              <a:r>
                <a:rPr lang="en-US" sz="1100" dirty="0">
                  <a:latin typeface="Poppins"/>
                  <a:ea typeface="Poppins"/>
                  <a:cs typeface="Poppins"/>
                  <a:sym typeface="Poppins"/>
                </a:rPr>
                <a:t> Burns: </a:t>
              </a:r>
              <a:r>
                <a:rPr lang="en-US" sz="1100" dirty="0">
                  <a:latin typeface="Poppins"/>
                  <a:ea typeface="Poppins"/>
                  <a:cs typeface="Poppins"/>
                  <a:sym typeface="Poppins"/>
                  <a:hlinkClick r:id="rId5"/>
                </a:rPr>
                <a:t>caralynburns@gmail.com</a:t>
              </a:r>
              <a:endParaRPr lang="en-US" sz="1100" dirty="0"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lvl="0" algn="ctr"/>
              <a:r>
                <a:rPr lang="en-US" sz="1600" b="1" u="sng" dirty="0">
                  <a:latin typeface="Poppins"/>
                  <a:ea typeface="Poppins"/>
                  <a:cs typeface="Poppins"/>
                  <a:sym typeface="Poppins"/>
                </a:rPr>
                <a:t>PTO Volunteers Needed: </a:t>
              </a:r>
              <a:endParaRPr lang="en-US" sz="1600" dirty="0">
                <a:latin typeface="Poppins"/>
                <a:ea typeface="Poppins"/>
                <a:cs typeface="Poppins"/>
                <a:sym typeface="Poppins"/>
              </a:endParaRPr>
            </a:p>
            <a:p>
              <a:pPr marL="457200" lvl="0" indent="-298450">
                <a:lnSpc>
                  <a:spcPct val="115000"/>
                </a:lnSpc>
                <a:buSzPts val="1100"/>
                <a:buFont typeface="Poppins"/>
                <a:buChar char="●"/>
              </a:pPr>
              <a:r>
                <a:rPr lang="en-US" sz="1100" dirty="0">
                  <a:latin typeface="Poppins"/>
                  <a:ea typeface="Poppins"/>
                  <a:cs typeface="Poppins"/>
                  <a:sym typeface="Poppins"/>
                </a:rPr>
                <a:t>BINGO / Spaghetti Supper Night: Please contact Claire </a:t>
              </a:r>
              <a:r>
                <a:rPr lang="en-US" sz="1100" dirty="0" err="1">
                  <a:latin typeface="Poppins"/>
                  <a:ea typeface="Poppins"/>
                  <a:cs typeface="Poppins"/>
                  <a:sym typeface="Poppins"/>
                </a:rPr>
                <a:t>Hollstrom</a:t>
              </a:r>
              <a:r>
                <a:rPr lang="en-US" sz="1100" dirty="0">
                  <a:latin typeface="Poppins"/>
                  <a:ea typeface="Poppins"/>
                  <a:cs typeface="Poppins"/>
                  <a:sym typeface="Poppins"/>
                </a:rPr>
                <a:t> or Kendra </a:t>
              </a:r>
              <a:r>
                <a:rPr lang="en-US" sz="1100" dirty="0" err="1">
                  <a:latin typeface="Poppins"/>
                  <a:ea typeface="Poppins"/>
                  <a:cs typeface="Poppins"/>
                  <a:sym typeface="Poppins"/>
                </a:rPr>
                <a:t>DeVane</a:t>
              </a:r>
              <a:r>
                <a:rPr lang="en-US" sz="1100" dirty="0">
                  <a:latin typeface="Poppins"/>
                  <a:ea typeface="Poppins"/>
                  <a:cs typeface="Poppins"/>
                  <a:sym typeface="Poppins"/>
                </a:rPr>
                <a:t> to volunteer for this event.  </a:t>
              </a:r>
              <a:r>
                <a:rPr lang="en-US" sz="1100" dirty="0">
                  <a:latin typeface="Poppins"/>
                  <a:ea typeface="Poppins"/>
                  <a:cs typeface="Poppins"/>
                  <a:sym typeface="Poppins"/>
                  <a:hlinkClick r:id="rId6"/>
                </a:rPr>
                <a:t>clairehollstrom@yahoo.com</a:t>
              </a:r>
              <a:r>
                <a:rPr lang="en-US" sz="1100" dirty="0"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lang="en-US" sz="1100" dirty="0">
                  <a:latin typeface="Poppins"/>
                  <a:ea typeface="Poppins"/>
                  <a:cs typeface="Poppins"/>
                  <a:sym typeface="Poppins"/>
                  <a:hlinkClick r:id="rId7"/>
                </a:rPr>
                <a:t>jkdevane@gmail.com</a:t>
              </a:r>
              <a:r>
                <a:rPr lang="en-US" sz="1100" dirty="0">
                  <a:latin typeface="Poppins"/>
                  <a:ea typeface="Poppins"/>
                  <a:cs typeface="Poppins"/>
                  <a:sym typeface="Poppins"/>
                </a:rPr>
                <a:t>.  This has been rescheduled to February.  More information will come home in Tuesday folders closer to time. </a:t>
              </a:r>
            </a:p>
            <a:p>
              <a:pPr marL="457200" lvl="0" indent="-298450">
                <a:lnSpc>
                  <a:spcPct val="115000"/>
                </a:lnSpc>
                <a:buSzPts val="1100"/>
                <a:buFont typeface="Poppins"/>
                <a:buChar char="●"/>
              </a:pPr>
              <a:r>
                <a:rPr lang="en-US" sz="1100" dirty="0">
                  <a:latin typeface="Poppins"/>
                  <a:ea typeface="Poppins"/>
                  <a:cs typeface="Poppins"/>
                  <a:sym typeface="Poppins"/>
                </a:rPr>
                <a:t>All fall parties will be at 1:30 on Oct 30</a:t>
              </a:r>
              <a:r>
                <a:rPr lang="en-US" sz="1100" baseline="30000" dirty="0">
                  <a:latin typeface="Poppins"/>
                  <a:ea typeface="Poppins"/>
                  <a:cs typeface="Poppins"/>
                  <a:sym typeface="Poppins"/>
                </a:rPr>
                <a:t>th</a:t>
              </a:r>
              <a:r>
                <a:rPr lang="en-US" sz="1100" dirty="0">
                  <a:latin typeface="Poppins"/>
                  <a:ea typeface="Poppins"/>
                  <a:cs typeface="Poppins"/>
                  <a:sym typeface="Poppins"/>
                </a:rPr>
                <a:t>.   </a:t>
              </a: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endParaRPr sz="1000" dirty="0">
                <a:solidFill>
                  <a:srgbClr val="444950"/>
                </a:solidFill>
                <a:highlight>
                  <a:srgbClr val="F1F0F0"/>
                </a:highlight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000" dirty="0">
                <a:solidFill>
                  <a:srgbClr val="444950"/>
                </a:solidFill>
                <a:highlight>
                  <a:srgbClr val="F1F0F0"/>
                </a:highlight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endParaRPr sz="13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 dirty="0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 dirty="0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 u="sng" dirty="0">
                <a:latin typeface="Gentium Basic"/>
                <a:ea typeface="Gentium Basic"/>
                <a:cs typeface="Gentium Basic"/>
                <a:sym typeface="Gentium Basic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"/>
                <a:buFont typeface="Calibri"/>
                <a:buNone/>
              </a:pPr>
              <a:endParaRPr sz="200" b="0" i="0" u="none" strike="noStrike" cap="none" dirty="0">
                <a:solidFill>
                  <a:srgbClr val="000000"/>
                </a:solidFill>
                <a:latin typeface="Cantata One"/>
                <a:ea typeface="Cantata One"/>
                <a:cs typeface="Cantata One"/>
                <a:sym typeface="Cantata One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dirty="0">
                  <a:solidFill>
                    <a:schemeClr val="dk1"/>
                  </a:solidFill>
                </a:rPr>
                <a:t> </a:t>
              </a: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84;p13">
            <a:extLst>
              <a:ext uri="{FF2B5EF4-FFF2-40B4-BE49-F238E27FC236}">
                <a16:creationId xmlns:a16="http://schemas.microsoft.com/office/drawing/2014/main" xmlns="" id="{296E934B-8ED7-414D-85CD-3436B4F133E9}"/>
              </a:ext>
            </a:extLst>
          </p:cNvPr>
          <p:cNvSpPr/>
          <p:nvPr/>
        </p:nvSpPr>
        <p:spPr>
          <a:xfrm>
            <a:off x="4579252" y="778980"/>
            <a:ext cx="2187000" cy="287400"/>
          </a:xfrm>
          <a:prstGeom prst="rect">
            <a:avLst/>
          </a:prstGeom>
          <a:solidFill>
            <a:srgbClr val="CCCCCC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October 2019</a:t>
            </a:r>
            <a:endParaRPr sz="16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" name="Picture 4" descr="A person standing posing for the camera&#10;&#10;Description automatically generated">
            <a:extLst>
              <a:ext uri="{FF2B5EF4-FFF2-40B4-BE49-F238E27FC236}">
                <a16:creationId xmlns:a16="http://schemas.microsoft.com/office/drawing/2014/main" xmlns="" id="{029B3B7B-617F-4CE2-B097-2B4D0EF715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531" y="5352100"/>
            <a:ext cx="2287553" cy="3050071"/>
          </a:xfrm>
          <a:prstGeom prst="rect">
            <a:avLst/>
          </a:prstGeom>
        </p:spPr>
      </p:pic>
      <p:pic>
        <p:nvPicPr>
          <p:cNvPr id="7" name="Picture 6" descr="A picture containing indoor, table, cake, building&#10;&#10;Description automatically generated">
            <a:extLst>
              <a:ext uri="{FF2B5EF4-FFF2-40B4-BE49-F238E27FC236}">
                <a16:creationId xmlns:a16="http://schemas.microsoft.com/office/drawing/2014/main" xmlns="" id="{4AAD7A63-0054-4B63-A61D-9E97DE9894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0604" y="4025735"/>
            <a:ext cx="2680635" cy="184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7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247</Words>
  <Application>Microsoft Office PowerPoint</Application>
  <PresentationFormat>On-screen Show (4:3)</PresentationFormat>
  <Paragraphs>73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Comic Sans MS</vt:lpstr>
      <vt:lpstr>Overlock</vt:lpstr>
      <vt:lpstr>Arial</vt:lpstr>
      <vt:lpstr>Poppins</vt:lpstr>
      <vt:lpstr>Calibri</vt:lpstr>
      <vt:lpstr>Gentium Basic</vt:lpstr>
      <vt:lpstr>Cantata One</vt:lpstr>
      <vt:lpstr>Bilbo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Leslie Jones</dc:creator>
  <cp:lastModifiedBy>MYERS, KIMBERLY H</cp:lastModifiedBy>
  <cp:revision>17</cp:revision>
  <cp:lastPrinted>2019-10-25T17:10:22Z</cp:lastPrinted>
  <dcterms:modified xsi:type="dcterms:W3CDTF">2019-10-28T14:13:19Z</dcterms:modified>
</cp:coreProperties>
</file>