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9" r:id="rId2"/>
    <p:sldId id="256" r:id="rId3"/>
    <p:sldId id="257" r:id="rId4"/>
    <p:sldId id="260" r:id="rId5"/>
    <p:sldId id="261" r:id="rId6"/>
    <p:sldId id="262" r:id="rId7"/>
    <p:sldId id="263" r:id="rId8"/>
    <p:sldId id="264"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72" y="240"/>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7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C05E1C-F79F-4498-9BFF-D156EFA5D8AE}" type="datetimeFigureOut">
              <a:rPr lang="en-US" smtClean="0"/>
              <a:t>6/6/2017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D881E1-FB35-479A-BCB2-5CD68B625956}" type="slidenum">
              <a:rPr lang="en-US" smtClean="0"/>
              <a:t>‹#›</a:t>
            </a:fld>
            <a:endParaRPr lang="en-US"/>
          </a:p>
        </p:txBody>
      </p:sp>
    </p:spTree>
    <p:extLst>
      <p:ext uri="{BB962C8B-B14F-4D97-AF65-F5344CB8AC3E}">
        <p14:creationId xmlns:p14="http://schemas.microsoft.com/office/powerpoint/2010/main" val="17278272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732D2-33E1-44AE-914A-AC6E506AF417}"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138441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32D2-33E1-44AE-914A-AC6E506AF417}"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804121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32D2-33E1-44AE-914A-AC6E506AF417}"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332595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732D2-33E1-44AE-914A-AC6E506AF417}"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265173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732D2-33E1-44AE-914A-AC6E506AF417}"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316343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732D2-33E1-44AE-914A-AC6E506AF417}"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49060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732D2-33E1-44AE-914A-AC6E506AF417}"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731668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732D2-33E1-44AE-914A-AC6E506AF417}"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4093082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732D2-33E1-44AE-914A-AC6E506AF417}"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153664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732D2-33E1-44AE-914A-AC6E506AF417}"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54879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732D2-33E1-44AE-914A-AC6E506AF417}"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42C85-DCA2-48D9-9313-50EED4EC5F32}" type="slidenum">
              <a:rPr lang="en-US" smtClean="0"/>
              <a:t>‹#›</a:t>
            </a:fld>
            <a:endParaRPr lang="en-US"/>
          </a:p>
        </p:txBody>
      </p:sp>
    </p:spTree>
    <p:extLst>
      <p:ext uri="{BB962C8B-B14F-4D97-AF65-F5344CB8AC3E}">
        <p14:creationId xmlns:p14="http://schemas.microsoft.com/office/powerpoint/2010/main" val="153253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732D2-33E1-44AE-914A-AC6E506AF417}" type="datetimeFigureOut">
              <a:rPr lang="en-US" smtClean="0"/>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42C85-DCA2-48D9-9313-50EED4EC5F32}" type="slidenum">
              <a:rPr lang="en-US" smtClean="0"/>
              <a:t>‹#›</a:t>
            </a:fld>
            <a:endParaRPr lang="en-US"/>
          </a:p>
        </p:txBody>
      </p:sp>
    </p:spTree>
    <p:extLst>
      <p:ext uri="{BB962C8B-B14F-4D97-AF65-F5344CB8AC3E}">
        <p14:creationId xmlns:p14="http://schemas.microsoft.com/office/powerpoint/2010/main" val="186722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cte.org/lessons/poetry" TargetMode="External"/><Relationship Id="rId2" Type="http://schemas.openxmlformats.org/officeDocument/2006/relationships/hyperlink" Target="http://www.readwritethink.org/" TargetMode="External"/><Relationship Id="rId1" Type="http://schemas.openxmlformats.org/officeDocument/2006/relationships/slideLayout" Target="../slideLayouts/slideLayout2.xml"/><Relationship Id="rId4" Type="http://schemas.openxmlformats.org/officeDocument/2006/relationships/hyperlink" Target="http://www.foundpoetryreview.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eadwritethink.org/parent-afterschool-resources/games-tools/theme-poems-a-30871.html" TargetMode="Externa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Word_2007_Document1.docx"/><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eadwritethink.org/search/?resource_type=16&amp;type=28" TargetMode="External"/><Relationship Id="rId2" Type="http://schemas.openxmlformats.org/officeDocument/2006/relationships/hyperlink" Target="https://www.google.com/#q=poets.org" TargetMode="External"/><Relationship Id="rId1" Type="http://schemas.openxmlformats.org/officeDocument/2006/relationships/slideLayout" Target="../slideLayouts/slideLayout2.xml"/><Relationship Id="rId6" Type="http://schemas.openxmlformats.org/officeDocument/2006/relationships/hyperlink" Target="http://www.readwritethink.org/files/resources/lesson_images/lesson33/student-assessment.pdf" TargetMode="External"/><Relationship Id="rId5" Type="http://schemas.openxmlformats.org/officeDocument/2006/relationships/hyperlink" Target="http://www.readwritethink.org/files/resources/lesson_images/lesson33/rubric.pdf" TargetMode="External"/><Relationship Id="rId4" Type="http://schemas.openxmlformats.org/officeDocument/2006/relationships/hyperlink" Target="http://www.readwritethink.org/files/resources/lesson_images/lesson1034/found-poem-instruction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google.com/calendar/embed?src=gmp8ohadh1dv0o3mk1re1234rg@group.calendar.google.com&amp;ctz=America/Chicago&amp;gsessionid=O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rezi.com/ojds9861sn8e/writing-found-poet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oc.gov/teachers/classroommaterials/primarysourcesets/poetry/pdf/teacher_guide.pdf" TargetMode="External"/><Relationship Id="rId2" Type="http://schemas.openxmlformats.org/officeDocument/2006/relationships/hyperlink" Target="http://www.read.gov/kids/%3eeducators" TargetMode="External"/><Relationship Id="rId1" Type="http://schemas.openxmlformats.org/officeDocument/2006/relationships/slideLayout" Target="../slideLayouts/slideLayout2.xml"/><Relationship Id="rId5" Type="http://schemas.openxmlformats.org/officeDocument/2006/relationships/hyperlink" Target="http://prezi.com/i_6y8a5grfsw/found-poetry-lesson/" TargetMode="External"/><Relationship Id="rId4" Type="http://schemas.openxmlformats.org/officeDocument/2006/relationships/hyperlink" Target="http://prezi.com/ojds9861sn8e/writing-found-poe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C:\Users\Owner\Desktop\spy\MH900300275[1].JPG"/>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943600" cy="5410200"/>
          </a:xfrm>
          <a:prstGeom prst="rect">
            <a:avLst/>
          </a:prstGeom>
          <a:noFill/>
          <a:ln>
            <a:noFill/>
          </a:ln>
        </p:spPr>
      </p:pic>
    </p:spTree>
    <p:extLst>
      <p:ext uri="{BB962C8B-B14F-4D97-AF65-F5344CB8AC3E}">
        <p14:creationId xmlns:p14="http://schemas.microsoft.com/office/powerpoint/2010/main" val="112454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55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your Primary Source Found Poetry</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hlinkClick r:id="rId2"/>
              </a:rPr>
              <a:t>Read-Write-Think (by International Literacy Association</a:t>
            </a:r>
            <a:r>
              <a:rPr lang="en-US" dirty="0" smtClean="0"/>
              <a:t>, </a:t>
            </a:r>
            <a:r>
              <a:rPr lang="en-US" sz="2000" dirty="0" smtClean="0"/>
              <a:t>formerly Int. Reading Assoc</a:t>
            </a:r>
            <a:r>
              <a:rPr lang="en-US" dirty="0" smtClean="0"/>
              <a:t>.)</a:t>
            </a:r>
          </a:p>
          <a:p>
            <a:pPr marL="0" indent="0">
              <a:buNone/>
            </a:pPr>
            <a:r>
              <a:rPr lang="en-US" dirty="0" smtClean="0"/>
              <a:t>           Lesson Plans          </a:t>
            </a:r>
          </a:p>
          <a:p>
            <a:pPr marL="0" indent="0">
              <a:buNone/>
            </a:pPr>
            <a:r>
              <a:rPr lang="en-US" dirty="0" smtClean="0"/>
              <a:t>           Theme Poems</a:t>
            </a:r>
          </a:p>
          <a:p>
            <a:pPr marL="0" indent="0">
              <a:buNone/>
            </a:pPr>
            <a:r>
              <a:rPr lang="en-US" dirty="0"/>
              <a:t> </a:t>
            </a:r>
            <a:r>
              <a:rPr lang="en-US" dirty="0" smtClean="0"/>
              <a:t>          Word Mover</a:t>
            </a:r>
          </a:p>
          <a:p>
            <a:r>
              <a:rPr lang="en-US" dirty="0" smtClean="0">
                <a:hlinkClick r:id="rId3"/>
              </a:rPr>
              <a:t>NCTE National Council of Teachers of English</a:t>
            </a:r>
            <a:endParaRPr lang="en-US" dirty="0" smtClean="0"/>
          </a:p>
          <a:p>
            <a:pPr marL="0" indent="0">
              <a:buNone/>
            </a:pPr>
            <a:r>
              <a:rPr lang="en-US" dirty="0"/>
              <a:t> </a:t>
            </a:r>
            <a:r>
              <a:rPr lang="en-US" dirty="0" smtClean="0"/>
              <a:t>         Lesson Plans</a:t>
            </a:r>
          </a:p>
          <a:p>
            <a:pPr marL="0" indent="0">
              <a:buNone/>
            </a:pPr>
            <a:r>
              <a:rPr lang="en-US" dirty="0"/>
              <a:t> </a:t>
            </a:r>
            <a:r>
              <a:rPr lang="en-US" dirty="0" smtClean="0"/>
              <a:t>         List and Riddle Poems</a:t>
            </a:r>
          </a:p>
          <a:p>
            <a:r>
              <a:rPr lang="en-US" dirty="0" smtClean="0"/>
              <a:t> </a:t>
            </a:r>
            <a:r>
              <a:rPr lang="en-US" dirty="0" smtClean="0">
                <a:hlinkClick r:id="rId4"/>
              </a:rPr>
              <a:t>Found Poetry Review</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460870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hlinkClick r:id="rId3"/>
              </a:rPr>
              <a:t>Theme Poem </a:t>
            </a:r>
            <a:r>
              <a:rPr lang="en-US" dirty="0" smtClean="0"/>
              <a:t>(Shape Poem)</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63275640"/>
              </p:ext>
            </p:extLst>
          </p:nvPr>
        </p:nvGraphicFramePr>
        <p:xfrm>
          <a:off x="4724400" y="1295400"/>
          <a:ext cx="3856038" cy="4990626"/>
        </p:xfrm>
        <a:graphic>
          <a:graphicData uri="http://schemas.openxmlformats.org/presentationml/2006/ole">
            <mc:AlternateContent xmlns:mc="http://schemas.openxmlformats.org/markup-compatibility/2006">
              <mc:Choice xmlns:v="urn:schemas-microsoft-com:vml" Requires="v">
                <p:oleObj spid="_x0000_s1050" name="Acrobat Document" r:id="rId4" imgW="5829103" imgH="7543564" progId="AcroExch.Document.DC">
                  <p:embed/>
                </p:oleObj>
              </mc:Choice>
              <mc:Fallback>
                <p:oleObj name="Acrobat Document" r:id="rId4" imgW="5829103" imgH="7543564" progId="AcroExch.Document.DC">
                  <p:embed/>
                  <p:pic>
                    <p:nvPicPr>
                      <p:cNvPr id="0" name=""/>
                      <p:cNvPicPr/>
                      <p:nvPr/>
                    </p:nvPicPr>
                    <p:blipFill>
                      <a:blip r:embed="rId5"/>
                      <a:stretch>
                        <a:fillRect/>
                      </a:stretch>
                    </p:blipFill>
                    <p:spPr>
                      <a:xfrm>
                        <a:off x="4724400" y="1295400"/>
                        <a:ext cx="3856038" cy="499062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69313347"/>
              </p:ext>
            </p:extLst>
          </p:nvPr>
        </p:nvGraphicFramePr>
        <p:xfrm>
          <a:off x="228600" y="1447800"/>
          <a:ext cx="4450416" cy="4724400"/>
        </p:xfrm>
        <a:graphic>
          <a:graphicData uri="http://schemas.openxmlformats.org/presentationml/2006/ole">
            <mc:AlternateContent xmlns:mc="http://schemas.openxmlformats.org/markup-compatibility/2006">
              <mc:Choice xmlns:v="urn:schemas-microsoft-com:vml" Requires="v">
                <p:oleObj spid="_x0000_s1051" name="Document" r:id="rId6" imgW="5952018" imgH="5157823" progId="Word.Document.12">
                  <p:embed/>
                </p:oleObj>
              </mc:Choice>
              <mc:Fallback>
                <p:oleObj name="Document" r:id="rId6" imgW="5952018" imgH="5157823" progId="Word.Document.12">
                  <p:embed/>
                  <p:pic>
                    <p:nvPicPr>
                      <p:cNvPr id="0" name=""/>
                      <p:cNvPicPr/>
                      <p:nvPr/>
                    </p:nvPicPr>
                    <p:blipFill>
                      <a:blip r:embed="rId7"/>
                      <a:stretch>
                        <a:fillRect/>
                      </a:stretch>
                    </p:blipFill>
                    <p:spPr>
                      <a:xfrm>
                        <a:off x="228600" y="1447800"/>
                        <a:ext cx="4450416" cy="4724400"/>
                      </a:xfrm>
                      <a:prstGeom prst="rect">
                        <a:avLst/>
                      </a:prstGeom>
                    </p:spPr>
                  </p:pic>
                </p:oleObj>
              </mc:Fallback>
            </mc:AlternateContent>
          </a:graphicData>
        </a:graphic>
      </p:graphicFrame>
    </p:spTree>
    <p:extLst>
      <p:ext uri="{BB962C8B-B14F-4D97-AF65-F5344CB8AC3E}">
        <p14:creationId xmlns:p14="http://schemas.microsoft.com/office/powerpoint/2010/main" val="2200890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Hiding to Found Poetry</a:t>
            </a:r>
            <a:endParaRPr lang="en-US" dirty="0"/>
          </a:p>
        </p:txBody>
      </p:sp>
      <p:sp>
        <p:nvSpPr>
          <p:cNvPr id="3" name="Content Placeholder 2"/>
          <p:cNvSpPr>
            <a:spLocks noGrp="1"/>
          </p:cNvSpPr>
          <p:nvPr>
            <p:ph idx="1"/>
          </p:nvPr>
        </p:nvSpPr>
        <p:spPr/>
        <p:txBody>
          <a:bodyPr>
            <a:normAutofit lnSpcReduction="10000"/>
          </a:bodyPr>
          <a:lstStyle/>
          <a:p>
            <a:endParaRPr lang="en-US" sz="1000" dirty="0" smtClean="0"/>
          </a:p>
          <a:p>
            <a:r>
              <a:rPr lang="en-US" sz="2800" dirty="0" smtClean="0"/>
              <a:t>One of the strongest ways to teach students about how poets and poetry works is to encourage them to write their own poetry.  As Dunning and Stafford explain, the advantage of found poems is that “you don’t start from scratch.  All you have to do is find some good language and ‘improve’ it”.</a:t>
            </a:r>
          </a:p>
          <a:p>
            <a:pPr marL="0" indent="0">
              <a:buNone/>
            </a:pPr>
            <a:endParaRPr lang="en-US" sz="2800" dirty="0" smtClean="0"/>
          </a:p>
          <a:p>
            <a:r>
              <a:rPr lang="en-US" sz="2800" dirty="0" smtClean="0"/>
              <a:t>“Poems hide in things you and others say and write.  They lie buried in places where language isn’t so self-conscious as real poetry often is.”   </a:t>
            </a:r>
            <a:r>
              <a:rPr lang="en-US" sz="1400" dirty="0" smtClean="0"/>
              <a:t>Foundpoetryreview.com</a:t>
            </a:r>
            <a:endParaRPr lang="en-US" sz="2800" dirty="0"/>
          </a:p>
        </p:txBody>
      </p:sp>
    </p:spTree>
    <p:extLst>
      <p:ext uri="{BB962C8B-B14F-4D97-AF65-F5344CB8AC3E}">
        <p14:creationId xmlns:p14="http://schemas.microsoft.com/office/powerpoint/2010/main" val="417755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Tips and Tools</a:t>
            </a:r>
            <a:endParaRPr lang="en-US" dirty="0"/>
          </a:p>
        </p:txBody>
      </p:sp>
      <p:sp>
        <p:nvSpPr>
          <p:cNvPr id="3" name="Content Placeholder 2"/>
          <p:cNvSpPr>
            <a:spLocks noGrp="1"/>
          </p:cNvSpPr>
          <p:nvPr>
            <p:ph idx="1"/>
          </p:nvPr>
        </p:nvSpPr>
        <p:spPr>
          <a:xfrm>
            <a:off x="457200" y="1524000"/>
            <a:ext cx="8382000" cy="4876800"/>
          </a:xfrm>
        </p:spPr>
        <p:txBody>
          <a:bodyPr>
            <a:normAutofit/>
          </a:bodyPr>
          <a:lstStyle/>
          <a:p>
            <a:r>
              <a:rPr lang="en-US" dirty="0" err="1" smtClean="0"/>
              <a:t>Poets.Org</a:t>
            </a:r>
            <a:r>
              <a:rPr lang="en-US" dirty="0" smtClean="0"/>
              <a:t>  </a:t>
            </a:r>
            <a:r>
              <a:rPr lang="en-US" sz="1800" dirty="0" smtClean="0">
                <a:hlinkClick r:id="rId2"/>
              </a:rPr>
              <a:t>https</a:t>
            </a:r>
            <a:r>
              <a:rPr lang="en-US" sz="1800" dirty="0">
                <a:hlinkClick r:id="rId2"/>
              </a:rPr>
              <a:t>://www.google.com/#q=poets.org</a:t>
            </a:r>
            <a:r>
              <a:rPr lang="en-US" sz="1800" dirty="0"/>
              <a:t> </a:t>
            </a:r>
            <a:endParaRPr lang="en-US" sz="1800" dirty="0" smtClean="0"/>
          </a:p>
          <a:p>
            <a:r>
              <a:rPr lang="en-US" dirty="0" smtClean="0"/>
              <a:t>Styles</a:t>
            </a:r>
            <a:r>
              <a:rPr lang="en-US" sz="1800" dirty="0" smtClean="0"/>
              <a:t>  </a:t>
            </a:r>
            <a:r>
              <a:rPr lang="en-US" sz="1800" dirty="0" smtClean="0">
                <a:hlinkClick r:id="rId3"/>
              </a:rPr>
              <a:t>http</a:t>
            </a:r>
            <a:r>
              <a:rPr lang="en-US" sz="1800" dirty="0">
                <a:hlinkClick r:id="rId3"/>
              </a:rPr>
              <a:t>://www.readwritethink.org/search/?</a:t>
            </a:r>
            <a:r>
              <a:rPr lang="en-US" sz="1800" dirty="0" smtClean="0">
                <a:hlinkClick r:id="rId3"/>
              </a:rPr>
              <a:t>resource_type=16&amp;type=28</a:t>
            </a:r>
            <a:r>
              <a:rPr lang="en-US" sz="1800" dirty="0" smtClean="0"/>
              <a:t> </a:t>
            </a:r>
          </a:p>
          <a:p>
            <a:r>
              <a:rPr lang="en-US" dirty="0"/>
              <a:t>Instructions </a:t>
            </a:r>
            <a:r>
              <a:rPr lang="en-US" sz="1800" dirty="0" smtClean="0">
                <a:hlinkClick r:id="rId4"/>
              </a:rPr>
              <a:t>http</a:t>
            </a:r>
            <a:r>
              <a:rPr lang="en-US" sz="1800" dirty="0">
                <a:hlinkClick r:id="rId4"/>
              </a:rPr>
              <a:t>://</a:t>
            </a:r>
            <a:r>
              <a:rPr lang="en-US" sz="1800" dirty="0" smtClean="0">
                <a:hlinkClick r:id="rId4"/>
              </a:rPr>
              <a:t>www.readwritethink.org/files/resources/lesson_images/lesson1034/found-poem-instructions.pdf</a:t>
            </a:r>
            <a:r>
              <a:rPr lang="en-US" sz="1800" dirty="0" smtClean="0"/>
              <a:t> </a:t>
            </a:r>
          </a:p>
          <a:p>
            <a:r>
              <a:rPr lang="en-US" dirty="0"/>
              <a:t>Rubric  </a:t>
            </a:r>
            <a:r>
              <a:rPr lang="en-US" sz="1800" dirty="0" smtClean="0">
                <a:hlinkClick r:id="rId5"/>
              </a:rPr>
              <a:t>http</a:t>
            </a:r>
            <a:r>
              <a:rPr lang="en-US" sz="1800" dirty="0">
                <a:hlinkClick r:id="rId5"/>
              </a:rPr>
              <a:t>://</a:t>
            </a:r>
            <a:r>
              <a:rPr lang="en-US" sz="1800" dirty="0" smtClean="0">
                <a:hlinkClick r:id="rId5"/>
              </a:rPr>
              <a:t>www.readwritethink.org/files/resources/lesson_images/lesson33/rubric.pdf</a:t>
            </a:r>
            <a:r>
              <a:rPr lang="en-US" sz="1800" dirty="0" smtClean="0"/>
              <a:t>  </a:t>
            </a:r>
          </a:p>
          <a:p>
            <a:r>
              <a:rPr lang="en-US" sz="3600" dirty="0"/>
              <a:t>Assessment Form </a:t>
            </a:r>
            <a:r>
              <a:rPr lang="en-US" sz="1800" dirty="0">
                <a:hlinkClick r:id="rId6"/>
              </a:rPr>
              <a:t>http://</a:t>
            </a:r>
            <a:r>
              <a:rPr lang="en-US" sz="1800" dirty="0" smtClean="0">
                <a:hlinkClick r:id="rId6"/>
              </a:rPr>
              <a:t>www.readwritethink.org/files/resources/lesson_images/lesson33/student-assessment.pdf</a:t>
            </a:r>
            <a:r>
              <a:rPr lang="en-US" sz="1800" dirty="0" smtClean="0"/>
              <a:t> </a:t>
            </a:r>
          </a:p>
          <a:p>
            <a:pPr marL="0" indent="0">
              <a:buNone/>
            </a:pPr>
            <a:endParaRPr lang="en-US" sz="6000" dirty="0"/>
          </a:p>
        </p:txBody>
      </p:sp>
    </p:spTree>
    <p:extLst>
      <p:ext uri="{BB962C8B-B14F-4D97-AF65-F5344CB8AC3E}">
        <p14:creationId xmlns:p14="http://schemas.microsoft.com/office/powerpoint/2010/main" val="3454901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79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0"/>
            <a:ext cx="8229600" cy="5867400"/>
          </a:xfrm>
        </p:spPr>
        <p:txBody>
          <a:bodyPr>
            <a:normAutofit/>
          </a:bodyPr>
          <a:lstStyle/>
          <a:p>
            <a:pPr algn="l"/>
            <a:r>
              <a:rPr lang="en-US" sz="3600" dirty="0"/>
              <a:t>We, the people of the United States, in order to form a more perfect union, establish justice, ensure domestic tranquility, provide for the common </a:t>
            </a:r>
            <a:r>
              <a:rPr lang="en-US" sz="3600" dirty="0" err="1"/>
              <a:t>defence</a:t>
            </a:r>
            <a:r>
              <a:rPr lang="en-US" sz="3600" dirty="0"/>
              <a:t>, promote the general welfare, and secure the blessings of liberty to ourselves and our posterity, do ordain and establish this constitution for the United States of America.</a:t>
            </a:r>
          </a:p>
          <a:p>
            <a:pPr algn="l"/>
            <a:r>
              <a:rPr lang="en-US" sz="1800" dirty="0"/>
              <a:t>U.S. Constitution  http://memory.loc.gov/ammem/amlaw/ac001/lawpres.html</a:t>
            </a:r>
          </a:p>
          <a:p>
            <a:endParaRPr lang="en-US" dirty="0"/>
          </a:p>
        </p:txBody>
      </p:sp>
    </p:spTree>
    <p:extLst>
      <p:ext uri="{BB962C8B-B14F-4D97-AF65-F5344CB8AC3E}">
        <p14:creationId xmlns:p14="http://schemas.microsoft.com/office/powerpoint/2010/main" val="410862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55707" t="64074" r="11317" b="2754"/>
          <a:stretch/>
        </p:blipFill>
        <p:spPr>
          <a:xfrm>
            <a:off x="-27214" y="-48986"/>
            <a:ext cx="9154885" cy="6906986"/>
          </a:xfrm>
          <a:prstGeom prst="rect">
            <a:avLst/>
          </a:prstGeom>
        </p:spPr>
      </p:pic>
      <p:sp>
        <p:nvSpPr>
          <p:cNvPr id="2" name="Title 1"/>
          <p:cNvSpPr>
            <a:spLocks noGrp="1"/>
          </p:cNvSpPr>
          <p:nvPr>
            <p:ph type="title"/>
          </p:nvPr>
        </p:nvSpPr>
        <p:spPr>
          <a:xfrm>
            <a:off x="0" y="-48987"/>
            <a:ext cx="8229600" cy="582387"/>
          </a:xfrm>
        </p:spPr>
        <p:txBody>
          <a:bodyPr>
            <a:normAutofit fontScale="90000"/>
          </a:body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We</a:t>
            </a:r>
            <a:endParaRPr lang="en-US" sz="4000" dirty="0">
              <a:solidFill>
                <a:schemeClr val="bg1"/>
              </a:solidFill>
            </a:endParaRPr>
          </a:p>
        </p:txBody>
      </p:sp>
      <p:sp>
        <p:nvSpPr>
          <p:cNvPr id="3" name="Content Placeholder 2"/>
          <p:cNvSpPr>
            <a:spLocks noGrp="1"/>
          </p:cNvSpPr>
          <p:nvPr>
            <p:ph idx="1"/>
          </p:nvPr>
        </p:nvSpPr>
        <p:spPr>
          <a:xfrm>
            <a:off x="2743200" y="914400"/>
            <a:ext cx="5257800" cy="5410200"/>
          </a:xfrm>
        </p:spPr>
        <p:txBody>
          <a:bodyPr>
            <a:noAutofit/>
          </a:bodyPr>
          <a:lstStyle/>
          <a:p>
            <a:pPr marL="0" indent="0">
              <a:buNone/>
            </a:pPr>
            <a:r>
              <a:rPr lang="en-US" sz="2800" b="1" dirty="0" smtClean="0">
                <a:solidFill>
                  <a:schemeClr val="bg1"/>
                </a:solidFill>
              </a:rPr>
              <a:t>The people  -  union</a:t>
            </a:r>
          </a:p>
          <a:p>
            <a:pPr marL="0" indent="0">
              <a:buNone/>
            </a:pPr>
            <a:r>
              <a:rPr lang="en-US" sz="2800" b="1" dirty="0" smtClean="0">
                <a:solidFill>
                  <a:schemeClr val="bg1"/>
                </a:solidFill>
              </a:rPr>
              <a:t>Justice</a:t>
            </a:r>
          </a:p>
          <a:p>
            <a:pPr marL="0" indent="0">
              <a:buNone/>
            </a:pPr>
            <a:r>
              <a:rPr lang="en-US" sz="2800" b="1" dirty="0" smtClean="0">
                <a:solidFill>
                  <a:schemeClr val="bg1"/>
                </a:solidFill>
              </a:rPr>
              <a:t>Tranquility</a:t>
            </a:r>
          </a:p>
          <a:p>
            <a:pPr marL="0" indent="0">
              <a:buNone/>
            </a:pPr>
            <a:r>
              <a:rPr lang="en-US" sz="2800" b="1" dirty="0" smtClean="0">
                <a:solidFill>
                  <a:schemeClr val="bg1"/>
                </a:solidFill>
              </a:rPr>
              <a:t>Common defense</a:t>
            </a:r>
          </a:p>
          <a:p>
            <a:pPr marL="0" indent="0">
              <a:buNone/>
            </a:pPr>
            <a:r>
              <a:rPr lang="en-US" sz="2800" b="1" dirty="0" smtClean="0">
                <a:solidFill>
                  <a:schemeClr val="bg1"/>
                </a:solidFill>
              </a:rPr>
              <a:t>General welfare</a:t>
            </a:r>
          </a:p>
          <a:p>
            <a:pPr marL="0" indent="0">
              <a:buNone/>
            </a:pPr>
            <a:r>
              <a:rPr lang="en-US" sz="2800" b="1" dirty="0" smtClean="0">
                <a:solidFill>
                  <a:schemeClr val="bg1"/>
                </a:solidFill>
              </a:rPr>
              <a:t>Ourselves  -  Posterity</a:t>
            </a:r>
          </a:p>
          <a:p>
            <a:pPr marL="0" indent="0">
              <a:buNone/>
            </a:pPr>
            <a:r>
              <a:rPr lang="en-US" sz="2800" b="1" dirty="0" smtClean="0">
                <a:solidFill>
                  <a:schemeClr val="bg1"/>
                </a:solidFill>
              </a:rPr>
              <a:t>Establish THIS constitution</a:t>
            </a:r>
          </a:p>
          <a:p>
            <a:pPr marL="0" indent="0">
              <a:buNone/>
            </a:pPr>
            <a:r>
              <a:rPr lang="en-US" sz="2800" b="1" dirty="0" smtClean="0">
                <a:solidFill>
                  <a:schemeClr val="bg1"/>
                </a:solidFill>
              </a:rPr>
              <a:t>United</a:t>
            </a:r>
          </a:p>
          <a:p>
            <a:pPr marL="0" indent="0">
              <a:buNone/>
            </a:pPr>
            <a:r>
              <a:rPr lang="en-US" sz="2800" b="1" dirty="0" smtClean="0">
                <a:solidFill>
                  <a:schemeClr val="bg1"/>
                </a:solidFill>
              </a:rPr>
              <a:t>States </a:t>
            </a:r>
          </a:p>
          <a:p>
            <a:pPr marL="0" indent="0">
              <a:buNone/>
            </a:pPr>
            <a:r>
              <a:rPr lang="en-US" sz="2800" b="1" dirty="0" smtClean="0">
                <a:solidFill>
                  <a:schemeClr val="bg1"/>
                </a:solidFill>
              </a:rPr>
              <a:t>Of America</a:t>
            </a:r>
          </a:p>
        </p:txBody>
      </p:sp>
    </p:spTree>
    <p:extLst>
      <p:ext uri="{BB962C8B-B14F-4D97-AF65-F5344CB8AC3E}">
        <p14:creationId xmlns:p14="http://schemas.microsoft.com/office/powerpoint/2010/main" val="2924182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Autofit/>
          </a:bodyPr>
          <a:lstStyle/>
          <a:p>
            <a:r>
              <a:rPr lang="en-US" sz="7200" dirty="0" smtClean="0">
                <a:latin typeface="Harlow Solid Italic" pitchFamily="82" charset="0"/>
              </a:rPr>
              <a:t>It’s Found Poetry</a:t>
            </a:r>
            <a:endParaRPr lang="en-US" sz="7200" dirty="0">
              <a:latin typeface="Harlow Solid Italic" pitchFamily="82" charset="0"/>
            </a:endParaRPr>
          </a:p>
        </p:txBody>
      </p:sp>
      <p:pic>
        <p:nvPicPr>
          <p:cNvPr id="4" name="Content Placeholder 3" descr="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Description: C:\Users\Owner\Desktop\spy\MB900070935[1].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2819400"/>
            <a:ext cx="3581400" cy="3200399"/>
          </a:xfrm>
          <a:prstGeom prst="rect">
            <a:avLst/>
          </a:prstGeom>
          <a:noFill/>
          <a:ln>
            <a:noFill/>
          </a:ln>
        </p:spPr>
      </p:pic>
    </p:spTree>
    <p:extLst>
      <p:ext uri="{BB962C8B-B14F-4D97-AF65-F5344CB8AC3E}">
        <p14:creationId xmlns:p14="http://schemas.microsoft.com/office/powerpoint/2010/main" val="1603057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smtClean="0"/>
              <a:t>Found Poetry</a:t>
            </a:r>
            <a:endParaRPr lang="en-US" dirty="0"/>
          </a:p>
        </p:txBody>
      </p:sp>
      <p:sp>
        <p:nvSpPr>
          <p:cNvPr id="3" name="Content Placeholder 2"/>
          <p:cNvSpPr>
            <a:spLocks noGrp="1"/>
          </p:cNvSpPr>
          <p:nvPr>
            <p:ph idx="1"/>
          </p:nvPr>
        </p:nvSpPr>
        <p:spPr>
          <a:xfrm>
            <a:off x="533400" y="2438400"/>
            <a:ext cx="8229600" cy="4525963"/>
          </a:xfrm>
        </p:spPr>
        <p:txBody>
          <a:bodyPr/>
          <a:lstStyle/>
          <a:p>
            <a:pPr marL="0" indent="0">
              <a:buNone/>
            </a:pPr>
            <a:r>
              <a:rPr lang="en-US" b="1" dirty="0"/>
              <a:t>Found poetry</a:t>
            </a:r>
            <a:r>
              <a:rPr lang="en-US" dirty="0"/>
              <a:t> is a type of poetry created by taking words, phrases, and sometimes whole passages from other sources and reframing them as poetry by making changes in spacing and lines, or by adding or deleting text, thus imparting new meaning. </a:t>
            </a:r>
            <a:r>
              <a:rPr lang="en-US" dirty="0" smtClean="0"/>
              <a:t>                      </a:t>
            </a:r>
            <a:r>
              <a:rPr lang="en-US" sz="2000" dirty="0" smtClean="0"/>
              <a:t>(Wikipedia)</a:t>
            </a:r>
            <a:endParaRPr lang="en-US" sz="2000" dirty="0"/>
          </a:p>
        </p:txBody>
      </p:sp>
    </p:spTree>
    <p:extLst>
      <p:ext uri="{BB962C8B-B14F-4D97-AF65-F5344CB8AC3E}">
        <p14:creationId xmlns:p14="http://schemas.microsoft.com/office/powerpoint/2010/main" val="299916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1143000"/>
          </a:xfrm>
        </p:spPr>
        <p:txBody>
          <a:bodyPr>
            <a:normAutofit fontScale="90000"/>
          </a:bodyPr>
          <a:lstStyle/>
          <a:p>
            <a:r>
              <a:rPr lang="en-US" b="1" dirty="0"/>
              <a:t>Found Poetry with Primary Sources</a:t>
            </a:r>
            <a:r>
              <a:rPr lang="en-US" dirty="0"/>
              <a:t/>
            </a:r>
            <a:br>
              <a:rPr lang="en-US" dirty="0"/>
            </a:br>
            <a:endParaRPr lang="en-US" dirty="0"/>
          </a:p>
        </p:txBody>
      </p:sp>
      <p:sp>
        <p:nvSpPr>
          <p:cNvPr id="3" name="Content Placeholder 2"/>
          <p:cNvSpPr>
            <a:spLocks noGrp="1"/>
          </p:cNvSpPr>
          <p:nvPr>
            <p:ph idx="1"/>
          </p:nvPr>
        </p:nvSpPr>
        <p:spPr>
          <a:xfrm>
            <a:off x="457200" y="1752600"/>
            <a:ext cx="8458200" cy="4525963"/>
          </a:xfrm>
        </p:spPr>
        <p:txBody>
          <a:bodyPr>
            <a:normAutofit/>
          </a:bodyPr>
          <a:lstStyle/>
          <a:p>
            <a:pPr marL="0" indent="0">
              <a:buNone/>
            </a:pPr>
            <a:r>
              <a:rPr lang="en-US" dirty="0" smtClean="0"/>
              <a:t>1. Choose a text from the Library of Congress site</a:t>
            </a:r>
          </a:p>
          <a:p>
            <a:pPr marL="0" indent="0">
              <a:buNone/>
            </a:pPr>
            <a:r>
              <a:rPr lang="en-US" sz="2800" dirty="0" smtClean="0"/>
              <a:t>          Some quick ideas are –</a:t>
            </a:r>
          </a:p>
          <a:p>
            <a:pPr marL="1257300" lvl="3" indent="0">
              <a:buNone/>
            </a:pPr>
            <a:r>
              <a:rPr lang="en-US" sz="1800" b="1" dirty="0"/>
              <a:t>  </a:t>
            </a:r>
            <a:r>
              <a:rPr lang="en-US" sz="1800" b="1" dirty="0" smtClean="0"/>
              <a:t> </a:t>
            </a:r>
            <a:r>
              <a:rPr lang="en-US" sz="2400" b="1" dirty="0" smtClean="0"/>
              <a:t>Historical documents</a:t>
            </a:r>
          </a:p>
          <a:p>
            <a:pPr marL="1257300" lvl="3" indent="0">
              <a:buNone/>
            </a:pPr>
            <a:r>
              <a:rPr lang="en-US" sz="2400" b="1" dirty="0"/>
              <a:t> </a:t>
            </a:r>
            <a:r>
              <a:rPr lang="en-US" sz="2400" b="1" dirty="0" smtClean="0"/>
              <a:t>  Scientific definitions or quotes</a:t>
            </a:r>
          </a:p>
          <a:p>
            <a:pPr marL="1257300" lvl="3" indent="0">
              <a:buNone/>
            </a:pPr>
            <a:r>
              <a:rPr lang="en-US" sz="2400" b="1" dirty="0"/>
              <a:t> </a:t>
            </a:r>
            <a:r>
              <a:rPr lang="en-US" sz="2400" b="1" dirty="0" smtClean="0"/>
              <a:t>  Biographies of famous or little known people</a:t>
            </a:r>
          </a:p>
          <a:p>
            <a:pPr marL="514350" indent="-514350">
              <a:buAutoNum type="arabicPeriod" startAt="2"/>
            </a:pPr>
            <a:r>
              <a:rPr lang="en-US" dirty="0" smtClean="0"/>
              <a:t>Select words of theme, essence, significance</a:t>
            </a:r>
          </a:p>
          <a:p>
            <a:pPr marL="514350" indent="-514350">
              <a:buAutoNum type="arabicPeriod" startAt="2"/>
            </a:pPr>
            <a:r>
              <a:rPr lang="en-US" dirty="0" smtClean="0"/>
              <a:t>Arrange into poetic form</a:t>
            </a:r>
            <a:endParaRPr lang="en-US" dirty="0"/>
          </a:p>
          <a:p>
            <a:pPr marL="1257300" lvl="3" indent="0">
              <a:buNone/>
            </a:pPr>
            <a:endParaRPr lang="en-US" sz="2800" dirty="0" smtClean="0"/>
          </a:p>
        </p:txBody>
      </p:sp>
    </p:spTree>
    <p:extLst>
      <p:ext uri="{BB962C8B-B14F-4D97-AF65-F5344CB8AC3E}">
        <p14:creationId xmlns:p14="http://schemas.microsoft.com/office/powerpoint/2010/main" val="1600689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YOU MAKE THIS                FROM THIS</a:t>
            </a:r>
            <a:endParaRPr lang="en-US" dirty="0"/>
          </a:p>
        </p:txBody>
      </p:sp>
      <p:pic>
        <p:nvPicPr>
          <p:cNvPr id="1026" name="Picture 2" descr="E:\DCIM\100Z1285\100_8895.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0900" r="4905"/>
          <a:stretch/>
        </p:blipFill>
        <p:spPr bwMode="auto">
          <a:xfrm>
            <a:off x="152400" y="1219200"/>
            <a:ext cx="447740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DCIM\100Z1285\100_88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29" t="828" r="14114" b="-828"/>
          <a:stretch/>
        </p:blipFill>
        <p:spPr bwMode="auto">
          <a:xfrm>
            <a:off x="5173717" y="1752600"/>
            <a:ext cx="375922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8229600" cy="1143000"/>
          </a:xfrm>
        </p:spPr>
        <p:txBody>
          <a:bodyPr>
            <a:normAutofit/>
          </a:bodyPr>
          <a:lstStyle/>
          <a:p>
            <a:r>
              <a:rPr lang="en-US" dirty="0" smtClean="0">
                <a:hlinkClick r:id="rId2"/>
              </a:rPr>
              <a:t>Writing Found Poetry</a:t>
            </a:r>
            <a:endParaRPr lang="en-US" dirty="0"/>
          </a:p>
        </p:txBody>
      </p:sp>
      <p:sp>
        <p:nvSpPr>
          <p:cNvPr id="3" name="Content Placeholder 2"/>
          <p:cNvSpPr>
            <a:spLocks noGrp="1"/>
          </p:cNvSpPr>
          <p:nvPr>
            <p:ph idx="1"/>
          </p:nvPr>
        </p:nvSpPr>
        <p:spPr>
          <a:xfrm>
            <a:off x="609600" y="2667000"/>
            <a:ext cx="8229600" cy="3200399"/>
          </a:xfrm>
        </p:spPr>
        <p:txBody>
          <a:bodyPr>
            <a:noAutofit/>
          </a:bodyPr>
          <a:lstStyle/>
          <a:p>
            <a:r>
              <a:rPr lang="en-US" sz="3600" dirty="0" smtClean="0"/>
              <a:t>Kent </a:t>
            </a:r>
            <a:r>
              <a:rPr lang="en-US" sz="3600" dirty="0" err="1" smtClean="0"/>
              <a:t>Pelton</a:t>
            </a:r>
            <a:r>
              <a:rPr lang="en-US" sz="3600" dirty="0" smtClean="0"/>
              <a:t> -- Writing F</a:t>
            </a:r>
            <a:r>
              <a:rPr lang="en-US" sz="3600" dirty="0"/>
              <a:t>ound Poetry</a:t>
            </a:r>
            <a:br>
              <a:rPr lang="en-US" sz="3600" dirty="0"/>
            </a:br>
            <a:r>
              <a:rPr lang="en-US" sz="3600" dirty="0"/>
              <a:t/>
            </a:r>
            <a:br>
              <a:rPr lang="en-US" sz="3600" dirty="0"/>
            </a:br>
            <a:endParaRPr lang="en-US" sz="3600" dirty="0" smtClean="0"/>
          </a:p>
          <a:p>
            <a:r>
              <a:rPr lang="en-US" sz="3600" dirty="0" smtClean="0"/>
              <a:t>Beth Miller -- Found </a:t>
            </a:r>
            <a:r>
              <a:rPr lang="en-US" sz="3600" dirty="0"/>
              <a:t>Poetry Lesson </a:t>
            </a:r>
          </a:p>
          <a:p>
            <a:pPr marL="0" indent="0">
              <a:buNone/>
            </a:pPr>
            <a:r>
              <a:rPr lang="en-US" sz="2800" dirty="0" smtClean="0"/>
              <a:t/>
            </a:r>
            <a:br>
              <a:rPr lang="en-US" sz="2800" dirty="0" smtClean="0"/>
            </a:br>
            <a:endParaRPr lang="en-US" sz="2800" dirty="0" smtClean="0"/>
          </a:p>
          <a:p>
            <a:endParaRPr lang="en-US" sz="2800" dirty="0"/>
          </a:p>
          <a:p>
            <a:endParaRPr lang="en-US" sz="2800" dirty="0"/>
          </a:p>
        </p:txBody>
      </p:sp>
    </p:spTree>
    <p:extLst>
      <p:ext uri="{BB962C8B-B14F-4D97-AF65-F5344CB8AC3E}">
        <p14:creationId xmlns:p14="http://schemas.microsoft.com/office/powerpoint/2010/main" val="25534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534400" cy="6340197"/>
          </a:xfrm>
          <a:prstGeom prst="rect">
            <a:avLst/>
          </a:prstGeom>
        </p:spPr>
        <p:txBody>
          <a:bodyPr wrap="square">
            <a:spAutoFit/>
          </a:bodyPr>
          <a:lstStyle/>
          <a:p>
            <a:pPr algn="ctr"/>
            <a:endParaRPr lang="en-US" sz="1000" b="1" dirty="0" smtClean="0"/>
          </a:p>
          <a:p>
            <a:pPr algn="ctr"/>
            <a:r>
              <a:rPr lang="en-US" sz="2800" b="1" dirty="0" smtClean="0"/>
              <a:t>Use </a:t>
            </a:r>
            <a:r>
              <a:rPr lang="en-US" sz="2800" b="1" dirty="0"/>
              <a:t>Library of Congress Primary Sources to create FOUND POETRY!</a:t>
            </a:r>
            <a:endParaRPr lang="en-US" sz="2800" dirty="0"/>
          </a:p>
          <a:p>
            <a:endParaRPr lang="en-US" sz="2800" dirty="0" smtClean="0"/>
          </a:p>
          <a:p>
            <a:r>
              <a:rPr lang="en-US" sz="2800" dirty="0"/>
              <a:t> LOC site:   </a:t>
            </a:r>
            <a:r>
              <a:rPr lang="en-US" sz="2800" dirty="0">
                <a:hlinkClick r:id="rId2"/>
              </a:rPr>
              <a:t>www.read.gov/kids/ </a:t>
            </a:r>
            <a:r>
              <a:rPr lang="en-US" sz="2800" dirty="0"/>
              <a:t> &gt;Educators &amp; parents &gt; Teaching Resources &gt; Found Poetry-Primary Source Set &gt; </a:t>
            </a:r>
            <a:r>
              <a:rPr lang="en-US" sz="2800" dirty="0">
                <a:hlinkClick r:id="rId3"/>
              </a:rPr>
              <a:t>Found Poetry Teachers Guide </a:t>
            </a:r>
            <a:r>
              <a:rPr lang="en-US" sz="2800" dirty="0"/>
              <a:t>(AND sources!)</a:t>
            </a:r>
          </a:p>
          <a:p>
            <a:endParaRPr lang="en-US" sz="1000" dirty="0" smtClean="0"/>
          </a:p>
          <a:p>
            <a:endParaRPr lang="en-US" sz="1000" dirty="0"/>
          </a:p>
          <a:p>
            <a:r>
              <a:rPr lang="en-US" sz="2800" u="sng" dirty="0">
                <a:hlinkClick r:id="rId4"/>
              </a:rPr>
              <a:t>http://prezi.com/ojds9861sn8e/writing-found-poetry/</a:t>
            </a:r>
            <a:r>
              <a:rPr lang="en-US" sz="2800" dirty="0"/>
              <a:t/>
            </a:r>
            <a:br>
              <a:rPr lang="en-US" sz="2800" dirty="0"/>
            </a:br>
            <a:r>
              <a:rPr lang="en-US" sz="2800" dirty="0"/>
              <a:t> </a:t>
            </a:r>
            <a:r>
              <a:rPr lang="en-US" sz="2800" dirty="0" err="1"/>
              <a:t>Prezi</a:t>
            </a:r>
            <a:r>
              <a:rPr lang="en-US" sz="2800" dirty="0"/>
              <a:t> &gt; Explore&gt; Education&gt;  Search “Found Poetry”&gt;  Choose:  </a:t>
            </a:r>
            <a:r>
              <a:rPr lang="en-US" sz="2800" b="1" dirty="0"/>
              <a:t>Writing Found Poetry </a:t>
            </a:r>
            <a:r>
              <a:rPr lang="en-US" sz="2800" dirty="0"/>
              <a:t>by Kent </a:t>
            </a:r>
            <a:r>
              <a:rPr lang="en-US" sz="2800" dirty="0" err="1"/>
              <a:t>Pelton</a:t>
            </a:r>
            <a:endParaRPr lang="en-US" sz="2800" dirty="0"/>
          </a:p>
          <a:p>
            <a:endParaRPr lang="en-US" sz="1000" u="sng" dirty="0" smtClean="0">
              <a:hlinkClick r:id="rId5"/>
            </a:endParaRPr>
          </a:p>
          <a:p>
            <a:endParaRPr lang="en-US" sz="1000" u="sng" dirty="0" smtClean="0">
              <a:hlinkClick r:id="rId5"/>
            </a:endParaRPr>
          </a:p>
          <a:p>
            <a:r>
              <a:rPr lang="en-US" sz="2800" u="sng" dirty="0" smtClean="0">
                <a:hlinkClick r:id="rId5"/>
              </a:rPr>
              <a:t>http</a:t>
            </a:r>
            <a:r>
              <a:rPr lang="en-US" sz="2800" u="sng" dirty="0">
                <a:hlinkClick r:id="rId5"/>
              </a:rPr>
              <a:t>://prezi.com/i_6y8a5grfsw/found-poetry-lesson/</a:t>
            </a:r>
            <a:r>
              <a:rPr lang="en-US" sz="2800" dirty="0"/>
              <a:t>   </a:t>
            </a:r>
            <a:br>
              <a:rPr lang="en-US" sz="2800" dirty="0"/>
            </a:br>
            <a:r>
              <a:rPr lang="en-US" sz="2800" b="1" dirty="0"/>
              <a:t>Found Poetry Lesson </a:t>
            </a:r>
            <a:r>
              <a:rPr lang="en-US" sz="2800" dirty="0"/>
              <a:t>by Beth Miller</a:t>
            </a:r>
          </a:p>
          <a:p>
            <a:endParaRPr lang="en-US" sz="1000" dirty="0" smtClean="0"/>
          </a:p>
          <a:p>
            <a:endParaRPr lang="en-US" sz="1000" dirty="0" smtClean="0"/>
          </a:p>
          <a:p>
            <a:r>
              <a:rPr lang="en-US" sz="2800" dirty="0" smtClean="0"/>
              <a:t>Poetry </a:t>
            </a:r>
            <a:r>
              <a:rPr lang="en-US" sz="2800" dirty="0"/>
              <a:t>180  -  A poem for each day of the school year</a:t>
            </a:r>
          </a:p>
        </p:txBody>
      </p:sp>
    </p:spTree>
    <p:extLst>
      <p:ext uri="{BB962C8B-B14F-4D97-AF65-F5344CB8AC3E}">
        <p14:creationId xmlns:p14="http://schemas.microsoft.com/office/powerpoint/2010/main" val="635429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393</Words>
  <Application>Microsoft Office PowerPoint</Application>
  <PresentationFormat>On-screen Show (4:3)</PresentationFormat>
  <Paragraphs>63</Paragraphs>
  <Slides>15</Slides>
  <Notes>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Office Theme</vt:lpstr>
      <vt:lpstr>Adobe Acrobat Document</vt:lpstr>
      <vt:lpstr>Word 2007 Document</vt:lpstr>
      <vt:lpstr>PowerPoint Presentation</vt:lpstr>
      <vt:lpstr>PowerPoint Presentation</vt:lpstr>
      <vt:lpstr> We</vt:lpstr>
      <vt:lpstr>It’s Found Poetry</vt:lpstr>
      <vt:lpstr>Found Poetry</vt:lpstr>
      <vt:lpstr>Found Poetry with Primary Sources </vt:lpstr>
      <vt:lpstr>YOU MAKE THIS                FROM THIS</vt:lpstr>
      <vt:lpstr>Writing Found Poetry</vt:lpstr>
      <vt:lpstr>PowerPoint Presentation</vt:lpstr>
      <vt:lpstr>PowerPoint Presentation</vt:lpstr>
      <vt:lpstr>Support for your Primary Source Found Poetry</vt:lpstr>
      <vt:lpstr>Theme Poem (Shape Poem)</vt:lpstr>
      <vt:lpstr>From Hiding to Found Poetry</vt:lpstr>
      <vt:lpstr>More Tips and Tools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 Scott</dc:creator>
  <cp:lastModifiedBy>CM Scott</cp:lastModifiedBy>
  <cp:revision>33</cp:revision>
  <dcterms:created xsi:type="dcterms:W3CDTF">2012-06-25T00:33:42Z</dcterms:created>
  <dcterms:modified xsi:type="dcterms:W3CDTF">2017-06-07T05:54:51Z</dcterms:modified>
</cp:coreProperties>
</file>