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4" r:id="rId3"/>
    <p:sldId id="284" r:id="rId4"/>
    <p:sldId id="280" r:id="rId5"/>
    <p:sldId id="257" r:id="rId6"/>
    <p:sldId id="300" r:id="rId7"/>
    <p:sldId id="302" r:id="rId8"/>
    <p:sldId id="323" r:id="rId9"/>
    <p:sldId id="303" r:id="rId10"/>
    <p:sldId id="304" r:id="rId11"/>
    <p:sldId id="312" r:id="rId12"/>
    <p:sldId id="305" r:id="rId13"/>
    <p:sldId id="306" r:id="rId14"/>
    <p:sldId id="307" r:id="rId15"/>
    <p:sldId id="308" r:id="rId16"/>
    <p:sldId id="309" r:id="rId17"/>
    <p:sldId id="310" r:id="rId18"/>
    <p:sldId id="32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11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7EF22A-531D-4AAC-8ACD-F8C2687B65D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8FD4C-F051-4F85-A669-067C370B1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52C4-74A5-483F-B91B-5C784095711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66E08-351E-4788-B8D9-C2DF1963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1ED08F-CB0C-4D76-B752-589B8D416E1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439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4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49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0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1DC2-20F6-4FFC-9299-F4749951F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42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4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6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0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1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2AEE-6D51-4860-B386-D7BDA125885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98D329-4AE2-4641-9DFC-B7E0196F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enlife.com/category/gap-year/" TargetMode="External"/><Relationship Id="rId2" Type="http://schemas.openxmlformats.org/officeDocument/2006/relationships/hyperlink" Target="https://gapyearassoci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agapyearfairs.org/programs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25" y="1622854"/>
            <a:ext cx="4863017" cy="3647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465" y="496287"/>
            <a:ext cx="9144000" cy="1126567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2019 Class Presentation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265" y="2267507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LBUSD Graduation Requirements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College/University Admission Requirements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College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465" y="5299216"/>
            <a:ext cx="44649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Sato Academy of Mathematics and Science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1100 Iroquois Avenue,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Beach, CA 90815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(562) 598-7611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14, 2018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8749" y="4881710"/>
            <a:ext cx="3576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of 2022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524000"/>
            <a:ext cx="7924800" cy="4648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 "/>
              <a:defRPr/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passing grade will give you: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semester = 5 credits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school year = 10 credits</a:t>
            </a:r>
          </a:p>
          <a:p>
            <a:pPr eaLnBrk="1" hangingPunct="1"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 "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9th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x 10 credits =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 "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10th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 =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</a:p>
          <a:p>
            <a:pPr eaLnBrk="1" hangingPunct="1">
              <a:buFontTx/>
              <a:buChar char=" "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11th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 =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 "/>
              <a:defRPr/>
            </a:pP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12th  </a:t>
            </a:r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 = </a:t>
            </a:r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 "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TOTAL: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543800" y="2057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37526" y="2708275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10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10972800" cy="1371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grades earned?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Schoolwork  </a:t>
            </a:r>
            <a:b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they?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Classwork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/ Homework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Tests / Quizzes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2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84097" cy="132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ompleting schoolwork:  What do you gain?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 grades (C or better)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good Work ethics / Professionalism</a:t>
            </a:r>
            <a:endParaRPr lang="en-US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1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</a:t>
            </a: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8596668" cy="388077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ndicate your progress or lack of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ndicate your mastery of the lesson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part of the criteria for colleges/universities, scholarship committees, and employers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2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Knowledge</a:t>
            </a: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schoolwork is done,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continues.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learned from class discussion and lecture will add on to previous knowledge.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will have the opportunity to check for understanding and seek clarification when needed.</a:t>
            </a:r>
          </a:p>
        </p:txBody>
      </p:sp>
    </p:spTree>
    <p:extLst>
      <p:ext uri="{BB962C8B-B14F-4D97-AF65-F5344CB8AC3E}">
        <p14:creationId xmlns:p14="http://schemas.microsoft.com/office/powerpoint/2010/main" val="155991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Ethics / Professionalism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Completing schoolwork: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rovides the opportunity to develop work ethics / professionalism.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equivalent to being productive in performance evaluation, the process by which an employee is rated based on a company’s rating scale of a what a worthy employee is.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8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when schoolwork is not completed/done and turned in?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/ Failing grades</a:t>
            </a:r>
          </a:p>
          <a:p>
            <a:r>
              <a:rPr lang="en-US" sz="3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put high school graduation at risk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meet college/university admission requirements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meet scholarship requirements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permit may not be approved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letter of recommendation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or may not qualify for internship programs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have to attend summer school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2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83" y="1033215"/>
            <a:ext cx="7374306" cy="4620609"/>
          </a:xfrm>
        </p:spPr>
      </p:pic>
    </p:spTree>
    <p:extLst>
      <p:ext uri="{BB962C8B-B14F-4D97-AF65-F5344CB8AC3E}">
        <p14:creationId xmlns:p14="http://schemas.microsoft.com/office/powerpoint/2010/main" val="37956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/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Extracurriculars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4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/ Extracurricular		Meeting Day	Time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____________________		___________	       _____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____________________		___________	       _____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____________________		___________     	_____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__________________		__________ 	_____</a:t>
            </a: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your grades?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stay up late at night completing your homework?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able to complete your homework and turn it in on time?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feel that you have too much to do?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02" y="2160589"/>
            <a:ext cx="4463871" cy="16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222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Post secondary Education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Apprenticeship/Certificate/Vocational Programs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Community College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4-year College (including military academies)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Employment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Military Enlistment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Other:  Gap Year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https://gapyearassociation.org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/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  <a:hlinkClick r:id="rId3"/>
              </a:rPr>
              <a:t>https://www.teenlife.com/category/gap-year</a:t>
            </a:r>
            <a:r>
              <a:rPr lang="en-US" dirty="0" smtClean="0">
                <a:solidFill>
                  <a:srgbClr val="0070C0"/>
                </a:solidFill>
                <a:hlinkClick r:id="rId3"/>
              </a:rPr>
              <a:t>/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http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://usagapyearfairs.org/programs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/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93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/ Create a study place at home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lighting</a:t>
            </a:r>
          </a:p>
          <a:p>
            <a:r>
              <a:rPr lang="en-US" sz="6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/Chair</a:t>
            </a:r>
          </a:p>
          <a:p>
            <a:r>
              <a:rPr lang="en-US" sz="6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 free</a:t>
            </a:r>
          </a:p>
          <a:p>
            <a:r>
              <a:rPr lang="en-US" sz="6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Clutter free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679" y="1595772"/>
            <a:ext cx="3338965" cy="2010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445" y="4046874"/>
            <a:ext cx="2052647" cy="199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endParaRPr lang="en-US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Pens/ pencils / eraser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 / handout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/ laptop if needed</a:t>
            </a:r>
            <a:endParaRPr lang="en-US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49" y="862014"/>
            <a:ext cx="3619500" cy="259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get home?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     		________________</a:t>
            </a: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     		________________</a:t>
            </a: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		________________</a:t>
            </a: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			________________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16" y="2142283"/>
            <a:ext cx="5198772" cy="389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Your Time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45906" y="16410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 / Wed			Tues / Thurs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278" y="2281918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30 minutes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31432" y="2281917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3032" y="3271707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27138" y="3266401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27137" y="5245399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27138" y="4261765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53032" y="5245400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53032" y="4261496"/>
            <a:ext cx="2434107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 minutes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467" y="300717"/>
            <a:ext cx="4693069" cy="58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yourself a break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8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5 or 10 minutes break in between the 30 minutes block.</a:t>
            </a:r>
            <a:endParaRPr lang="en-US" sz="8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weekends?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7910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your days off if you completed your homework and other required work.</a:t>
            </a:r>
          </a:p>
          <a:p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projects or left over homework to do, dedicate about 1 or 2 hours between Friday, Saturday, and Sunday.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bedtime?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2" y="1930400"/>
            <a:ext cx="6427771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to 9 hours is the recommended sleep time for adolescents.</a:t>
            </a: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 If you need to wake-up at 5 am to get ready and be in school on time, you need to sleep around 8 pm the night before to get at least 9 hours of sleep.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83719"/>
            <a:ext cx="22383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 homework is not complete?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130"/>
            <a:ext cx="8596668" cy="5012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to think about: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understand the homework (lesson, instruction,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feel you have too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on your plate?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taken advantaged of homework help?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Get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789" y="4508249"/>
            <a:ext cx="2372419" cy="209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get help</a:t>
            </a:r>
            <a:endParaRPr lang="en-US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69" y="1857510"/>
            <a:ext cx="8363159" cy="340840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talk to your teachers if you need help or clarification.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can talk to them personally or through school loop mail.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teachers are available on Tues &amp; Thurs from 8:55 am to 9:25 am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Friday from 7:50 am to 8:25 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Help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Rm. A-4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Tuesday &amp; Thursday from 7:50 am to 9:25 am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Tuesday, Wednesday, &amp; Thursday during lunch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Thursday after school from 3 to 4 pm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555" y="3446641"/>
            <a:ext cx="2434510" cy="281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LBUSD Graduation Requirements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9227"/>
            <a:ext cx="9458339" cy="4800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Area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of Credits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Notes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					40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History/Social Science		30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				40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			20		If fitness test is not passed in 9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10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must take 										Fitness Conditioning in 11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and/or 12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					20		One year of Physical and one year of Biological Science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Arts or World Language	10		The Intro to Design class meets this requirement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Electives					60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TOTAL:		220 credits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Requirement:  Pass Algebra 1 (You’ve met this requirement if you passed it in 8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grade)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6616" y="1128857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/ 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sz="7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8" y="701758"/>
            <a:ext cx="4289288" cy="439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0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California State University (CSU) </a:t>
            </a:r>
            <a:r>
              <a:rPr lang="en-US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calstate.edu/apply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 (UC) </a:t>
            </a:r>
            <a:r>
              <a:rPr lang="en-US" sz="1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admission.universityofcalifornia.edu/freshman/requirements/index.html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A-G Requirements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94" y="2130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			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of Years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24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History		       				2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One year of World History + One year of USH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English		        				4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Mathematics		       			3	  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Algebra 1, Geometry, Algebra 2, or above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Laboratory Science	        		2         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Biological and One Physical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Language Other than English		2	  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years of the same language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Visual / Performing Arts			1	 	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 to Design will meet this requirement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College Preparatory Elective		1	 	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year of above areas or an approved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					  course.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College:  What to do now?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 for grades acceptable by colleges, universities, internship programs, and scholarships.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your post-secondary options – what to do after high school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or continue exploring careers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or continue doing extracurricular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with test prep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175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707" y="1411311"/>
            <a:ext cx="8229600" cy="5059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Grades Point Value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4       B = 3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2        D = 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C, &amp; D are passing grades, credits will be earned.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CAUTION: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courses require a grade of “C” to advance to the next level (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language)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No credits will be earned for courses repeated to improve a “D” grade.  </a:t>
            </a:r>
          </a:p>
        </p:txBody>
      </p:sp>
    </p:spTree>
    <p:extLst>
      <p:ext uri="{BB962C8B-B14F-4D97-AF65-F5344CB8AC3E}">
        <p14:creationId xmlns:p14="http://schemas.microsoft.com/office/powerpoint/2010/main" val="9070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Honors / AP  Grade’s Point Values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Grade			Point Value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								5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								4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								3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								2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								0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4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81200" y="905232"/>
            <a:ext cx="77724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to Calculate a Grade Point Average (GPA)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Course                Grade	   Point Value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Algebra		A		4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English		C		2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Biology</a:t>
            </a: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		D		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PE 			F		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Computer Apps	</a:t>
            </a:r>
            <a:r>
              <a:rPr lang="en-US" altLang="en-US" sz="2400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B		3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Total Points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         10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Divide Total Points (10) by # of Courses (5)= 2.0 GPA</a:t>
            </a:r>
            <a:r>
              <a:rPr lang="en-US" altLang="en-US" sz="2400" b="1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943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2893</TotalTime>
  <Words>706</Words>
  <Application>Microsoft Office PowerPoint</Application>
  <PresentationFormat>Widescreen</PresentationFormat>
  <Paragraphs>193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Fall 2019 Class Presentation</vt:lpstr>
      <vt:lpstr>Post secondary Options</vt:lpstr>
      <vt:lpstr>LBUSD Graduation Requirements</vt:lpstr>
      <vt:lpstr>PowerPoint Presentation</vt:lpstr>
      <vt:lpstr>California State University (CSU) calstate.edu/apply University of California (UC) admission.universityofcalifornia.edu/freshman/requirements/index.html A-G Requirements</vt:lpstr>
      <vt:lpstr>Preparing for College:  What to do now?</vt:lpstr>
      <vt:lpstr>GRADES</vt:lpstr>
      <vt:lpstr>Honors / AP  Grade’s Point Values</vt:lpstr>
      <vt:lpstr>PowerPoint Presentation</vt:lpstr>
      <vt:lpstr>CREDITS</vt:lpstr>
      <vt:lpstr>How are grades earned?</vt:lpstr>
      <vt:lpstr>Schoolwork   </vt:lpstr>
      <vt:lpstr>Completing schoolwork:  What do you gain?</vt:lpstr>
      <vt:lpstr>Grades</vt:lpstr>
      <vt:lpstr>Gain Knowledge</vt:lpstr>
      <vt:lpstr>Work Ethics / Professionalism</vt:lpstr>
      <vt:lpstr>What happens when schoolwork is not completed/done and turned in?</vt:lpstr>
      <vt:lpstr>PowerPoint Presentation</vt:lpstr>
      <vt:lpstr>Activities / Extracurriculars</vt:lpstr>
      <vt:lpstr>Find / Create a study place at home</vt:lpstr>
      <vt:lpstr>Supplies</vt:lpstr>
      <vt:lpstr>What time do you get home?</vt:lpstr>
      <vt:lpstr>Divide Your Time</vt:lpstr>
      <vt:lpstr>Give yourself a break </vt:lpstr>
      <vt:lpstr>What about weekends?</vt:lpstr>
      <vt:lpstr>What time is bedtime?</vt:lpstr>
      <vt:lpstr>What if homework is not complete?</vt:lpstr>
      <vt:lpstr>Where to get help</vt:lpstr>
    </vt:vector>
  </TitlesOfParts>
  <Company>LBUSD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2020</dc:title>
  <dc:creator>GMaliwat</dc:creator>
  <cp:lastModifiedBy>Gerard Maliwat</cp:lastModifiedBy>
  <cp:revision>195</cp:revision>
  <cp:lastPrinted>2017-02-02T22:53:33Z</cp:lastPrinted>
  <dcterms:created xsi:type="dcterms:W3CDTF">2016-08-29T17:56:09Z</dcterms:created>
  <dcterms:modified xsi:type="dcterms:W3CDTF">2019-11-06T22:12:52Z</dcterms:modified>
</cp:coreProperties>
</file>