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0" autoAdjust="0"/>
    <p:restoredTop sz="94660"/>
  </p:normalViewPr>
  <p:slideViewPr>
    <p:cSldViewPr snapToGrid="0">
      <p:cViewPr varScale="1">
        <p:scale>
          <a:sx n="61" d="100"/>
          <a:sy n="61" d="100"/>
        </p:scale>
        <p:origin x="8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B2EB2-94AA-4963-AD53-A1CA46D449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507E69-D3F3-4151-BFE9-58A18FF1A1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90F85-D080-4F16-89C5-613FDCE7E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F0BF-FF69-464E-AB87-0ECDEF300650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3F34C-D71F-4C8A-BF53-02E366429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0CF88-05AD-4B3A-A6C5-425AF18CC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CE7C5-1EE8-4050-8061-24AE909F0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51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69913-F436-45DD-944D-BC7892DFE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E752F3-B288-42D5-B4C1-E79597F99F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4AD99-3CD9-48BC-8369-9CBF54BEF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F0BF-FF69-464E-AB87-0ECDEF300650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8DB56-35F6-45EB-8A3B-E8DDA4CD6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BBE2C6-28DE-446A-AE16-182572336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CE7C5-1EE8-4050-8061-24AE909F0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046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DDCDB8-74D6-48F0-8694-4E6980A34A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101BB6-EE96-455F-8EC5-47ADCF8AE8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E0C20-1CEB-48D1-A21D-C20CC4CA9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F0BF-FF69-464E-AB87-0ECDEF300650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60BA29-2BA0-485D-BF0C-161293C24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3CD94-316B-497A-8369-671FF558F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CE7C5-1EE8-4050-8061-24AE909F0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595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79697-862C-4DE3-B390-A486E7369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4015F-2B7A-422C-BBAE-3D1580E0B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69525-1BF4-40A0-9B42-DB8C41647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F0BF-FF69-464E-AB87-0ECDEF300650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EC8A9-518D-4CBE-9AE1-F33F0F597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F75CA-3FD6-4D82-906D-B143371AD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CE7C5-1EE8-4050-8061-24AE909F0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62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448F6-AE60-4DC5-A864-7153066AB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69DA80-C86B-41F4-AA13-1294E152C7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61089E-9A0D-4F8F-BBA2-9020BD4FC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F0BF-FF69-464E-AB87-0ECDEF300650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370D8-986F-4126-842D-3099B9D24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FD4998-833F-47E2-A064-9FA5EC154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CE7C5-1EE8-4050-8061-24AE909F0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98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43153-2BBF-41C7-A8C7-17764432C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DE039-2047-4F82-842E-8163E3E955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054EB-D678-4575-8D0A-EFE0559450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C05DCE-43A4-4CFD-AA9F-D23A7EFC9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F0BF-FF69-464E-AB87-0ECDEF300650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D69ACD-1AA5-4D48-8AD2-C5F4A6A6A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D968E2-F49B-4181-BD53-42DA4D6C4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CE7C5-1EE8-4050-8061-24AE909F0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873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198B7-CB4B-4EA7-886B-22DEB770D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E8C856-EE62-4F7A-9C30-1DC99DE37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59FFB6-97C7-4D59-A830-4CD9014D3D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FD261A-61F5-4C6B-8D81-39D15451D8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E627E3-AB35-4FF5-B4E3-37EC74F6AB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3C176C-10E2-4E9C-8997-2C78DCABB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F0BF-FF69-464E-AB87-0ECDEF300650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15F651-8F6E-4FBF-8347-87B529BCC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02CD70-9F7F-4B14-BBB1-6456A8938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CE7C5-1EE8-4050-8061-24AE909F0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992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61694-1C89-4A42-A6DC-12E4C9308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BD5CBD-3FD1-47D7-99E5-5360D46C2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F0BF-FF69-464E-AB87-0ECDEF300650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6AA58E-C30B-46A0-9774-96819C1CD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CEB18A-9A64-4A19-A91B-28099DEC5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CE7C5-1EE8-4050-8061-24AE909F0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90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C3CF83-1E3F-471F-B287-FE89E3D0C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F0BF-FF69-464E-AB87-0ECDEF300650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6A5C98-3869-4045-B091-6665F0025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4B2A18-9727-47AC-89B6-2B7CA69BC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CE7C5-1EE8-4050-8061-24AE909F0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556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45F3D-15A7-4302-B205-EDF58B765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A8A18-B93C-479B-A7B9-6B45007D5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E3E8A8-025E-4FE0-9F3F-75D91C2719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BB4570-616E-403C-A5E1-B7F9575F3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F0BF-FF69-464E-AB87-0ECDEF300650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2A5C60-BD75-4A12-BFD1-08D01767F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44A189-46F8-4ED7-BA65-49A2E1A2D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CE7C5-1EE8-4050-8061-24AE909F0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396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B258D-4E29-416A-832D-68D726BC0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A1020F-7EE4-4714-9F05-E85C20A652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0DEE59-70DF-4022-B52B-AB4A0CFF0F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79398-E54B-4F08-8E97-61DDBBB28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F0BF-FF69-464E-AB87-0ECDEF300650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5D33F3-EA89-4787-B662-A0BEC4200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7727E8-516E-4401-9E56-B964B7328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CE7C5-1EE8-4050-8061-24AE909F0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52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EB6B19-5D3A-4411-889C-7B057E1DB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0F6BD9-853B-48C8-AF0E-E4264BFE3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AB950-D360-4E4C-8CC1-6053CEC875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CF0BF-FF69-464E-AB87-0ECDEF300650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3B9DC-2EC9-4E54-8C13-686FFBAE78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B0C46-B593-424C-8370-AD67D9ECEA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CE7C5-1EE8-4050-8061-24AE909F0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51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photos/water-texture-lake-sea-wave-2072218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youtu.be/jGCyaIKE3rk?list=PLwi506gS6Fe6uU8_dOFwhDlDFkceRJfx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scpl.org/parents/diy-digital-storytime-school-stories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creativecommons.org/licenses/by-nc-sa/3.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63666&amp;picture=thought-cloud&amp;large=1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214724/family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79B0DD-D023-4259-B8C4-59F7377ACD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6187" r="12035" b="1"/>
          <a:stretch/>
        </p:blipFill>
        <p:spPr>
          <a:xfrm>
            <a:off x="0" y="-91856"/>
            <a:ext cx="12192000" cy="6857990"/>
          </a:xfrm>
          <a:prstGeom prst="rect">
            <a:avLst/>
          </a:prstGeom>
        </p:spPr>
      </p:pic>
      <p:sp>
        <p:nvSpPr>
          <p:cNvPr id="20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1D5CB8-9065-4A77-B00D-62EBEE283470}"/>
              </a:ext>
            </a:extLst>
          </p:cNvPr>
          <p:cNvSpPr txBox="1"/>
          <p:nvPr/>
        </p:nvSpPr>
        <p:spPr>
          <a:xfrm>
            <a:off x="709448" y="1913950"/>
            <a:ext cx="4204137" cy="13427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b="1" dirty="0">
                <a:latin typeface="KG Miss Kindergarten" panose="02000000000000000000" pitchFamily="2" charset="0"/>
                <a:ea typeface="+mj-ea"/>
                <a:cs typeface="+mj-cs"/>
              </a:rPr>
              <a:t>Mindful Monday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B65B8F9-8831-4F32-B2AF-6475218E5A1D}"/>
              </a:ext>
            </a:extLst>
          </p:cNvPr>
          <p:cNvSpPr txBox="1"/>
          <p:nvPr/>
        </p:nvSpPr>
        <p:spPr>
          <a:xfrm>
            <a:off x="525516" y="3417573"/>
            <a:ext cx="4593021" cy="2619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KG Miss Kindergarten" panose="02000000000000000000" pitchFamily="2" charset="0"/>
              </a:rPr>
              <a:t>Watch this video together to practice mindfulness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u="sng" dirty="0">
                <a:hlinkClick r:id="rId4"/>
              </a:rPr>
              <a:t>https://youtu.be/jGCyaIKE3rk?list=PLwi506gS6Fe6uU8_dOFwhDlDFkceRJfxn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574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9ABBF-4ACF-4C58-BA8D-69C86929AB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36419" y="385312"/>
            <a:ext cx="5266697" cy="1147863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b="1" dirty="0">
                <a:latin typeface="KG Miss Kindergarten" panose="02000000000000000000" pitchFamily="2" charset="0"/>
              </a:rPr>
              <a:t>Tasty Tuesday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BD4666-5FF7-4BF6-AAB8-93D0E82416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54839" y="2270234"/>
            <a:ext cx="5448277" cy="4120055"/>
          </a:xfrm>
        </p:spPr>
        <p:txBody>
          <a:bodyPr anchor="t">
            <a:noAutofit/>
          </a:bodyPr>
          <a:lstStyle/>
          <a:p>
            <a:pPr algn="l"/>
            <a:r>
              <a:rPr lang="en-US" sz="2800" dirty="0">
                <a:latin typeface="KG Miss Kindergarten" panose="02000000000000000000" pitchFamily="2" charset="0"/>
              </a:rPr>
              <a:t>During lunch, each class will be able to sample  water infused  with 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KG Miss Kindergarten" panose="02000000000000000000" pitchFamily="2" charset="0"/>
              </a:rPr>
              <a:t>Cucumber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KG Miss Kindergarten" panose="02000000000000000000" pitchFamily="2" charset="0"/>
              </a:rPr>
              <a:t>Mint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KG Miss Kindergarten" panose="02000000000000000000" pitchFamily="2" charset="0"/>
              </a:rPr>
              <a:t>Lemon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KG Miss Kindergarten" panose="02000000000000000000" pitchFamily="2" charset="0"/>
              </a:rPr>
              <a:t>Lime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C295FF-6E13-4FA8-8626-C22C27241F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37" r="1" b="34181"/>
          <a:stretch/>
        </p:blipFill>
        <p:spPr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47429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68FF70-4D66-4FAB-B1C5-8C8D45826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903" y="3399769"/>
            <a:ext cx="10640754" cy="775845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5400" b="1" kern="1200" dirty="0">
                <a:solidFill>
                  <a:srgbClr val="0070C0"/>
                </a:solidFill>
                <a:latin typeface="KG Miss Kindergarten" panose="02000000000000000000" pitchFamily="2" charset="0"/>
              </a:rPr>
              <a:t>Wellness Wednesday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878E806C-142F-43D8-B57E-BCB1FCA62B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031513" y="320231"/>
            <a:ext cx="6067522" cy="2836567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C8424A9A-519E-4721-8657-49CD4F93820B}"/>
              </a:ext>
            </a:extLst>
          </p:cNvPr>
          <p:cNvSpPr txBox="1"/>
          <p:nvPr/>
        </p:nvSpPr>
        <p:spPr>
          <a:xfrm>
            <a:off x="6658944" y="2956743"/>
            <a:ext cx="2440091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s://tscpl.org/parents/diy-digital-storytime-school-storie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en-US" sz="700">
              <a:solidFill>
                <a:srgbClr val="FFFFFF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8F4774-F236-4370-90B0-4AD9B6C2C9A9}"/>
              </a:ext>
            </a:extLst>
          </p:cNvPr>
          <p:cNvSpPr txBox="1"/>
          <p:nvPr/>
        </p:nvSpPr>
        <p:spPr>
          <a:xfrm>
            <a:off x="3657600" y="4584329"/>
            <a:ext cx="7987862" cy="1754326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KG Miss Kindergarten" panose="02000000000000000000" pitchFamily="2" charset="0"/>
              </a:rPr>
              <a:t>For Wellness Wednesday, classes will walk for 5 minutes during recess.  </a:t>
            </a:r>
          </a:p>
        </p:txBody>
      </p:sp>
    </p:spTree>
    <p:extLst>
      <p:ext uri="{BB962C8B-B14F-4D97-AF65-F5344CB8AC3E}">
        <p14:creationId xmlns:p14="http://schemas.microsoft.com/office/powerpoint/2010/main" val="1568319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11A62-05FB-4BB4-A76A-A9A49B5EF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1071" y="405103"/>
            <a:ext cx="4087306" cy="163390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br>
              <a:rPr lang="en-US" sz="5400" dirty="0"/>
            </a:br>
            <a:br>
              <a:rPr lang="en-US" sz="5400" dirty="0"/>
            </a:br>
            <a:br>
              <a:rPr lang="en-US" sz="5400" dirty="0"/>
            </a:br>
            <a:br>
              <a:rPr lang="en-US" sz="5400" dirty="0"/>
            </a:br>
            <a:br>
              <a:rPr lang="en-US" sz="5400" dirty="0"/>
            </a:br>
            <a:br>
              <a:rPr lang="en-US" sz="5400" dirty="0"/>
            </a:br>
            <a:r>
              <a:rPr lang="en-US" sz="6000" b="1" dirty="0">
                <a:latin typeface="KG Miss Kindergarten" panose="02000000000000000000" pitchFamily="2" charset="0"/>
              </a:rPr>
              <a:t>Thoughtful Thursday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 descr="A picture containing shape&#10;&#10;Description automatically generated">
            <a:extLst>
              <a:ext uri="{FF2B5EF4-FFF2-40B4-BE49-F238E27FC236}">
                <a16:creationId xmlns:a16="http://schemas.microsoft.com/office/drawing/2014/main" id="{F199BF15-DF14-428F-AC88-F3E2FC87E9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-1" b="2425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DC91FC5-25D3-4195-8915-A1F8AA7CEDC6}"/>
              </a:ext>
            </a:extLst>
          </p:cNvPr>
          <p:cNvSpPr txBox="1"/>
          <p:nvPr/>
        </p:nvSpPr>
        <p:spPr>
          <a:xfrm>
            <a:off x="7421071" y="2039006"/>
            <a:ext cx="4392557" cy="35394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KG Miss Kindergarten" panose="02000000000000000000" pitchFamily="2" charset="0"/>
              </a:rPr>
              <a:t>Give someone a compliment. </a:t>
            </a:r>
          </a:p>
          <a:p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KG Miss Kindergarten" panose="02000000000000000000" pitchFamily="2" charset="0"/>
              </a:rPr>
              <a:t>Some examples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KG Miss Kindergarten" panose="02000000000000000000" pitchFamily="2" charset="0"/>
              </a:rPr>
              <a:t>Writing nice notes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KG Miss Kindergarten" panose="02000000000000000000" pitchFamily="2" charset="0"/>
              </a:rPr>
              <a:t>Drawing a picture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KG Miss Kindergarten" panose="02000000000000000000" pitchFamily="2" charset="0"/>
              </a:rPr>
              <a:t>Telling someone in person</a:t>
            </a:r>
          </a:p>
        </p:txBody>
      </p:sp>
    </p:spTree>
    <p:extLst>
      <p:ext uri="{BB962C8B-B14F-4D97-AF65-F5344CB8AC3E}">
        <p14:creationId xmlns:p14="http://schemas.microsoft.com/office/powerpoint/2010/main" val="8953932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E2CFBC99-FB8F-41F7-A81D-A5288D688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4F6A29B4-688A-427A-8E04-AF3F9E81A4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3393" r="-1" b="15651"/>
          <a:stretch/>
        </p:blipFill>
        <p:spPr>
          <a:xfrm>
            <a:off x="20" y="10"/>
            <a:ext cx="12188932" cy="685799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435A76B-D478-4F38-9D76-040E49ADC6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40138" y="2758601"/>
            <a:ext cx="7832767" cy="4099399"/>
          </a:xfrm>
          <a:custGeom>
            <a:avLst/>
            <a:gdLst>
              <a:gd name="connsiteX0" fmla="*/ 4436398 w 7832767"/>
              <a:gd name="connsiteY0" fmla="*/ 580 h 4099399"/>
              <a:gd name="connsiteX1" fmla="*/ 5062070 w 7832767"/>
              <a:gd name="connsiteY1" fmla="*/ 20166 h 4099399"/>
              <a:gd name="connsiteX2" fmla="*/ 6429770 w 7832767"/>
              <a:gd name="connsiteY2" fmla="*/ 44716 h 4099399"/>
              <a:gd name="connsiteX3" fmla="*/ 7261927 w 7832767"/>
              <a:gd name="connsiteY3" fmla="*/ 147922 h 4099399"/>
              <a:gd name="connsiteX4" fmla="*/ 7370574 w 7832767"/>
              <a:gd name="connsiteY4" fmla="*/ 185497 h 4099399"/>
              <a:gd name="connsiteX5" fmla="*/ 7342690 w 7832767"/>
              <a:gd name="connsiteY5" fmla="*/ 262652 h 4099399"/>
              <a:gd name="connsiteX6" fmla="*/ 7154722 w 7832767"/>
              <a:gd name="connsiteY6" fmla="*/ 283192 h 4099399"/>
              <a:gd name="connsiteX7" fmla="*/ 7257600 w 7832767"/>
              <a:gd name="connsiteY7" fmla="*/ 340809 h 4099399"/>
              <a:gd name="connsiteX8" fmla="*/ 7031654 w 7832767"/>
              <a:gd name="connsiteY8" fmla="*/ 384897 h 4099399"/>
              <a:gd name="connsiteX9" fmla="*/ 7061460 w 7832767"/>
              <a:gd name="connsiteY9" fmla="*/ 415459 h 4099399"/>
              <a:gd name="connsiteX10" fmla="*/ 7091746 w 7832767"/>
              <a:gd name="connsiteY10" fmla="*/ 444516 h 4099399"/>
              <a:gd name="connsiteX11" fmla="*/ 6661966 w 7832767"/>
              <a:gd name="connsiteY11" fmla="*/ 519166 h 4099399"/>
              <a:gd name="connsiteX12" fmla="*/ 7169625 w 7832767"/>
              <a:gd name="connsiteY12" fmla="*/ 655940 h 4099399"/>
              <a:gd name="connsiteX13" fmla="*/ 7077324 w 7832767"/>
              <a:gd name="connsiteY13" fmla="*/ 729587 h 4099399"/>
              <a:gd name="connsiteX14" fmla="*/ 7370574 w 7832767"/>
              <a:gd name="connsiteY14" fmla="*/ 845819 h 4099399"/>
              <a:gd name="connsiteX15" fmla="*/ 7608539 w 7832767"/>
              <a:gd name="connsiteY15" fmla="*/ 990610 h 4099399"/>
              <a:gd name="connsiteX16" fmla="*/ 7742185 w 7832767"/>
              <a:gd name="connsiteY16" fmla="*/ 1180991 h 4099399"/>
              <a:gd name="connsiteX17" fmla="*/ 7789296 w 7832767"/>
              <a:gd name="connsiteY17" fmla="*/ 1266161 h 4099399"/>
              <a:gd name="connsiteX18" fmla="*/ 7831602 w 7832767"/>
              <a:gd name="connsiteY18" fmla="*/ 1355841 h 4099399"/>
              <a:gd name="connsiteX19" fmla="*/ 7758529 w 7832767"/>
              <a:gd name="connsiteY19" fmla="*/ 1445019 h 4099399"/>
              <a:gd name="connsiteX20" fmla="*/ 7710936 w 7832767"/>
              <a:gd name="connsiteY20" fmla="*/ 1553237 h 4099399"/>
              <a:gd name="connsiteX21" fmla="*/ 7754684 w 7832767"/>
              <a:gd name="connsiteY21" fmla="*/ 1616863 h 4099399"/>
              <a:gd name="connsiteX22" fmla="*/ 7755645 w 7832767"/>
              <a:gd name="connsiteY22" fmla="*/ 1759148 h 4099399"/>
              <a:gd name="connsiteX23" fmla="*/ 7725360 w 7832767"/>
              <a:gd name="connsiteY23" fmla="*/ 1826283 h 4099399"/>
              <a:gd name="connsiteX24" fmla="*/ 7633056 w 7832767"/>
              <a:gd name="connsiteY24" fmla="*/ 1972074 h 4099399"/>
              <a:gd name="connsiteX25" fmla="*/ 7554696 w 7832767"/>
              <a:gd name="connsiteY25" fmla="*/ 2004640 h 4099399"/>
              <a:gd name="connsiteX26" fmla="*/ 7562870 w 7832767"/>
              <a:gd name="connsiteY26" fmla="*/ 2592817 h 4099399"/>
              <a:gd name="connsiteX27" fmla="*/ 7620078 w 7832767"/>
              <a:gd name="connsiteY27" fmla="*/ 2877387 h 4099399"/>
              <a:gd name="connsiteX28" fmla="*/ 7579695 w 7832767"/>
              <a:gd name="connsiteY28" fmla="*/ 3198029 h 4099399"/>
              <a:gd name="connsiteX29" fmla="*/ 7713340 w 7832767"/>
              <a:gd name="connsiteY29" fmla="*/ 3435003 h 4099399"/>
              <a:gd name="connsiteX30" fmla="*/ 7658054 w 7832767"/>
              <a:gd name="connsiteY30" fmla="*/ 3526187 h 4099399"/>
              <a:gd name="connsiteX31" fmla="*/ 7813815 w 7832767"/>
              <a:gd name="connsiteY31" fmla="*/ 3628391 h 4099399"/>
              <a:gd name="connsiteX32" fmla="*/ 7669112 w 7832767"/>
              <a:gd name="connsiteY32" fmla="*/ 3773681 h 4099399"/>
              <a:gd name="connsiteX33" fmla="*/ 7429704 w 7832767"/>
              <a:gd name="connsiteY33" fmla="*/ 4001137 h 4099399"/>
              <a:gd name="connsiteX34" fmla="*/ 7417475 w 7832767"/>
              <a:gd name="connsiteY34" fmla="*/ 4099399 h 4099399"/>
              <a:gd name="connsiteX35" fmla="*/ 180606 w 7832767"/>
              <a:gd name="connsiteY35" fmla="*/ 4099399 h 4099399"/>
              <a:gd name="connsiteX36" fmla="*/ 164649 w 7832767"/>
              <a:gd name="connsiteY36" fmla="*/ 4093760 h 4099399"/>
              <a:gd name="connsiteX37" fmla="*/ 160465 w 7832767"/>
              <a:gd name="connsiteY37" fmla="*/ 4076287 h 4099399"/>
              <a:gd name="connsiteX38" fmla="*/ 549383 w 7832767"/>
              <a:gd name="connsiteY38" fmla="*/ 3827790 h 4099399"/>
              <a:gd name="connsiteX39" fmla="*/ 756100 w 7832767"/>
              <a:gd name="connsiteY39" fmla="*/ 3722078 h 4099399"/>
              <a:gd name="connsiteX40" fmla="*/ 415738 w 7832767"/>
              <a:gd name="connsiteY40" fmla="*/ 3746126 h 4099399"/>
              <a:gd name="connsiteX41" fmla="*/ 671971 w 7832767"/>
              <a:gd name="connsiteY41" fmla="*/ 3563762 h 4099399"/>
              <a:gd name="connsiteX42" fmla="*/ 619570 w 7832767"/>
              <a:gd name="connsiteY42" fmla="*/ 3530194 h 4099399"/>
              <a:gd name="connsiteX43" fmla="*/ 523422 w 7832767"/>
              <a:gd name="connsiteY43" fmla="*/ 3507649 h 4099399"/>
              <a:gd name="connsiteX44" fmla="*/ 957048 w 7832767"/>
              <a:gd name="connsiteY44" fmla="*/ 3392918 h 4099399"/>
              <a:gd name="connsiteX45" fmla="*/ 835904 w 7832767"/>
              <a:gd name="connsiteY45" fmla="*/ 3231596 h 4099399"/>
              <a:gd name="connsiteX46" fmla="*/ 930608 w 7832767"/>
              <a:gd name="connsiteY46" fmla="*/ 3195022 h 4099399"/>
              <a:gd name="connsiteX47" fmla="*/ 817153 w 7832767"/>
              <a:gd name="connsiteY47" fmla="*/ 3190514 h 4099399"/>
              <a:gd name="connsiteX48" fmla="*/ 727736 w 7832767"/>
              <a:gd name="connsiteY48" fmla="*/ 3191015 h 4099399"/>
              <a:gd name="connsiteX49" fmla="*/ 567170 w 7832767"/>
              <a:gd name="connsiteY49" fmla="*/ 3150434 h 4099399"/>
              <a:gd name="connsiteX50" fmla="*/ 2784 w 7832767"/>
              <a:gd name="connsiteY50" fmla="*/ 3218569 h 4099399"/>
              <a:gd name="connsiteX51" fmla="*/ 122006 w 7832767"/>
              <a:gd name="connsiteY51" fmla="*/ 3122877 h 4099399"/>
              <a:gd name="connsiteX52" fmla="*/ 264786 w 7832767"/>
              <a:gd name="connsiteY52" fmla="*/ 3068269 h 4099399"/>
              <a:gd name="connsiteX53" fmla="*/ 72009 w 7832767"/>
              <a:gd name="connsiteY53" fmla="*/ 3039210 h 4099399"/>
              <a:gd name="connsiteX54" fmla="*/ 459485 w 7832767"/>
              <a:gd name="connsiteY54" fmla="*/ 2948028 h 4099399"/>
              <a:gd name="connsiteX55" fmla="*/ 365260 w 7832767"/>
              <a:gd name="connsiteY55" fmla="*/ 2866364 h 4099399"/>
              <a:gd name="connsiteX56" fmla="*/ 607071 w 7832767"/>
              <a:gd name="connsiteY56" fmla="*/ 2498127 h 4099399"/>
              <a:gd name="connsiteX57" fmla="*/ 1090213 w 7832767"/>
              <a:gd name="connsiteY57" fmla="*/ 2289209 h 4099399"/>
              <a:gd name="connsiteX58" fmla="*/ 1337313 w 7832767"/>
              <a:gd name="connsiteY58" fmla="*/ 2272676 h 4099399"/>
              <a:gd name="connsiteX59" fmla="*/ 1268086 w 7832767"/>
              <a:gd name="connsiteY59" fmla="*/ 2205541 h 4099399"/>
              <a:gd name="connsiteX60" fmla="*/ 1449324 w 7832767"/>
              <a:gd name="connsiteY60" fmla="*/ 1827285 h 4099399"/>
              <a:gd name="connsiteX61" fmla="*/ 1255107 w 7832767"/>
              <a:gd name="connsiteY61" fmla="*/ 1849829 h 4099399"/>
              <a:gd name="connsiteX62" fmla="*/ 259497 w 7832767"/>
              <a:gd name="connsiteY62" fmla="*/ 1865862 h 4099399"/>
              <a:gd name="connsiteX63" fmla="*/ 160947 w 7832767"/>
              <a:gd name="connsiteY63" fmla="*/ 1851332 h 4099399"/>
              <a:gd name="connsiteX64" fmla="*/ 845998 w 7832767"/>
              <a:gd name="connsiteY64" fmla="*/ 1661453 h 4099399"/>
              <a:gd name="connsiteX65" fmla="*/ 575343 w 7832767"/>
              <a:gd name="connsiteY65" fmla="*/ 1610350 h 4099399"/>
              <a:gd name="connsiteX66" fmla="*/ 512846 w 7832767"/>
              <a:gd name="connsiteY66" fmla="*/ 1589809 h 4099399"/>
              <a:gd name="connsiteX67" fmla="*/ 570054 w 7832767"/>
              <a:gd name="connsiteY67" fmla="*/ 1536702 h 4099399"/>
              <a:gd name="connsiteX68" fmla="*/ 714276 w 7832767"/>
              <a:gd name="connsiteY68" fmla="*/ 1483095 h 4099399"/>
              <a:gd name="connsiteX69" fmla="*/ 321033 w 7832767"/>
              <a:gd name="connsiteY69" fmla="*/ 1560250 h 4099399"/>
              <a:gd name="connsiteX70" fmla="*/ 348915 w 7832767"/>
              <a:gd name="connsiteY70" fmla="*/ 1478587 h 4099399"/>
              <a:gd name="connsiteX71" fmla="*/ 309975 w 7832767"/>
              <a:gd name="connsiteY71" fmla="*/ 1404938 h 4099399"/>
              <a:gd name="connsiteX72" fmla="*/ 531595 w 7832767"/>
              <a:gd name="connsiteY72" fmla="*/ 1310249 h 4099399"/>
              <a:gd name="connsiteX73" fmla="*/ 840230 w 7832767"/>
              <a:gd name="connsiteY73" fmla="*/ 1125380 h 4099399"/>
              <a:gd name="connsiteX74" fmla="*/ 1149825 w 7832767"/>
              <a:gd name="connsiteY74" fmla="*/ 1007142 h 4099399"/>
              <a:gd name="connsiteX75" fmla="*/ 1405096 w 7832767"/>
              <a:gd name="connsiteY75" fmla="*/ 901932 h 4099399"/>
              <a:gd name="connsiteX76" fmla="*/ 1167613 w 7832767"/>
              <a:gd name="connsiteY76" fmla="*/ 918465 h 4099399"/>
              <a:gd name="connsiteX77" fmla="*/ 1563740 w 7832767"/>
              <a:gd name="connsiteY77" fmla="*/ 752632 h 4099399"/>
              <a:gd name="connsiteX78" fmla="*/ 1623833 w 7832767"/>
              <a:gd name="connsiteY78" fmla="*/ 742112 h 4099399"/>
              <a:gd name="connsiteX79" fmla="*/ 2259848 w 7832767"/>
              <a:gd name="connsiteY79" fmla="*/ 624877 h 4099399"/>
              <a:gd name="connsiteX80" fmla="*/ 2382917 w 7832767"/>
              <a:gd name="connsiteY80" fmla="*/ 566761 h 4099399"/>
              <a:gd name="connsiteX81" fmla="*/ 2241099 w 7832767"/>
              <a:gd name="connsiteY81" fmla="*/ 554235 h 4099399"/>
              <a:gd name="connsiteX82" fmla="*/ 1768535 w 7832767"/>
              <a:gd name="connsiteY82" fmla="*/ 588806 h 4099399"/>
              <a:gd name="connsiteX83" fmla="*/ 2089668 w 7832767"/>
              <a:gd name="connsiteY83" fmla="*/ 516159 h 4099399"/>
              <a:gd name="connsiteX84" fmla="*/ 1739690 w 7832767"/>
              <a:gd name="connsiteY84" fmla="*/ 493614 h 4099399"/>
              <a:gd name="connsiteX85" fmla="*/ 1657003 w 7832767"/>
              <a:gd name="connsiteY85" fmla="*/ 436500 h 4099399"/>
              <a:gd name="connsiteX86" fmla="*/ 1716134 w 7832767"/>
              <a:gd name="connsiteY86" fmla="*/ 380889 h 4099399"/>
              <a:gd name="connsiteX87" fmla="*/ 1931986 w 7832767"/>
              <a:gd name="connsiteY87" fmla="*/ 319766 h 4099399"/>
              <a:gd name="connsiteX88" fmla="*/ 2152163 w 7832767"/>
              <a:gd name="connsiteY88" fmla="*/ 230087 h 4099399"/>
              <a:gd name="connsiteX89" fmla="*/ 2858367 w 7832767"/>
              <a:gd name="connsiteY89" fmla="*/ 102831 h 4099399"/>
              <a:gd name="connsiteX90" fmla="*/ 3327568 w 7832767"/>
              <a:gd name="connsiteY90" fmla="*/ 61248 h 4099399"/>
              <a:gd name="connsiteX91" fmla="*/ 4227028 w 7832767"/>
              <a:gd name="connsiteY91" fmla="*/ 1129 h 4099399"/>
              <a:gd name="connsiteX92" fmla="*/ 4436398 w 7832767"/>
              <a:gd name="connsiteY92" fmla="*/ 580 h 4099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7832767" h="4099399">
                <a:moveTo>
                  <a:pt x="4436398" y="580"/>
                </a:moveTo>
                <a:cubicBezTo>
                  <a:pt x="4645360" y="3164"/>
                  <a:pt x="4853309" y="13778"/>
                  <a:pt x="5062070" y="20166"/>
                </a:cubicBezTo>
                <a:cubicBezTo>
                  <a:pt x="5516848" y="34696"/>
                  <a:pt x="5974030" y="34194"/>
                  <a:pt x="6429770" y="44716"/>
                </a:cubicBezTo>
                <a:cubicBezTo>
                  <a:pt x="6713886" y="51228"/>
                  <a:pt x="6994637" y="74776"/>
                  <a:pt x="7261927" y="147922"/>
                </a:cubicBezTo>
                <a:cubicBezTo>
                  <a:pt x="7299424" y="158443"/>
                  <a:pt x="7341729" y="160448"/>
                  <a:pt x="7370574" y="185497"/>
                </a:cubicBezTo>
                <a:cubicBezTo>
                  <a:pt x="7402784" y="213553"/>
                  <a:pt x="7389804" y="254635"/>
                  <a:pt x="7342690" y="262652"/>
                </a:cubicBezTo>
                <a:cubicBezTo>
                  <a:pt x="7282599" y="273173"/>
                  <a:pt x="7221066" y="276179"/>
                  <a:pt x="7154722" y="283192"/>
                </a:cubicBezTo>
                <a:cubicBezTo>
                  <a:pt x="7180202" y="321770"/>
                  <a:pt x="7241736" y="292713"/>
                  <a:pt x="7257600" y="340809"/>
                </a:cubicBezTo>
                <a:cubicBezTo>
                  <a:pt x="7186452" y="373874"/>
                  <a:pt x="7100400" y="352331"/>
                  <a:pt x="7031654" y="384897"/>
                </a:cubicBezTo>
                <a:cubicBezTo>
                  <a:pt x="7033577" y="407441"/>
                  <a:pt x="7048960" y="409446"/>
                  <a:pt x="7061460" y="415459"/>
                </a:cubicBezTo>
                <a:cubicBezTo>
                  <a:pt x="7073960" y="420968"/>
                  <a:pt x="7105206" y="412953"/>
                  <a:pt x="7091746" y="444516"/>
                </a:cubicBezTo>
                <a:cubicBezTo>
                  <a:pt x="6948967" y="463553"/>
                  <a:pt x="6812438" y="528183"/>
                  <a:pt x="6661966" y="519166"/>
                </a:cubicBezTo>
                <a:cubicBezTo>
                  <a:pt x="6848013" y="536700"/>
                  <a:pt x="7005214" y="608344"/>
                  <a:pt x="7169625" y="655940"/>
                </a:cubicBezTo>
                <a:cubicBezTo>
                  <a:pt x="7162896" y="712052"/>
                  <a:pt x="7096554" y="689507"/>
                  <a:pt x="7077324" y="729587"/>
                </a:cubicBezTo>
                <a:cubicBezTo>
                  <a:pt x="7182606" y="757642"/>
                  <a:pt x="7283560" y="790709"/>
                  <a:pt x="7370574" y="845819"/>
                </a:cubicBezTo>
                <a:cubicBezTo>
                  <a:pt x="7448935" y="895418"/>
                  <a:pt x="7523448" y="950028"/>
                  <a:pt x="7608539" y="990610"/>
                </a:cubicBezTo>
                <a:cubicBezTo>
                  <a:pt x="7697957" y="1033195"/>
                  <a:pt x="7752280" y="1087804"/>
                  <a:pt x="7742185" y="1180991"/>
                </a:cubicBezTo>
                <a:cubicBezTo>
                  <a:pt x="7737858" y="1219067"/>
                  <a:pt x="7749396" y="1251131"/>
                  <a:pt x="7789296" y="1266161"/>
                </a:cubicBezTo>
                <a:cubicBezTo>
                  <a:pt x="7838813" y="1284698"/>
                  <a:pt x="7833526" y="1312754"/>
                  <a:pt x="7831602" y="1355841"/>
                </a:cubicBezTo>
                <a:cubicBezTo>
                  <a:pt x="7828717" y="1407443"/>
                  <a:pt x="7803238" y="1427485"/>
                  <a:pt x="7758529" y="1445019"/>
                </a:cubicBezTo>
                <a:cubicBezTo>
                  <a:pt x="7694591" y="1469568"/>
                  <a:pt x="7694110" y="1507644"/>
                  <a:pt x="7710936" y="1553237"/>
                </a:cubicBezTo>
                <a:cubicBezTo>
                  <a:pt x="7720072" y="1578286"/>
                  <a:pt x="7734012" y="1598327"/>
                  <a:pt x="7754684" y="1616863"/>
                </a:cubicBezTo>
                <a:cubicBezTo>
                  <a:pt x="7826314" y="1681493"/>
                  <a:pt x="7825833" y="1682494"/>
                  <a:pt x="7755645" y="1759148"/>
                </a:cubicBezTo>
                <a:cubicBezTo>
                  <a:pt x="7736896" y="1779688"/>
                  <a:pt x="7716704" y="1793216"/>
                  <a:pt x="7725360" y="1826283"/>
                </a:cubicBezTo>
                <a:cubicBezTo>
                  <a:pt x="7754684" y="1936002"/>
                  <a:pt x="7750838" y="1936002"/>
                  <a:pt x="7633056" y="1972074"/>
                </a:cubicBezTo>
                <a:cubicBezTo>
                  <a:pt x="7606135" y="1980591"/>
                  <a:pt x="7570080" y="1973076"/>
                  <a:pt x="7554696" y="2004640"/>
                </a:cubicBezTo>
                <a:cubicBezTo>
                  <a:pt x="7564311" y="2027686"/>
                  <a:pt x="7541716" y="2583799"/>
                  <a:pt x="7562870" y="2592817"/>
                </a:cubicBezTo>
                <a:cubicBezTo>
                  <a:pt x="7728244" y="2663458"/>
                  <a:pt x="7748914" y="2746625"/>
                  <a:pt x="7620078" y="2877387"/>
                </a:cubicBezTo>
                <a:cubicBezTo>
                  <a:pt x="7533544" y="2965063"/>
                  <a:pt x="7543639" y="3108349"/>
                  <a:pt x="7579695" y="3198029"/>
                </a:cubicBezTo>
                <a:cubicBezTo>
                  <a:pt x="7715743" y="3237608"/>
                  <a:pt x="7685939" y="3342818"/>
                  <a:pt x="7713340" y="3435003"/>
                </a:cubicBezTo>
                <a:cubicBezTo>
                  <a:pt x="7733531" y="3504142"/>
                  <a:pt x="7654210" y="3494623"/>
                  <a:pt x="7658054" y="3526187"/>
                </a:cubicBezTo>
                <a:cubicBezTo>
                  <a:pt x="7708052" y="3564262"/>
                  <a:pt x="7774874" y="3576287"/>
                  <a:pt x="7813815" y="3628391"/>
                </a:cubicBezTo>
                <a:cubicBezTo>
                  <a:pt x="7743627" y="3666467"/>
                  <a:pt x="7708052" y="3720074"/>
                  <a:pt x="7669112" y="3773681"/>
                </a:cubicBezTo>
                <a:cubicBezTo>
                  <a:pt x="7606135" y="3860855"/>
                  <a:pt x="7520564" y="3934503"/>
                  <a:pt x="7429704" y="4001137"/>
                </a:cubicBezTo>
                <a:lnTo>
                  <a:pt x="7417475" y="4099399"/>
                </a:lnTo>
                <a:lnTo>
                  <a:pt x="180606" y="4099399"/>
                </a:lnTo>
                <a:lnTo>
                  <a:pt x="164649" y="4093760"/>
                </a:lnTo>
                <a:cubicBezTo>
                  <a:pt x="148507" y="4086464"/>
                  <a:pt x="145082" y="4080295"/>
                  <a:pt x="160465" y="4076287"/>
                </a:cubicBezTo>
                <a:cubicBezTo>
                  <a:pt x="230173" y="4057751"/>
                  <a:pt x="478714" y="3837810"/>
                  <a:pt x="549383" y="3827790"/>
                </a:cubicBezTo>
                <a:cubicBezTo>
                  <a:pt x="631589" y="3816267"/>
                  <a:pt x="647934" y="3800736"/>
                  <a:pt x="756100" y="3722078"/>
                </a:cubicBezTo>
                <a:cubicBezTo>
                  <a:pt x="827251" y="3670474"/>
                  <a:pt x="531115" y="3782698"/>
                  <a:pt x="415738" y="3746126"/>
                </a:cubicBezTo>
                <a:cubicBezTo>
                  <a:pt x="373433" y="3732598"/>
                  <a:pt x="671971" y="3589813"/>
                  <a:pt x="671971" y="3563762"/>
                </a:cubicBezTo>
                <a:cubicBezTo>
                  <a:pt x="671971" y="3536206"/>
                  <a:pt x="645049" y="3530194"/>
                  <a:pt x="619570" y="3530194"/>
                </a:cubicBezTo>
                <a:cubicBezTo>
                  <a:pt x="562844" y="3530194"/>
                  <a:pt x="580151" y="3506145"/>
                  <a:pt x="523422" y="3507649"/>
                </a:cubicBezTo>
                <a:cubicBezTo>
                  <a:pt x="689758" y="3438010"/>
                  <a:pt x="792637" y="3456547"/>
                  <a:pt x="957048" y="3392918"/>
                </a:cubicBezTo>
                <a:cubicBezTo>
                  <a:pt x="1037333" y="3361856"/>
                  <a:pt x="753217" y="3258649"/>
                  <a:pt x="835904" y="3231596"/>
                </a:cubicBezTo>
                <a:cubicBezTo>
                  <a:pt x="867151" y="3221074"/>
                  <a:pt x="908974" y="3232097"/>
                  <a:pt x="930608" y="3195022"/>
                </a:cubicBezTo>
                <a:cubicBezTo>
                  <a:pt x="896476" y="3165464"/>
                  <a:pt x="851286" y="3178490"/>
                  <a:pt x="817153" y="3190514"/>
                </a:cubicBezTo>
                <a:cubicBezTo>
                  <a:pt x="730141" y="3221576"/>
                  <a:pt x="736391" y="3214062"/>
                  <a:pt x="727736" y="3191015"/>
                </a:cubicBezTo>
                <a:cubicBezTo>
                  <a:pt x="699374" y="3112357"/>
                  <a:pt x="629186" y="3137408"/>
                  <a:pt x="567170" y="3150434"/>
                </a:cubicBezTo>
                <a:cubicBezTo>
                  <a:pt x="379682" y="3189512"/>
                  <a:pt x="189791" y="3178490"/>
                  <a:pt x="2784" y="3218569"/>
                </a:cubicBezTo>
                <a:cubicBezTo>
                  <a:pt x="-17406" y="3223079"/>
                  <a:pt x="77299" y="3133400"/>
                  <a:pt x="122006" y="3122877"/>
                </a:cubicBezTo>
                <a:cubicBezTo>
                  <a:pt x="170561" y="3111856"/>
                  <a:pt x="230173" y="3119872"/>
                  <a:pt x="264786" y="3068269"/>
                </a:cubicBezTo>
                <a:cubicBezTo>
                  <a:pt x="203252" y="3055243"/>
                  <a:pt x="133065" y="3080292"/>
                  <a:pt x="72009" y="3039210"/>
                </a:cubicBezTo>
                <a:cubicBezTo>
                  <a:pt x="207578" y="2982597"/>
                  <a:pt x="342665" y="2984601"/>
                  <a:pt x="459485" y="2948028"/>
                </a:cubicBezTo>
                <a:cubicBezTo>
                  <a:pt x="470061" y="2880393"/>
                  <a:pt x="393143" y="2904941"/>
                  <a:pt x="365260" y="2866364"/>
                </a:cubicBezTo>
                <a:cubicBezTo>
                  <a:pt x="1245010" y="2800232"/>
                  <a:pt x="753697" y="2604840"/>
                  <a:pt x="607071" y="2498127"/>
                </a:cubicBezTo>
                <a:cubicBezTo>
                  <a:pt x="558036" y="2462556"/>
                  <a:pt x="1073387" y="2293717"/>
                  <a:pt x="1090213" y="2289209"/>
                </a:cubicBezTo>
                <a:cubicBezTo>
                  <a:pt x="1132999" y="2278688"/>
                  <a:pt x="1302700" y="2286203"/>
                  <a:pt x="1337313" y="2272676"/>
                </a:cubicBezTo>
                <a:cubicBezTo>
                  <a:pt x="1381541" y="2255643"/>
                  <a:pt x="1235395" y="2226083"/>
                  <a:pt x="1268086" y="2205541"/>
                </a:cubicBezTo>
                <a:cubicBezTo>
                  <a:pt x="1497398" y="2060752"/>
                  <a:pt x="1513743" y="1842815"/>
                  <a:pt x="1449324" y="1827285"/>
                </a:cubicBezTo>
                <a:cubicBezTo>
                  <a:pt x="1382502" y="1811252"/>
                  <a:pt x="1317121" y="1823778"/>
                  <a:pt x="1255107" y="1849829"/>
                </a:cubicBezTo>
                <a:cubicBezTo>
                  <a:pt x="1154152" y="1892415"/>
                  <a:pt x="455158" y="1831793"/>
                  <a:pt x="259497" y="1865862"/>
                </a:cubicBezTo>
                <a:cubicBezTo>
                  <a:pt x="229691" y="1870872"/>
                  <a:pt x="189311" y="1893417"/>
                  <a:pt x="160947" y="1851332"/>
                </a:cubicBezTo>
                <a:cubicBezTo>
                  <a:pt x="362377" y="1715060"/>
                  <a:pt x="621013" y="1754138"/>
                  <a:pt x="845998" y="1661453"/>
                </a:cubicBezTo>
                <a:cubicBezTo>
                  <a:pt x="757542" y="1597824"/>
                  <a:pt x="667645" y="1600832"/>
                  <a:pt x="575343" y="1610350"/>
                </a:cubicBezTo>
                <a:cubicBezTo>
                  <a:pt x="551306" y="1612855"/>
                  <a:pt x="518615" y="1616362"/>
                  <a:pt x="512846" y="1589809"/>
                </a:cubicBezTo>
                <a:cubicBezTo>
                  <a:pt x="505636" y="1556242"/>
                  <a:pt x="544576" y="1550229"/>
                  <a:pt x="570054" y="1536702"/>
                </a:cubicBezTo>
                <a:cubicBezTo>
                  <a:pt x="608994" y="1515660"/>
                  <a:pt x="666682" y="1540710"/>
                  <a:pt x="714276" y="1483095"/>
                </a:cubicBezTo>
                <a:cubicBezTo>
                  <a:pt x="570054" y="1496622"/>
                  <a:pt x="448428" y="1520170"/>
                  <a:pt x="321033" y="1560250"/>
                </a:cubicBezTo>
                <a:cubicBezTo>
                  <a:pt x="332089" y="1524679"/>
                  <a:pt x="370548" y="1508145"/>
                  <a:pt x="348915" y="1478587"/>
                </a:cubicBezTo>
                <a:cubicBezTo>
                  <a:pt x="332571" y="1456542"/>
                  <a:pt x="285939" y="1446021"/>
                  <a:pt x="309975" y="1404938"/>
                </a:cubicBezTo>
                <a:cubicBezTo>
                  <a:pt x="377759" y="1361351"/>
                  <a:pt x="473907" y="1372876"/>
                  <a:pt x="531595" y="1310249"/>
                </a:cubicBezTo>
                <a:cubicBezTo>
                  <a:pt x="613321" y="1221071"/>
                  <a:pt x="740236" y="1190509"/>
                  <a:pt x="840230" y="1125380"/>
                </a:cubicBezTo>
                <a:cubicBezTo>
                  <a:pt x="873400" y="1104337"/>
                  <a:pt x="1091175" y="1030690"/>
                  <a:pt x="1149825" y="1007142"/>
                </a:cubicBezTo>
                <a:cubicBezTo>
                  <a:pt x="1231551" y="974076"/>
                  <a:pt x="1324813" y="962553"/>
                  <a:pt x="1405096" y="901932"/>
                </a:cubicBezTo>
                <a:cubicBezTo>
                  <a:pt x="1326255" y="889406"/>
                  <a:pt x="1262318" y="946021"/>
                  <a:pt x="1167613" y="918465"/>
                </a:cubicBezTo>
                <a:cubicBezTo>
                  <a:pt x="1317602" y="859848"/>
                  <a:pt x="1455092" y="833294"/>
                  <a:pt x="1563740" y="752632"/>
                </a:cubicBezTo>
                <a:cubicBezTo>
                  <a:pt x="1577201" y="742613"/>
                  <a:pt x="1603642" y="745619"/>
                  <a:pt x="1623833" y="742112"/>
                </a:cubicBezTo>
                <a:cubicBezTo>
                  <a:pt x="1836317" y="706540"/>
                  <a:pt x="2049765" y="676480"/>
                  <a:pt x="2259848" y="624877"/>
                </a:cubicBezTo>
                <a:cubicBezTo>
                  <a:pt x="2307442" y="612853"/>
                  <a:pt x="2391570" y="609847"/>
                  <a:pt x="2382917" y="566761"/>
                </a:cubicBezTo>
                <a:cubicBezTo>
                  <a:pt x="2369937" y="502131"/>
                  <a:pt x="2291577" y="548223"/>
                  <a:pt x="2241099" y="554235"/>
                </a:cubicBezTo>
                <a:cubicBezTo>
                  <a:pt x="2084379" y="573775"/>
                  <a:pt x="1927659" y="607843"/>
                  <a:pt x="1768535" y="588806"/>
                </a:cubicBezTo>
                <a:cubicBezTo>
                  <a:pt x="1875738" y="564757"/>
                  <a:pt x="1982463" y="540207"/>
                  <a:pt x="2089668" y="516159"/>
                </a:cubicBezTo>
                <a:cubicBezTo>
                  <a:pt x="1966597" y="524676"/>
                  <a:pt x="1859394" y="468563"/>
                  <a:pt x="1739690" y="493614"/>
                </a:cubicBezTo>
                <a:cubicBezTo>
                  <a:pt x="1701230" y="501630"/>
                  <a:pt x="1660850" y="476079"/>
                  <a:pt x="1657003" y="436500"/>
                </a:cubicBezTo>
                <a:cubicBezTo>
                  <a:pt x="1652677" y="404937"/>
                  <a:pt x="1688732" y="390909"/>
                  <a:pt x="1716134" y="380889"/>
                </a:cubicBezTo>
                <a:cubicBezTo>
                  <a:pt x="1786322" y="355337"/>
                  <a:pt x="1842086" y="279687"/>
                  <a:pt x="1931986" y="319766"/>
                </a:cubicBezTo>
                <a:cubicBezTo>
                  <a:pt x="1988712" y="256640"/>
                  <a:pt x="2079091" y="246619"/>
                  <a:pt x="2152163" y="230087"/>
                </a:cubicBezTo>
                <a:cubicBezTo>
                  <a:pt x="2385321" y="177982"/>
                  <a:pt x="2621844" y="137401"/>
                  <a:pt x="2858367" y="102831"/>
                </a:cubicBezTo>
                <a:cubicBezTo>
                  <a:pt x="3013645" y="80286"/>
                  <a:pt x="3173731" y="89806"/>
                  <a:pt x="3327568" y="61248"/>
                </a:cubicBezTo>
                <a:cubicBezTo>
                  <a:pt x="3628510" y="5637"/>
                  <a:pt x="3927528" y="7141"/>
                  <a:pt x="4227028" y="1129"/>
                </a:cubicBezTo>
                <a:cubicBezTo>
                  <a:pt x="4296975" y="-249"/>
                  <a:pt x="4366742" y="-281"/>
                  <a:pt x="4436398" y="58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A95BF6C-A2A6-4147-B14C-53E641F10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3657600"/>
            <a:ext cx="5257799" cy="75474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6000" b="1" dirty="0">
                <a:latin typeface="KG Miss Kindergarten" panose="02000000000000000000" pitchFamily="2" charset="0"/>
              </a:rPr>
              <a:t>Family Friday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B3813D-D91E-4E70-A217-87AD318A89C9}"/>
              </a:ext>
            </a:extLst>
          </p:cNvPr>
          <p:cNvSpPr txBox="1"/>
          <p:nvPr/>
        </p:nvSpPr>
        <p:spPr>
          <a:xfrm>
            <a:off x="6255657" y="4601029"/>
            <a:ext cx="50981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KG Miss Kindergarten" panose="02000000000000000000" pitchFamily="2" charset="0"/>
              </a:rPr>
              <a:t>Brainstorm ideas how to be healthy with </a:t>
            </a:r>
            <a:r>
              <a:rPr lang="en-US" sz="3600">
                <a:latin typeface="KG Miss Kindergarten" panose="02000000000000000000" pitchFamily="2" charset="0"/>
              </a:rPr>
              <a:t>your family!</a:t>
            </a:r>
            <a:endParaRPr lang="en-US" sz="3600" dirty="0"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374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106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KG Miss Kindergarten</vt:lpstr>
      <vt:lpstr>Office Theme</vt:lpstr>
      <vt:lpstr>PowerPoint Presentation</vt:lpstr>
      <vt:lpstr>Tasty Tuesday</vt:lpstr>
      <vt:lpstr>Wellness Wednesday</vt:lpstr>
      <vt:lpstr>      Thoughtful Thursday</vt:lpstr>
      <vt:lpstr>Family Friday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Matthews, Jennifer F</dc:creator>
  <cp:lastModifiedBy>Matthews, Jennifer F</cp:lastModifiedBy>
  <cp:revision>3</cp:revision>
  <dcterms:created xsi:type="dcterms:W3CDTF">2022-04-22T17:12:57Z</dcterms:created>
  <dcterms:modified xsi:type="dcterms:W3CDTF">2022-04-22T17:57:05Z</dcterms:modified>
</cp:coreProperties>
</file>