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Play"/>
      <p:regular r:id="rId27"/>
      <p:bold r:id="rId28"/>
    </p:embeddedFont>
    <p:embeddedFont>
      <p:font typeface="Helvetica Neue"/>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g4hY7iW4zPtIPcxNnkw0jahksG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lay-bold.fntdata"/><Relationship Id="rId27" Type="http://schemas.openxmlformats.org/officeDocument/2006/relationships/font" Target="fonts/Play-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HelveticaNeue-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43" name="Google Shape;34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94" name="Google Shape;39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31" name="Google Shape;13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2" marL="914400" rtl="0" algn="l">
              <a:spcBef>
                <a:spcPts val="0"/>
              </a:spcBef>
              <a:spcAft>
                <a:spcPts val="0"/>
              </a:spcAft>
              <a:buClr>
                <a:schemeClr val="dk1"/>
              </a:buClr>
              <a:buSzPts val="1200"/>
              <a:buFont typeface="Calibri"/>
              <a:buNone/>
            </a:pPr>
            <a:r>
              <a:t/>
            </a:r>
            <a:endParaRPr/>
          </a:p>
        </p:txBody>
      </p:sp>
      <p:sp>
        <p:nvSpPr>
          <p:cNvPr id="147" name="Google Shape;14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57" name="Google Shape;15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300"/>
          </a:p>
        </p:txBody>
      </p:sp>
      <p:sp>
        <p:nvSpPr>
          <p:cNvPr id="193" name="Google Shape;19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id Title Slide">
  <p:cSld name="Solid Title Slide">
    <p:spTree>
      <p:nvGrpSpPr>
        <p:cNvPr id="13" name="Shape 13"/>
        <p:cNvGrpSpPr/>
        <p:nvPr/>
      </p:nvGrpSpPr>
      <p:grpSpPr>
        <a:xfrm>
          <a:off x="0" y="0"/>
          <a:ext cx="0" cy="0"/>
          <a:chOff x="0" y="0"/>
          <a:chExt cx="0" cy="0"/>
        </a:xfrm>
      </p:grpSpPr>
      <p:sp>
        <p:nvSpPr>
          <p:cNvPr id="14" name="Google Shape;14;p24"/>
          <p:cNvSpPr txBox="1"/>
          <p:nvPr/>
        </p:nvSpPr>
        <p:spPr>
          <a:xfrm>
            <a:off x="21006316" y="13155430"/>
            <a:ext cx="2699842" cy="348813"/>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None/>
            </a:pPr>
            <a:r>
              <a:rPr b="0" i="0" lang="en-US" sz="1600" u="none" cap="none" strike="noStrike">
                <a:solidFill>
                  <a:schemeClr val="dk1"/>
                </a:solidFill>
                <a:latin typeface="Arial"/>
                <a:ea typeface="Arial"/>
                <a:cs typeface="Arial"/>
                <a:sym typeface="Arial"/>
              </a:rPr>
              <a:t>AMAZON CONFIDENTIAL</a:t>
            </a:r>
            <a:endParaRPr/>
          </a:p>
        </p:txBody>
      </p:sp>
      <p:sp>
        <p:nvSpPr>
          <p:cNvPr id="15" name="Google Shape;15;p24"/>
          <p:cNvSpPr txBox="1"/>
          <p:nvPr/>
        </p:nvSpPr>
        <p:spPr>
          <a:xfrm>
            <a:off x="394461" y="13157202"/>
            <a:ext cx="1624740" cy="348813"/>
          </a:xfrm>
          <a:prstGeom prst="rect">
            <a:avLst/>
          </a:prstGeom>
          <a:noFill/>
          <a:ln>
            <a:noFill/>
          </a:ln>
        </p:spPr>
        <p:txBody>
          <a:bodyPr anchorCtr="0" anchor="t" bIns="50800" lIns="50800" spcFirstLastPara="1" rIns="50800" wrap="square" tIns="508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Arial"/>
                <a:ea typeface="Arial"/>
                <a:cs typeface="Arial"/>
                <a:sym typeface="Arial"/>
              </a:rPr>
              <a:t>Designer Name</a:t>
            </a:r>
            <a:endParaRPr/>
          </a:p>
        </p:txBody>
      </p:sp>
      <p:sp>
        <p:nvSpPr>
          <p:cNvPr id="16" name="Google Shape;16;p24"/>
          <p:cNvSpPr txBox="1"/>
          <p:nvPr>
            <p:ph idx="12" type="sldNum"/>
          </p:nvPr>
        </p:nvSpPr>
        <p:spPr>
          <a:xfrm>
            <a:off x="23809300" y="13157200"/>
            <a:ext cx="352451" cy="3556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7" name="Google Shape;17;p24"/>
          <p:cNvSpPr/>
          <p:nvPr/>
        </p:nvSpPr>
        <p:spPr>
          <a:xfrm>
            <a:off x="7072222" y="2316069"/>
            <a:ext cx="3016332" cy="3016332"/>
          </a:xfrm>
          <a:prstGeom prst="ellipse">
            <a:avLst/>
          </a:prstGeom>
          <a:solidFill>
            <a:srgbClr val="36C2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18" name="Google Shape;18;p24"/>
          <p:cNvSpPr txBox="1"/>
          <p:nvPr>
            <p:ph idx="1" type="body"/>
          </p:nvPr>
        </p:nvSpPr>
        <p:spPr>
          <a:xfrm>
            <a:off x="7463611" y="3221825"/>
            <a:ext cx="2225139" cy="626161"/>
          </a:xfrm>
          <a:prstGeom prst="rect">
            <a:avLst/>
          </a:prstGeom>
          <a:noFill/>
          <a:ln>
            <a:noFill/>
          </a:ln>
        </p:spPr>
        <p:txBody>
          <a:bodyPr anchorCtr="0" anchor="ctr" bIns="45700" lIns="91425" spcFirstLastPara="1" rIns="91425" wrap="square" tIns="45700">
            <a:noAutofit/>
          </a:bodyPr>
          <a:lstStyle>
            <a:lvl1pPr indent="-317500" lvl="0" marL="457200" marR="0" rtl="0" algn="l">
              <a:lnSpc>
                <a:spcPct val="110000"/>
              </a:lnSpc>
              <a:spcBef>
                <a:spcPts val="1000"/>
              </a:spcBef>
              <a:spcAft>
                <a:spcPts val="0"/>
              </a:spcAft>
              <a:buClr>
                <a:schemeClr val="accent3"/>
              </a:buClr>
              <a:buSzPts val="1400"/>
              <a:buFont typeface="Arial"/>
              <a:buChar char="•"/>
              <a:defRPr b="0" i="0" sz="1400" u="none" cap="none" strike="noStrike">
                <a:solidFill>
                  <a:schemeClr val="accent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5pPr>
            <a:lvl6pPr indent="-347154" lvl="5" marL="27432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6pPr>
            <a:lvl7pPr indent="-347154" lvl="6" marL="32004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7pPr>
            <a:lvl8pPr indent="-347154" lvl="7" marL="36576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8pPr>
            <a:lvl9pPr indent="-347154" lvl="8" marL="4114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9pPr>
          </a:lstStyle>
          <a:p/>
        </p:txBody>
      </p:sp>
      <p:sp>
        <p:nvSpPr>
          <p:cNvPr id="19" name="Google Shape;19;p24"/>
          <p:cNvSpPr txBox="1"/>
          <p:nvPr>
            <p:ph idx="2" type="body"/>
          </p:nvPr>
        </p:nvSpPr>
        <p:spPr>
          <a:xfrm>
            <a:off x="7463611" y="4278466"/>
            <a:ext cx="2225139" cy="626161"/>
          </a:xfrm>
          <a:prstGeom prst="rect">
            <a:avLst/>
          </a:prstGeom>
          <a:noFill/>
          <a:ln>
            <a:noFill/>
          </a:ln>
        </p:spPr>
        <p:txBody>
          <a:bodyPr anchorCtr="0" anchor="t" bIns="45700" lIns="91425" spcFirstLastPara="1" rIns="91425" wrap="square" tIns="45700">
            <a:noAutofit/>
          </a:bodyPr>
          <a:lstStyle>
            <a:lvl1pPr indent="-317500" lvl="0" marL="457200" marR="0" rtl="0" algn="l">
              <a:lnSpc>
                <a:spcPct val="90000"/>
              </a:lnSpc>
              <a:spcBef>
                <a:spcPts val="1000"/>
              </a:spcBef>
              <a:spcAft>
                <a:spcPts val="0"/>
              </a:spcAft>
              <a:buClr>
                <a:schemeClr val="accent3"/>
              </a:buClr>
              <a:buSzPts val="1400"/>
              <a:buFont typeface="Arial"/>
              <a:buChar char="•"/>
              <a:defRPr b="0" i="0" sz="1400" u="none" cap="none" strike="noStrike">
                <a:solidFill>
                  <a:schemeClr val="accent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5pPr>
            <a:lvl6pPr indent="-347154" lvl="5" marL="27432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6pPr>
            <a:lvl7pPr indent="-347154" lvl="6" marL="32004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7pPr>
            <a:lvl8pPr indent="-347154" lvl="7" marL="36576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8pPr>
            <a:lvl9pPr indent="-347154" lvl="8" marL="4114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9pPr>
          </a:lstStyle>
          <a:p/>
        </p:txBody>
      </p:sp>
      <p:cxnSp>
        <p:nvCxnSpPr>
          <p:cNvPr id="20" name="Google Shape;20;p24"/>
          <p:cNvCxnSpPr/>
          <p:nvPr/>
        </p:nvCxnSpPr>
        <p:spPr>
          <a:xfrm>
            <a:off x="7362010" y="4002364"/>
            <a:ext cx="2422567" cy="0"/>
          </a:xfrm>
          <a:prstGeom prst="straightConnector1">
            <a:avLst/>
          </a:prstGeom>
          <a:noFill/>
          <a:ln cap="flat" cmpd="sng" w="9525">
            <a:solidFill>
              <a:schemeClr val="accent3"/>
            </a:solidFill>
            <a:prstDash val="solid"/>
            <a:miter lim="800000"/>
            <a:headEnd len="sm" w="sm" type="none"/>
            <a:tailEnd len="sm" w="sm" type="none"/>
          </a:ln>
        </p:spPr>
      </p:cxnSp>
      <p:sp>
        <p:nvSpPr>
          <p:cNvPr id="21" name="Google Shape;21;p24"/>
          <p:cNvSpPr/>
          <p:nvPr/>
        </p:nvSpPr>
        <p:spPr>
          <a:xfrm>
            <a:off x="5247252" y="264037"/>
            <a:ext cx="2553195" cy="2553195"/>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pic>
        <p:nvPicPr>
          <p:cNvPr id="22" name="Google Shape;22;p24"/>
          <p:cNvPicPr preferRelativeResize="0"/>
          <p:nvPr/>
        </p:nvPicPr>
        <p:blipFill rotWithShape="1">
          <a:blip r:embed="rId2">
            <a:alphaModFix/>
          </a:blip>
          <a:srcRect b="0" l="0" r="0" t="0"/>
          <a:stretch/>
        </p:blipFill>
        <p:spPr>
          <a:xfrm>
            <a:off x="5226001" y="942337"/>
            <a:ext cx="2558819" cy="1279411"/>
          </a:xfrm>
          <a:prstGeom prst="rect">
            <a:avLst/>
          </a:prstGeom>
          <a:noFill/>
          <a:ln>
            <a:noFill/>
          </a:ln>
        </p:spPr>
      </p:pic>
      <p:sp>
        <p:nvSpPr>
          <p:cNvPr id="23" name="Google Shape;23;p24"/>
          <p:cNvSpPr/>
          <p:nvPr/>
        </p:nvSpPr>
        <p:spPr>
          <a:xfrm>
            <a:off x="0" y="746818"/>
            <a:ext cx="5779008" cy="6149969"/>
          </a:xfrm>
          <a:custGeom>
            <a:rect b="b" l="l" r="r" t="t"/>
            <a:pathLst>
              <a:path extrusionOk="0" h="6149969" w="5779008">
                <a:moveTo>
                  <a:pt x="2279904" y="0"/>
                </a:moveTo>
                <a:cubicBezTo>
                  <a:pt x="4212406" y="0"/>
                  <a:pt x="5779008" y="1566602"/>
                  <a:pt x="5779008" y="3499104"/>
                </a:cubicBezTo>
                <a:cubicBezTo>
                  <a:pt x="5779008" y="4465355"/>
                  <a:pt x="5387358" y="5340131"/>
                  <a:pt x="4754144" y="5973345"/>
                </a:cubicBezTo>
                <a:lnTo>
                  <a:pt x="4585653" y="6126480"/>
                </a:lnTo>
                <a:lnTo>
                  <a:pt x="0" y="6126480"/>
                </a:lnTo>
                <a:lnTo>
                  <a:pt x="0" y="6149969"/>
                </a:lnTo>
                <a:lnTo>
                  <a:pt x="0" y="6149969"/>
                </a:lnTo>
                <a:lnTo>
                  <a:pt x="0" y="848239"/>
                </a:lnTo>
                <a:lnTo>
                  <a:pt x="54149" y="799025"/>
                </a:lnTo>
                <a:cubicBezTo>
                  <a:pt x="659000" y="299858"/>
                  <a:pt x="1434434" y="0"/>
                  <a:pt x="2279904"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24" name="Google Shape;24;p24"/>
          <p:cNvSpPr txBox="1"/>
          <p:nvPr>
            <p:ph type="title"/>
          </p:nvPr>
        </p:nvSpPr>
        <p:spPr>
          <a:xfrm>
            <a:off x="819316" y="736269"/>
            <a:ext cx="3966440" cy="6121731"/>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3"/>
              </a:buClr>
              <a:buSzPts val="4000"/>
              <a:buFont typeface="Arial"/>
              <a:buNone/>
              <a:defRPr b="0" i="0" sz="4000" u="none" cap="none" strike="noStrike">
                <a:solidFill>
                  <a:schemeClr val="accent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504">
          <p15:clr>
            <a:srgbClr val="FBAE40"/>
          </p15:clr>
        </p15:guide>
        <p15:guide id="4" orient="horz" pos="18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33"/>
          <p:cNvSpPr txBox="1"/>
          <p:nvPr>
            <p:ph type="title"/>
          </p:nvPr>
        </p:nvSpPr>
        <p:spPr>
          <a:xfrm>
            <a:off x="831851" y="1709745"/>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33"/>
          <p:cNvSpPr txBox="1"/>
          <p:nvPr>
            <p:ph idx="1" type="body"/>
          </p:nvPr>
        </p:nvSpPr>
        <p:spPr>
          <a:xfrm>
            <a:off x="831851" y="4589468"/>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929292"/>
              </a:buClr>
              <a:buSzPts val="2400"/>
              <a:buFont typeface="Arial"/>
              <a:buNone/>
              <a:defRPr b="0" i="0" sz="2400" u="none" cap="none" strike="noStrike">
                <a:solidFill>
                  <a:srgbClr val="929292"/>
                </a:solidFill>
                <a:latin typeface="Calibri"/>
                <a:ea typeface="Calibri"/>
                <a:cs typeface="Calibri"/>
                <a:sym typeface="Calibri"/>
              </a:defRPr>
            </a:lvl1pPr>
            <a:lvl2pPr indent="-228600" lvl="1" marL="914400" marR="0" rtl="0" algn="l">
              <a:lnSpc>
                <a:spcPct val="90000"/>
              </a:lnSpc>
              <a:spcBef>
                <a:spcPts val="500"/>
              </a:spcBef>
              <a:spcAft>
                <a:spcPts val="0"/>
              </a:spcAft>
              <a:buClr>
                <a:srgbClr val="929292"/>
              </a:buClr>
              <a:buSzPts val="2000"/>
              <a:buFont typeface="Arial"/>
              <a:buNone/>
              <a:defRPr b="0" i="0" sz="2000" u="none" cap="none" strike="noStrike">
                <a:solidFill>
                  <a:srgbClr val="929292"/>
                </a:solidFill>
                <a:latin typeface="Calibri"/>
                <a:ea typeface="Calibri"/>
                <a:cs typeface="Calibri"/>
                <a:sym typeface="Calibri"/>
              </a:defRPr>
            </a:lvl2pPr>
            <a:lvl3pPr indent="-228600" lvl="2" marL="1371600" marR="0" rtl="0" algn="l">
              <a:lnSpc>
                <a:spcPct val="90000"/>
              </a:lnSpc>
              <a:spcBef>
                <a:spcPts val="500"/>
              </a:spcBef>
              <a:spcAft>
                <a:spcPts val="0"/>
              </a:spcAft>
              <a:buClr>
                <a:srgbClr val="929292"/>
              </a:buClr>
              <a:buSzPts val="1867"/>
              <a:buFont typeface="Arial"/>
              <a:buNone/>
              <a:defRPr b="0" i="0" sz="1867" u="none" cap="none" strike="noStrike">
                <a:solidFill>
                  <a:srgbClr val="929292"/>
                </a:solidFill>
                <a:latin typeface="Calibri"/>
                <a:ea typeface="Calibri"/>
                <a:cs typeface="Calibri"/>
                <a:sym typeface="Calibri"/>
              </a:defRPr>
            </a:lvl3pPr>
            <a:lvl4pPr indent="-228600" lvl="3" marL="1828800" marR="0" rtl="0" algn="l">
              <a:lnSpc>
                <a:spcPct val="90000"/>
              </a:lnSpc>
              <a:spcBef>
                <a:spcPts val="500"/>
              </a:spcBef>
              <a:spcAft>
                <a:spcPts val="0"/>
              </a:spcAft>
              <a:buClr>
                <a:srgbClr val="929292"/>
              </a:buClr>
              <a:buSzPts val="1600"/>
              <a:buFont typeface="Arial"/>
              <a:buNone/>
              <a:defRPr b="0" i="0" sz="1600" u="none" cap="none" strike="noStrike">
                <a:solidFill>
                  <a:srgbClr val="929292"/>
                </a:solidFill>
                <a:latin typeface="Calibri"/>
                <a:ea typeface="Calibri"/>
                <a:cs typeface="Calibri"/>
                <a:sym typeface="Calibri"/>
              </a:defRPr>
            </a:lvl4pPr>
            <a:lvl5pPr indent="-228600" lvl="4" marL="2286000" marR="0" rtl="0" algn="l">
              <a:lnSpc>
                <a:spcPct val="90000"/>
              </a:lnSpc>
              <a:spcBef>
                <a:spcPts val="500"/>
              </a:spcBef>
              <a:spcAft>
                <a:spcPts val="0"/>
              </a:spcAft>
              <a:buClr>
                <a:srgbClr val="929292"/>
              </a:buClr>
              <a:buSzPts val="1600"/>
              <a:buFont typeface="Arial"/>
              <a:buNone/>
              <a:defRPr b="0" i="0" sz="1600" u="none" cap="none" strike="noStrike">
                <a:solidFill>
                  <a:srgbClr val="929292"/>
                </a:solidFill>
                <a:latin typeface="Calibri"/>
                <a:ea typeface="Calibri"/>
                <a:cs typeface="Calibri"/>
                <a:sym typeface="Calibri"/>
              </a:defRPr>
            </a:lvl5pPr>
            <a:lvl6pPr indent="-228600" lvl="5" marL="2743200" marR="0" rtl="0" algn="l">
              <a:lnSpc>
                <a:spcPct val="90000"/>
              </a:lnSpc>
              <a:spcBef>
                <a:spcPts val="500"/>
              </a:spcBef>
              <a:spcAft>
                <a:spcPts val="0"/>
              </a:spcAft>
              <a:buClr>
                <a:srgbClr val="929292"/>
              </a:buClr>
              <a:buSzPts val="1600"/>
              <a:buFont typeface="Arial"/>
              <a:buNone/>
              <a:defRPr b="0" i="0" sz="1600" u="none" cap="none" strike="noStrike">
                <a:solidFill>
                  <a:srgbClr val="929292"/>
                </a:solidFill>
                <a:latin typeface="Calibri"/>
                <a:ea typeface="Calibri"/>
                <a:cs typeface="Calibri"/>
                <a:sym typeface="Calibri"/>
              </a:defRPr>
            </a:lvl6pPr>
            <a:lvl7pPr indent="-228600" lvl="6" marL="3200400" marR="0" rtl="0" algn="l">
              <a:lnSpc>
                <a:spcPct val="90000"/>
              </a:lnSpc>
              <a:spcBef>
                <a:spcPts val="500"/>
              </a:spcBef>
              <a:spcAft>
                <a:spcPts val="0"/>
              </a:spcAft>
              <a:buClr>
                <a:srgbClr val="929292"/>
              </a:buClr>
              <a:buSzPts val="1600"/>
              <a:buFont typeface="Arial"/>
              <a:buNone/>
              <a:defRPr b="0" i="0" sz="1600" u="none" cap="none" strike="noStrike">
                <a:solidFill>
                  <a:srgbClr val="929292"/>
                </a:solidFill>
                <a:latin typeface="Calibri"/>
                <a:ea typeface="Calibri"/>
                <a:cs typeface="Calibri"/>
                <a:sym typeface="Calibri"/>
              </a:defRPr>
            </a:lvl7pPr>
            <a:lvl8pPr indent="-228600" lvl="7" marL="3657600" marR="0" rtl="0" algn="l">
              <a:lnSpc>
                <a:spcPct val="90000"/>
              </a:lnSpc>
              <a:spcBef>
                <a:spcPts val="500"/>
              </a:spcBef>
              <a:spcAft>
                <a:spcPts val="0"/>
              </a:spcAft>
              <a:buClr>
                <a:srgbClr val="929292"/>
              </a:buClr>
              <a:buSzPts val="1600"/>
              <a:buFont typeface="Arial"/>
              <a:buNone/>
              <a:defRPr b="0" i="0" sz="1600" u="none" cap="none" strike="noStrike">
                <a:solidFill>
                  <a:srgbClr val="929292"/>
                </a:solidFill>
                <a:latin typeface="Calibri"/>
                <a:ea typeface="Calibri"/>
                <a:cs typeface="Calibri"/>
                <a:sym typeface="Calibri"/>
              </a:defRPr>
            </a:lvl8pPr>
            <a:lvl9pPr indent="-228600" lvl="8" marL="4114800" marR="0" rtl="0" algn="l">
              <a:lnSpc>
                <a:spcPct val="90000"/>
              </a:lnSpc>
              <a:spcBef>
                <a:spcPts val="500"/>
              </a:spcBef>
              <a:spcAft>
                <a:spcPts val="0"/>
              </a:spcAft>
              <a:buClr>
                <a:srgbClr val="929292"/>
              </a:buClr>
              <a:buSzPts val="1600"/>
              <a:buFont typeface="Arial"/>
              <a:buNone/>
              <a:defRPr b="0" i="0" sz="1600" u="none" cap="none" strike="noStrike">
                <a:solidFill>
                  <a:srgbClr val="929292"/>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34"/>
          <p:cNvSpPr txBox="1"/>
          <p:nvPr>
            <p:ph type="title"/>
          </p:nvPr>
        </p:nvSpPr>
        <p:spPr>
          <a:xfrm>
            <a:off x="838200" y="365129"/>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Google Shape;57;p34"/>
          <p:cNvSpPr txBox="1"/>
          <p:nvPr>
            <p:ph idx="1" type="body"/>
          </p:nvPr>
        </p:nvSpPr>
        <p:spPr>
          <a:xfrm>
            <a:off x="838200" y="1825625"/>
            <a:ext cx="5181600" cy="4351339"/>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5pPr>
            <a:lvl6pPr indent="-347154" lvl="5" marL="27432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6pPr>
            <a:lvl7pPr indent="-347154" lvl="6" marL="32004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7pPr>
            <a:lvl8pPr indent="-347154" lvl="7" marL="36576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8pPr>
            <a:lvl9pPr indent="-347154" lvl="8" marL="4114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9pPr>
          </a:lstStyle>
          <a:p/>
        </p:txBody>
      </p:sp>
      <p:sp>
        <p:nvSpPr>
          <p:cNvPr id="58" name="Google Shape;58;p34"/>
          <p:cNvSpPr txBox="1"/>
          <p:nvPr>
            <p:ph idx="2" type="body"/>
          </p:nvPr>
        </p:nvSpPr>
        <p:spPr>
          <a:xfrm>
            <a:off x="6172200" y="1825625"/>
            <a:ext cx="5181600" cy="4351339"/>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5pPr>
            <a:lvl6pPr indent="-347154" lvl="5" marL="27432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6pPr>
            <a:lvl7pPr indent="-347154" lvl="6" marL="32004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7pPr>
            <a:lvl8pPr indent="-347154" lvl="7" marL="36576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8pPr>
            <a:lvl9pPr indent="-347154" lvl="8" marL="4114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9" name="Shape 59"/>
        <p:cNvGrpSpPr/>
        <p:nvPr/>
      </p:nvGrpSpPr>
      <p:grpSpPr>
        <a:xfrm>
          <a:off x="0" y="0"/>
          <a:ext cx="0" cy="0"/>
          <a:chOff x="0" y="0"/>
          <a:chExt cx="0" cy="0"/>
        </a:xfrm>
      </p:grpSpPr>
      <p:sp>
        <p:nvSpPr>
          <p:cNvPr id="60" name="Google Shape;60;p35"/>
          <p:cNvSpPr txBox="1"/>
          <p:nvPr>
            <p:ph type="title"/>
          </p:nvPr>
        </p:nvSpPr>
        <p:spPr>
          <a:xfrm>
            <a:off x="838200" y="365129"/>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36"/>
          <p:cNvSpPr txBox="1"/>
          <p:nvPr>
            <p:ph idx="1" type="body"/>
          </p:nvPr>
        </p:nvSpPr>
        <p:spPr>
          <a:xfrm>
            <a:off x="5183188" y="987430"/>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4" name="Google Shape;64;p36"/>
          <p:cNvSpPr txBox="1"/>
          <p:nvPr>
            <p:ph idx="2" type="body"/>
          </p:nvPr>
        </p:nvSpPr>
        <p:spPr>
          <a:xfrm>
            <a:off x="839788" y="2057403"/>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67"/>
              <a:buFont typeface="Arial"/>
              <a:buNone/>
              <a:defRPr b="0" i="0" sz="1467"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67"/>
              <a:buFont typeface="Arial"/>
              <a:buNone/>
              <a:defRPr b="0" i="0" sz="1067"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67"/>
              <a:buFont typeface="Arial"/>
              <a:buNone/>
              <a:defRPr b="0" i="0" sz="1067"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67"/>
              <a:buFont typeface="Arial"/>
              <a:buNone/>
              <a:defRPr b="0" i="0" sz="1067"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67"/>
              <a:buFont typeface="Arial"/>
              <a:buNone/>
              <a:defRPr b="0" i="0" sz="1067"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67"/>
              <a:buFont typeface="Arial"/>
              <a:buNone/>
              <a:defRPr b="0" i="0" sz="1067"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67"/>
              <a:buFont typeface="Arial"/>
              <a:buNone/>
              <a:defRPr b="0" i="0" sz="1067"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37"/>
          <p:cNvSpPr/>
          <p:nvPr>
            <p:ph idx="2" type="pic"/>
          </p:nvPr>
        </p:nvSpPr>
        <p:spPr>
          <a:xfrm>
            <a:off x="5183188" y="987430"/>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7"/>
          <p:cNvSpPr txBox="1"/>
          <p:nvPr>
            <p:ph idx="1" type="body"/>
          </p:nvPr>
        </p:nvSpPr>
        <p:spPr>
          <a:xfrm>
            <a:off x="839788" y="2057403"/>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67"/>
              <a:buFont typeface="Arial"/>
              <a:buNone/>
              <a:defRPr b="0" i="0" sz="1467"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67"/>
              <a:buFont typeface="Arial"/>
              <a:buNone/>
              <a:defRPr b="0" i="0" sz="1067"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67"/>
              <a:buFont typeface="Arial"/>
              <a:buNone/>
              <a:defRPr b="0" i="0" sz="1067"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67"/>
              <a:buFont typeface="Arial"/>
              <a:buNone/>
              <a:defRPr b="0" i="0" sz="1067"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67"/>
              <a:buFont typeface="Arial"/>
              <a:buNone/>
              <a:defRPr b="0" i="0" sz="1067"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67"/>
              <a:buFont typeface="Arial"/>
              <a:buNone/>
              <a:defRPr b="0" i="0" sz="1067"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67"/>
              <a:buFont typeface="Arial"/>
              <a:buNone/>
              <a:defRPr b="0" i="0" sz="1067"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38"/>
          <p:cNvSpPr txBox="1"/>
          <p:nvPr>
            <p:ph type="title"/>
          </p:nvPr>
        </p:nvSpPr>
        <p:spPr>
          <a:xfrm>
            <a:off x="838200" y="365129"/>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Google Shape;71;p38"/>
          <p:cNvSpPr txBox="1"/>
          <p:nvPr>
            <p:ph idx="1" type="body"/>
          </p:nvPr>
        </p:nvSpPr>
        <p:spPr>
          <a:xfrm rot="5400000">
            <a:off x="3920331" y="-1256505"/>
            <a:ext cx="4351339"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5pPr>
            <a:lvl6pPr indent="-347154" lvl="5" marL="27432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6pPr>
            <a:lvl7pPr indent="-347154" lvl="6" marL="32004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7pPr>
            <a:lvl8pPr indent="-347154" lvl="7" marL="36576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8pPr>
            <a:lvl9pPr indent="-347154" lvl="8" marL="4114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39"/>
          <p:cNvSpPr txBox="1"/>
          <p:nvPr>
            <p:ph type="title"/>
          </p:nvPr>
        </p:nvSpPr>
        <p:spPr>
          <a:xfrm rot="5400000">
            <a:off x="7133433" y="1956601"/>
            <a:ext cx="5811839"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39"/>
          <p:cNvSpPr txBox="1"/>
          <p:nvPr>
            <p:ph idx="1" type="body"/>
          </p:nvPr>
        </p:nvSpPr>
        <p:spPr>
          <a:xfrm rot="5400000">
            <a:off x="1799434" y="-596099"/>
            <a:ext cx="5811839"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5pPr>
            <a:lvl6pPr indent="-347154" lvl="5" marL="27432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6pPr>
            <a:lvl7pPr indent="-347154" lvl="6" marL="32004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7pPr>
            <a:lvl8pPr indent="-347154" lvl="7" marL="36576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8pPr>
            <a:lvl9pPr indent="-347154" lvl="8" marL="4114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5" name="Shape 75"/>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p:cSld name="Content Slide">
    <p:bg>
      <p:bgPr>
        <a:solidFill>
          <a:schemeClr val="lt1"/>
        </a:solidFill>
      </p:bgPr>
    </p:bg>
    <p:spTree>
      <p:nvGrpSpPr>
        <p:cNvPr id="76" name="Shape 76"/>
        <p:cNvGrpSpPr/>
        <p:nvPr/>
      </p:nvGrpSpPr>
      <p:grpSpPr>
        <a:xfrm>
          <a:off x="0" y="0"/>
          <a:ext cx="0" cy="0"/>
          <a:chOff x="0" y="0"/>
          <a:chExt cx="0" cy="0"/>
        </a:xfrm>
      </p:grpSpPr>
      <p:sp>
        <p:nvSpPr>
          <p:cNvPr id="77" name="Google Shape;77;p41"/>
          <p:cNvSpPr/>
          <p:nvPr/>
        </p:nvSpPr>
        <p:spPr>
          <a:xfrm>
            <a:off x="-3" y="-22654"/>
            <a:ext cx="12192003" cy="970921"/>
          </a:xfrm>
          <a:prstGeom prst="rect">
            <a:avLst/>
          </a:prstGeom>
          <a:solidFill>
            <a:srgbClr val="47474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strike="noStrike">
              <a:solidFill>
                <a:schemeClr val="lt1"/>
              </a:solidFill>
              <a:latin typeface="Calibri"/>
              <a:ea typeface="Calibri"/>
              <a:cs typeface="Calibri"/>
              <a:sym typeface="Calibri"/>
            </a:endParaRPr>
          </a:p>
        </p:txBody>
      </p:sp>
      <p:sp>
        <p:nvSpPr>
          <p:cNvPr id="78" name="Google Shape;78;p41"/>
          <p:cNvSpPr txBox="1"/>
          <p:nvPr>
            <p:ph idx="1" type="body"/>
          </p:nvPr>
        </p:nvSpPr>
        <p:spPr>
          <a:xfrm>
            <a:off x="552451" y="230810"/>
            <a:ext cx="11097684" cy="7174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733"/>
              <a:buFont typeface="Arial"/>
              <a:buNone/>
              <a:defRPr b="0" i="0" sz="3733"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5pPr>
            <a:lvl6pPr indent="-347154" lvl="5" marL="27432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6pPr>
            <a:lvl7pPr indent="-347154" lvl="6" marL="32004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7pPr>
            <a:lvl8pPr indent="-347154" lvl="7" marL="36576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8pPr>
            <a:lvl9pPr indent="-347154" lvl="8" marL="4114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9pPr>
          </a:lstStyle>
          <a:p/>
        </p:txBody>
      </p:sp>
      <p:pic>
        <p:nvPicPr>
          <p:cNvPr id="79" name="Google Shape;79;p41"/>
          <p:cNvPicPr preferRelativeResize="0"/>
          <p:nvPr/>
        </p:nvPicPr>
        <p:blipFill rotWithShape="1">
          <a:blip r:embed="rId2">
            <a:alphaModFix/>
          </a:blip>
          <a:srcRect b="0" l="0" r="0" t="0"/>
          <a:stretch/>
        </p:blipFill>
        <p:spPr>
          <a:xfrm>
            <a:off x="292207" y="6333069"/>
            <a:ext cx="1647493" cy="305775"/>
          </a:xfrm>
          <a:prstGeom prst="rect">
            <a:avLst/>
          </a:prstGeom>
          <a:noFill/>
          <a:ln>
            <a:noFill/>
          </a:ln>
        </p:spPr>
      </p:pic>
      <p:cxnSp>
        <p:nvCxnSpPr>
          <p:cNvPr id="80" name="Google Shape;80;p41"/>
          <p:cNvCxnSpPr/>
          <p:nvPr/>
        </p:nvCxnSpPr>
        <p:spPr>
          <a:xfrm>
            <a:off x="-3" y="948267"/>
            <a:ext cx="12192003" cy="0"/>
          </a:xfrm>
          <a:prstGeom prst="straightConnector1">
            <a:avLst/>
          </a:prstGeom>
          <a:noFill/>
          <a:ln cap="flat" cmpd="sng" w="22225">
            <a:solidFill>
              <a:schemeClr val="accent5"/>
            </a:solidFill>
            <a:prstDash val="solid"/>
            <a:miter lim="800000"/>
            <a:headEnd len="sm" w="sm" type="none"/>
            <a:tailEnd len="sm" w="sm" type="none"/>
          </a:ln>
        </p:spPr>
      </p:cxnSp>
      <p:sp>
        <p:nvSpPr>
          <p:cNvPr id="81" name="Google Shape;81;p41"/>
          <p:cNvSpPr txBox="1"/>
          <p:nvPr>
            <p:ph idx="12" type="sldNum"/>
          </p:nvPr>
        </p:nvSpPr>
        <p:spPr>
          <a:xfrm>
            <a:off x="9121875" y="6295959"/>
            <a:ext cx="2743200" cy="36546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strike="noStrike">
                <a:solidFill>
                  <a:schemeClr val="dk2"/>
                </a:solidFill>
                <a:latin typeface="Calibri"/>
                <a:ea typeface="Calibri"/>
                <a:cs typeface="Calibri"/>
                <a:sym typeface="Calibri"/>
              </a:defRPr>
            </a:lvl1pPr>
            <a:lvl2pPr indent="0" lvl="1" marL="0" marR="0" rtl="0" algn="r">
              <a:lnSpc>
                <a:spcPct val="100000"/>
              </a:lnSpc>
              <a:spcBef>
                <a:spcPts val="0"/>
              </a:spcBef>
              <a:buNone/>
              <a:defRPr b="0" i="0" sz="1200" u="none" strike="noStrike">
                <a:solidFill>
                  <a:schemeClr val="dk2"/>
                </a:solidFill>
                <a:latin typeface="Calibri"/>
                <a:ea typeface="Calibri"/>
                <a:cs typeface="Calibri"/>
                <a:sym typeface="Calibri"/>
              </a:defRPr>
            </a:lvl2pPr>
            <a:lvl3pPr indent="0" lvl="2" marL="0" marR="0" rtl="0" algn="r">
              <a:lnSpc>
                <a:spcPct val="100000"/>
              </a:lnSpc>
              <a:spcBef>
                <a:spcPts val="0"/>
              </a:spcBef>
              <a:buNone/>
              <a:defRPr b="0" i="0" sz="1200" u="none" strike="noStrike">
                <a:solidFill>
                  <a:schemeClr val="dk2"/>
                </a:solidFill>
                <a:latin typeface="Calibri"/>
                <a:ea typeface="Calibri"/>
                <a:cs typeface="Calibri"/>
                <a:sym typeface="Calibri"/>
              </a:defRPr>
            </a:lvl3pPr>
            <a:lvl4pPr indent="0" lvl="3" marL="0" marR="0" rtl="0" algn="r">
              <a:lnSpc>
                <a:spcPct val="100000"/>
              </a:lnSpc>
              <a:spcBef>
                <a:spcPts val="0"/>
              </a:spcBef>
              <a:buNone/>
              <a:defRPr b="0" i="0" sz="1200" u="none" strike="noStrike">
                <a:solidFill>
                  <a:schemeClr val="dk2"/>
                </a:solidFill>
                <a:latin typeface="Calibri"/>
                <a:ea typeface="Calibri"/>
                <a:cs typeface="Calibri"/>
                <a:sym typeface="Calibri"/>
              </a:defRPr>
            </a:lvl4pPr>
            <a:lvl5pPr indent="0" lvl="4" marL="0" marR="0" rtl="0" algn="r">
              <a:lnSpc>
                <a:spcPct val="100000"/>
              </a:lnSpc>
              <a:spcBef>
                <a:spcPts val="0"/>
              </a:spcBef>
              <a:buNone/>
              <a:defRPr b="0" i="0" sz="1200" u="none" strike="noStrike">
                <a:solidFill>
                  <a:schemeClr val="dk2"/>
                </a:solidFill>
                <a:latin typeface="Calibri"/>
                <a:ea typeface="Calibri"/>
                <a:cs typeface="Calibri"/>
                <a:sym typeface="Calibri"/>
              </a:defRPr>
            </a:lvl5pPr>
            <a:lvl6pPr indent="0" lvl="5" marL="0" marR="0" rtl="0" algn="r">
              <a:lnSpc>
                <a:spcPct val="100000"/>
              </a:lnSpc>
              <a:spcBef>
                <a:spcPts val="0"/>
              </a:spcBef>
              <a:buNone/>
              <a:defRPr b="0" i="0" sz="1200" u="none" strike="noStrike">
                <a:solidFill>
                  <a:schemeClr val="dk2"/>
                </a:solidFill>
                <a:latin typeface="Calibri"/>
                <a:ea typeface="Calibri"/>
                <a:cs typeface="Calibri"/>
                <a:sym typeface="Calibri"/>
              </a:defRPr>
            </a:lvl6pPr>
            <a:lvl7pPr indent="0" lvl="6" marL="0" marR="0" rtl="0" algn="r">
              <a:lnSpc>
                <a:spcPct val="100000"/>
              </a:lnSpc>
              <a:spcBef>
                <a:spcPts val="0"/>
              </a:spcBef>
              <a:buNone/>
              <a:defRPr b="0" i="0" sz="1200" u="none" strike="noStrike">
                <a:solidFill>
                  <a:schemeClr val="dk2"/>
                </a:solidFill>
                <a:latin typeface="Calibri"/>
                <a:ea typeface="Calibri"/>
                <a:cs typeface="Calibri"/>
                <a:sym typeface="Calibri"/>
              </a:defRPr>
            </a:lvl7pPr>
            <a:lvl8pPr indent="0" lvl="7" marL="0" marR="0" rtl="0" algn="r">
              <a:lnSpc>
                <a:spcPct val="100000"/>
              </a:lnSpc>
              <a:spcBef>
                <a:spcPts val="0"/>
              </a:spcBef>
              <a:buNone/>
              <a:defRPr b="0" i="0" sz="1200" u="none" strike="noStrike">
                <a:solidFill>
                  <a:schemeClr val="dk2"/>
                </a:solidFill>
                <a:latin typeface="Calibri"/>
                <a:ea typeface="Calibri"/>
                <a:cs typeface="Calibri"/>
                <a:sym typeface="Calibri"/>
              </a:defRPr>
            </a:lvl8pPr>
            <a:lvl9pPr indent="0" lvl="8" marL="0" marR="0" rtl="0" algn="r">
              <a:lnSpc>
                <a:spcPct val="100000"/>
              </a:lnSpc>
              <a:spcBef>
                <a:spcPts val="0"/>
              </a:spcBef>
              <a:buNone/>
              <a:defRPr b="0" i="0" sz="1200" u="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41"/>
          <p:cNvSpPr/>
          <p:nvPr/>
        </p:nvSpPr>
        <p:spPr>
          <a:xfrm>
            <a:off x="-3" y="6763266"/>
            <a:ext cx="12192003" cy="947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strike="noStrike">
              <a:solidFill>
                <a:schemeClr val="lt1"/>
              </a:solidFill>
              <a:latin typeface="Calibri"/>
              <a:ea typeface="Calibri"/>
              <a:cs typeface="Calibri"/>
              <a:sym typeface="Calibri"/>
            </a:endParaRPr>
          </a:p>
        </p:txBody>
      </p:sp>
      <p:sp>
        <p:nvSpPr>
          <p:cNvPr id="83" name="Google Shape;83;p41"/>
          <p:cNvSpPr txBox="1"/>
          <p:nvPr>
            <p:ph idx="2" type="body"/>
          </p:nvPr>
        </p:nvSpPr>
        <p:spPr>
          <a:xfrm>
            <a:off x="552451" y="1382184"/>
            <a:ext cx="11097683" cy="4563533"/>
          </a:xfrm>
          <a:prstGeom prst="rect">
            <a:avLst/>
          </a:prstGeom>
          <a:noFill/>
          <a:ln>
            <a:noFill/>
          </a:ln>
        </p:spPr>
        <p:txBody>
          <a:bodyPr anchorCtr="0" anchor="t" bIns="45700" lIns="91425" spcFirstLastPara="1" rIns="91425" wrap="square" tIns="45700">
            <a:noAutofit/>
          </a:bodyPr>
          <a:lstStyle>
            <a:lvl1pPr indent="-370840" lvl="0" marL="457200" marR="0" rtl="0" algn="l">
              <a:lnSpc>
                <a:spcPct val="90000"/>
              </a:lnSpc>
              <a:spcBef>
                <a:spcPts val="1000"/>
              </a:spcBef>
              <a:spcAft>
                <a:spcPts val="0"/>
              </a:spcAft>
              <a:buClr>
                <a:schemeClr val="accent5"/>
              </a:buClr>
              <a:buSzPts val="2240"/>
              <a:buFont typeface="Noto Sans Symbols"/>
              <a:buChar char="▪"/>
              <a:defRPr b="0" i="0" sz="2800" u="none" cap="none" strike="noStrike">
                <a:solidFill>
                  <a:schemeClr val="dk2"/>
                </a:solidFill>
                <a:latin typeface="Calibri"/>
                <a:ea typeface="Calibri"/>
                <a:cs typeface="Calibri"/>
                <a:sym typeface="Calibri"/>
              </a:defRPr>
            </a:lvl1pPr>
            <a:lvl2pPr indent="-350519" lvl="1" marL="914400" marR="0" rtl="0" algn="l">
              <a:lnSpc>
                <a:spcPct val="90000"/>
              </a:lnSpc>
              <a:spcBef>
                <a:spcPts val="500"/>
              </a:spcBef>
              <a:spcAft>
                <a:spcPts val="0"/>
              </a:spcAft>
              <a:buClr>
                <a:schemeClr val="accent5"/>
              </a:buClr>
              <a:buSzPts val="1920"/>
              <a:buFont typeface="Noto Sans Symbols"/>
              <a:buChar char="▪"/>
              <a:defRPr b="0" i="0" sz="2400" u="none" cap="none" strike="noStrike">
                <a:solidFill>
                  <a:schemeClr val="dk2"/>
                </a:solidFill>
                <a:latin typeface="Calibri"/>
                <a:ea typeface="Calibri"/>
                <a:cs typeface="Calibri"/>
                <a:sym typeface="Calibri"/>
              </a:defRPr>
            </a:lvl2pPr>
            <a:lvl3pPr indent="-330200" lvl="2" marL="1371600" marR="0" rtl="0" algn="l">
              <a:lnSpc>
                <a:spcPct val="90000"/>
              </a:lnSpc>
              <a:spcBef>
                <a:spcPts val="500"/>
              </a:spcBef>
              <a:spcAft>
                <a:spcPts val="0"/>
              </a:spcAft>
              <a:buClr>
                <a:schemeClr val="accent5"/>
              </a:buClr>
              <a:buSzPts val="1600"/>
              <a:buFont typeface="Noto Sans Symbols"/>
              <a:buChar char="▪"/>
              <a:defRPr b="0" i="0" sz="2000" u="none" cap="none" strike="noStrike">
                <a:solidFill>
                  <a:schemeClr val="dk2"/>
                </a:solidFill>
                <a:latin typeface="Calibri"/>
                <a:ea typeface="Calibri"/>
                <a:cs typeface="Calibri"/>
                <a:sym typeface="Calibri"/>
              </a:defRPr>
            </a:lvl3pPr>
            <a:lvl4pPr indent="-323443" lvl="3" marL="1828800" marR="0" rtl="0" algn="l">
              <a:lnSpc>
                <a:spcPct val="90000"/>
              </a:lnSpc>
              <a:spcBef>
                <a:spcPts val="500"/>
              </a:spcBef>
              <a:spcAft>
                <a:spcPts val="0"/>
              </a:spcAft>
              <a:buClr>
                <a:schemeClr val="accent5"/>
              </a:buClr>
              <a:buSzPts val="1494"/>
              <a:buFont typeface="Noto Sans Symbols"/>
              <a:buChar char="▪"/>
              <a:defRPr b="0" i="0" sz="1867" u="none" cap="none" strike="noStrike">
                <a:solidFill>
                  <a:schemeClr val="dk2"/>
                </a:solidFill>
                <a:latin typeface="Calibri"/>
                <a:ea typeface="Calibri"/>
                <a:cs typeface="Calibri"/>
                <a:sym typeface="Calibri"/>
              </a:defRPr>
            </a:lvl4pPr>
            <a:lvl5pPr indent="-323443" lvl="4" marL="2286000" marR="0" rtl="0" algn="l">
              <a:lnSpc>
                <a:spcPct val="90000"/>
              </a:lnSpc>
              <a:spcBef>
                <a:spcPts val="500"/>
              </a:spcBef>
              <a:spcAft>
                <a:spcPts val="0"/>
              </a:spcAft>
              <a:buClr>
                <a:schemeClr val="accent5"/>
              </a:buClr>
              <a:buSzPts val="1494"/>
              <a:buFont typeface="Noto Sans Symbols"/>
              <a:buChar char="▪"/>
              <a:defRPr b="0" i="0" sz="1867" u="none" cap="none" strike="noStrike">
                <a:solidFill>
                  <a:schemeClr val="dk2"/>
                </a:solidFill>
                <a:latin typeface="Calibri"/>
                <a:ea typeface="Calibri"/>
                <a:cs typeface="Calibri"/>
                <a:sym typeface="Calibri"/>
              </a:defRPr>
            </a:lvl5pPr>
            <a:lvl6pPr indent="-347154" lvl="5" marL="27432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6pPr>
            <a:lvl7pPr indent="-347154" lvl="6" marL="32004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7pPr>
            <a:lvl8pPr indent="-347154" lvl="7" marL="36576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8pPr>
            <a:lvl9pPr indent="-347154" lvl="8" marL="4114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9pPr>
          </a:lstStyle>
          <a:p/>
        </p:txBody>
      </p:sp>
      <p:sp>
        <p:nvSpPr>
          <p:cNvPr id="84" name="Google Shape;84;p41"/>
          <p:cNvSpPr txBox="1"/>
          <p:nvPr>
            <p:ph idx="3" type="body"/>
          </p:nvPr>
        </p:nvSpPr>
        <p:spPr>
          <a:xfrm>
            <a:off x="552451" y="5643034"/>
            <a:ext cx="6172200" cy="3026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333"/>
              <a:buFont typeface="Arial"/>
              <a:buNone/>
              <a:defRPr b="0" i="0" sz="1333"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5pPr>
            <a:lvl6pPr indent="-347154" lvl="5" marL="27432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6pPr>
            <a:lvl7pPr indent="-347154" lvl="6" marL="32004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7pPr>
            <a:lvl8pPr indent="-347154" lvl="7" marL="36576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8pPr>
            <a:lvl9pPr indent="-347154" lvl="8" marL="4114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text w/ image">
  <p:cSld name="30_text w/ image">
    <p:bg>
      <p:bgPr>
        <a:solidFill>
          <a:schemeClr val="lt1"/>
        </a:solidFill>
      </p:bgPr>
    </p:bg>
    <p:spTree>
      <p:nvGrpSpPr>
        <p:cNvPr id="25" name="Shape 25"/>
        <p:cNvGrpSpPr/>
        <p:nvPr/>
      </p:nvGrpSpPr>
      <p:grpSpPr>
        <a:xfrm>
          <a:off x="0" y="0"/>
          <a:ext cx="0" cy="0"/>
          <a:chOff x="0" y="0"/>
          <a:chExt cx="0" cy="0"/>
        </a:xfrm>
      </p:grpSpPr>
      <p:sp>
        <p:nvSpPr>
          <p:cNvPr id="26" name="Google Shape;26;p25"/>
          <p:cNvSpPr/>
          <p:nvPr>
            <p:ph idx="2" type="pic"/>
          </p:nvPr>
        </p:nvSpPr>
        <p:spPr>
          <a:xfrm>
            <a:off x="4894015" y="2"/>
            <a:ext cx="7297987" cy="6886801"/>
          </a:xfrm>
          <a:prstGeom prst="rect">
            <a:avLst/>
          </a:prstGeom>
          <a:solidFill>
            <a:schemeClr val="lt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 Background -Content &amp; Icons - V2">
  <p:cSld name="1_White Background -Content &amp; Icons - V2">
    <p:spTree>
      <p:nvGrpSpPr>
        <p:cNvPr id="27" name="Shape 27"/>
        <p:cNvGrpSpPr/>
        <p:nvPr/>
      </p:nvGrpSpPr>
      <p:grpSpPr>
        <a:xfrm>
          <a:off x="0" y="0"/>
          <a:ext cx="0" cy="0"/>
          <a:chOff x="0" y="0"/>
          <a:chExt cx="0" cy="0"/>
        </a:xfrm>
      </p:grpSpPr>
      <p:sp>
        <p:nvSpPr>
          <p:cNvPr id="28" name="Google Shape;28;p26"/>
          <p:cNvSpPr/>
          <p:nvPr/>
        </p:nvSpPr>
        <p:spPr>
          <a:xfrm>
            <a:off x="5919013" y="2"/>
            <a:ext cx="6272987" cy="5262831"/>
          </a:xfrm>
          <a:custGeom>
            <a:rect b="b" l="l" r="r" t="t"/>
            <a:pathLst>
              <a:path extrusionOk="0" h="5262830" w="6272986">
                <a:moveTo>
                  <a:pt x="0" y="0"/>
                </a:moveTo>
                <a:lnTo>
                  <a:pt x="6272986" y="0"/>
                </a:lnTo>
                <a:lnTo>
                  <a:pt x="6272986" y="5262830"/>
                </a:lnTo>
                <a:lnTo>
                  <a:pt x="6033032" y="5212166"/>
                </a:lnTo>
                <a:cubicBezTo>
                  <a:pt x="3341846" y="4590933"/>
                  <a:pt x="1136280" y="2700359"/>
                  <a:pt x="80791" y="204904"/>
                </a:cubicBezTo>
                <a:lnTo>
                  <a:pt x="0" y="0"/>
                </a:lnTo>
                <a:close/>
              </a:path>
            </a:pathLst>
          </a:custGeom>
          <a:solidFill>
            <a:schemeClr val="lt1">
              <a:alpha val="6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29" name="Google Shape;29;p26"/>
          <p:cNvSpPr txBox="1"/>
          <p:nvPr>
            <p:ph type="title"/>
          </p:nvPr>
        </p:nvSpPr>
        <p:spPr>
          <a:xfrm>
            <a:off x="829779" y="439839"/>
            <a:ext cx="10511991" cy="116437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26"/>
          <p:cNvSpPr txBox="1"/>
          <p:nvPr/>
        </p:nvSpPr>
        <p:spPr>
          <a:xfrm>
            <a:off x="10356716" y="6483129"/>
            <a:ext cx="1566155" cy="210314"/>
          </a:xfrm>
          <a:prstGeom prst="rect">
            <a:avLst/>
          </a:prstGeom>
          <a:noFill/>
          <a:ln>
            <a:noFill/>
          </a:ln>
        </p:spPr>
        <p:txBody>
          <a:bodyPr anchorCtr="0" anchor="ctr" bIns="50800" lIns="50800" spcFirstLastPara="1" rIns="50800" wrap="square" tIns="50800">
            <a:spAutoFit/>
          </a:bodyPr>
          <a:lstStyle/>
          <a:p>
            <a:pPr indent="0" lvl="0" marL="0" marR="0" rtl="0" algn="r">
              <a:lnSpc>
                <a:spcPct val="100000"/>
              </a:lnSpc>
              <a:spcBef>
                <a:spcPts val="0"/>
              </a:spcBef>
              <a:spcAft>
                <a:spcPts val="0"/>
              </a:spcAft>
              <a:buNone/>
            </a:pPr>
            <a:r>
              <a:rPr b="0" i="0" lang="en-US" sz="700" u="none" strike="noStrike">
                <a:solidFill>
                  <a:schemeClr val="dk1"/>
                </a:solidFill>
                <a:latin typeface="Arial"/>
                <a:ea typeface="Arial"/>
                <a:cs typeface="Arial"/>
                <a:sym typeface="Arial"/>
              </a:rPr>
              <a:t>AMAZON CONFIDENTIAL</a:t>
            </a:r>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504">
          <p15:clr>
            <a:srgbClr val="FBAE40"/>
          </p15:clr>
        </p15:guide>
        <p15:guide id="4" orient="horz" pos="18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 image">
  <p:cSld name="text w/ image">
    <p:bg>
      <p:bgPr>
        <a:solidFill>
          <a:schemeClr val="lt1"/>
        </a:solidFill>
      </p:bgPr>
    </p:bg>
    <p:spTree>
      <p:nvGrpSpPr>
        <p:cNvPr id="31" name="Shape 31"/>
        <p:cNvGrpSpPr/>
        <p:nvPr/>
      </p:nvGrpSpPr>
      <p:grpSpPr>
        <a:xfrm>
          <a:off x="0" y="0"/>
          <a:ext cx="0" cy="0"/>
          <a:chOff x="0" y="0"/>
          <a:chExt cx="0" cy="0"/>
        </a:xfrm>
      </p:grpSpPr>
      <p:sp>
        <p:nvSpPr>
          <p:cNvPr id="32" name="Google Shape;32;p27"/>
          <p:cNvSpPr/>
          <p:nvPr>
            <p:ph idx="2" type="pic"/>
          </p:nvPr>
        </p:nvSpPr>
        <p:spPr>
          <a:xfrm>
            <a:off x="5994400" y="0"/>
            <a:ext cx="61976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28"/>
          <p:cNvSpPr txBox="1"/>
          <p:nvPr>
            <p:ph type="title"/>
          </p:nvPr>
        </p:nvSpPr>
        <p:spPr>
          <a:xfrm>
            <a:off x="838200" y="365129"/>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28"/>
          <p:cNvSpPr txBox="1"/>
          <p:nvPr>
            <p:ph idx="1" type="body"/>
          </p:nvPr>
        </p:nvSpPr>
        <p:spPr>
          <a:xfrm>
            <a:off x="838200" y="1825625"/>
            <a:ext cx="10515600" cy="4351339"/>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5pPr>
            <a:lvl6pPr indent="-347154" lvl="5" marL="27432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6pPr>
            <a:lvl7pPr indent="-347154" lvl="6" marL="32004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7pPr>
            <a:lvl8pPr indent="-347154" lvl="7" marL="36576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8pPr>
            <a:lvl9pPr indent="-347154" lvl="8" marL="4114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ackground -Content + Chart">
  <p:cSld name="White Background -Content + Chart">
    <p:spTree>
      <p:nvGrpSpPr>
        <p:cNvPr id="36" name="Shape 36"/>
        <p:cNvGrpSpPr/>
        <p:nvPr/>
      </p:nvGrpSpPr>
      <p:grpSpPr>
        <a:xfrm>
          <a:off x="0" y="0"/>
          <a:ext cx="0" cy="0"/>
          <a:chOff x="0" y="0"/>
          <a:chExt cx="0" cy="0"/>
        </a:xfrm>
      </p:grpSpPr>
      <p:sp>
        <p:nvSpPr>
          <p:cNvPr id="37" name="Google Shape;37;p29"/>
          <p:cNvSpPr txBox="1"/>
          <p:nvPr/>
        </p:nvSpPr>
        <p:spPr>
          <a:xfrm>
            <a:off x="21006316" y="13155430"/>
            <a:ext cx="2699842" cy="348813"/>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None/>
            </a:pPr>
            <a:r>
              <a:rPr b="0" i="0" lang="en-US" sz="1600" u="none" cap="none" strike="noStrike">
                <a:solidFill>
                  <a:schemeClr val="dk1"/>
                </a:solidFill>
                <a:latin typeface="Arial"/>
                <a:ea typeface="Arial"/>
                <a:cs typeface="Arial"/>
                <a:sym typeface="Arial"/>
              </a:rPr>
              <a:t>AMAZON CONFIDENTIAL</a:t>
            </a:r>
            <a:endParaRPr/>
          </a:p>
        </p:txBody>
      </p:sp>
      <p:sp>
        <p:nvSpPr>
          <p:cNvPr id="38" name="Google Shape;38;p29"/>
          <p:cNvSpPr txBox="1"/>
          <p:nvPr/>
        </p:nvSpPr>
        <p:spPr>
          <a:xfrm>
            <a:off x="394461" y="13157202"/>
            <a:ext cx="1624740" cy="348813"/>
          </a:xfrm>
          <a:prstGeom prst="rect">
            <a:avLst/>
          </a:prstGeom>
          <a:noFill/>
          <a:ln>
            <a:noFill/>
          </a:ln>
        </p:spPr>
        <p:txBody>
          <a:bodyPr anchorCtr="0" anchor="t" bIns="50800" lIns="50800" spcFirstLastPara="1" rIns="50800" wrap="square" tIns="50800">
            <a:spAutoFit/>
          </a:bodyPr>
          <a:lstStyle/>
          <a:p>
            <a:pPr indent="0" lvl="0" marL="0" marR="0" rtl="0" algn="l">
              <a:lnSpc>
                <a:spcPct val="100000"/>
              </a:lnSpc>
              <a:spcBef>
                <a:spcPts val="0"/>
              </a:spcBef>
              <a:spcAft>
                <a:spcPts val="0"/>
              </a:spcAft>
              <a:buNone/>
            </a:pPr>
            <a:r>
              <a:rPr b="0" i="0" lang="en-US" sz="1600" u="none" strike="noStrike">
                <a:solidFill>
                  <a:schemeClr val="dk1"/>
                </a:solidFill>
                <a:latin typeface="Arial"/>
                <a:ea typeface="Arial"/>
                <a:cs typeface="Arial"/>
                <a:sym typeface="Arial"/>
              </a:rPr>
              <a:t>Designer Name</a:t>
            </a:r>
            <a:endParaRPr/>
          </a:p>
        </p:txBody>
      </p:sp>
      <p:sp>
        <p:nvSpPr>
          <p:cNvPr id="39" name="Google Shape;39;p29"/>
          <p:cNvSpPr txBox="1"/>
          <p:nvPr>
            <p:ph idx="12" type="sldNum"/>
          </p:nvPr>
        </p:nvSpPr>
        <p:spPr>
          <a:xfrm>
            <a:off x="23809300" y="13157200"/>
            <a:ext cx="352451" cy="3556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buNone/>
              <a:defRPr b="0" i="0" sz="1800" u="none" strike="noStrike">
                <a:solidFill>
                  <a:schemeClr val="dk1"/>
                </a:solidFill>
                <a:latin typeface="Calibri"/>
                <a:ea typeface="Calibri"/>
                <a:cs typeface="Calibri"/>
                <a:sym typeface="Calibri"/>
              </a:defRPr>
            </a:lvl1pPr>
            <a:lvl2pPr indent="0" lvl="1" marL="0" marR="0" rtl="0" algn="l">
              <a:lnSpc>
                <a:spcPct val="100000"/>
              </a:lnSpc>
              <a:spcBef>
                <a:spcPts val="0"/>
              </a:spcBef>
              <a:buNone/>
              <a:defRPr b="0" i="0" sz="1800" u="none" strike="noStrike">
                <a:solidFill>
                  <a:schemeClr val="dk1"/>
                </a:solidFill>
                <a:latin typeface="Calibri"/>
                <a:ea typeface="Calibri"/>
                <a:cs typeface="Calibri"/>
                <a:sym typeface="Calibri"/>
              </a:defRPr>
            </a:lvl2pPr>
            <a:lvl3pPr indent="0" lvl="2" marL="0" marR="0" rtl="0" algn="l">
              <a:lnSpc>
                <a:spcPct val="100000"/>
              </a:lnSpc>
              <a:spcBef>
                <a:spcPts val="0"/>
              </a:spcBef>
              <a:buNone/>
              <a:defRPr b="0" i="0" sz="1800" u="none" strike="noStrike">
                <a:solidFill>
                  <a:schemeClr val="dk1"/>
                </a:solidFill>
                <a:latin typeface="Calibri"/>
                <a:ea typeface="Calibri"/>
                <a:cs typeface="Calibri"/>
                <a:sym typeface="Calibri"/>
              </a:defRPr>
            </a:lvl3pPr>
            <a:lvl4pPr indent="0" lvl="3" marL="0" marR="0" rtl="0" algn="l">
              <a:lnSpc>
                <a:spcPct val="100000"/>
              </a:lnSpc>
              <a:spcBef>
                <a:spcPts val="0"/>
              </a:spcBef>
              <a:buNone/>
              <a:defRPr b="0" i="0" sz="1800" u="none" strike="noStrike">
                <a:solidFill>
                  <a:schemeClr val="dk1"/>
                </a:solidFill>
                <a:latin typeface="Calibri"/>
                <a:ea typeface="Calibri"/>
                <a:cs typeface="Calibri"/>
                <a:sym typeface="Calibri"/>
              </a:defRPr>
            </a:lvl4pPr>
            <a:lvl5pPr indent="0" lvl="4" marL="0" marR="0" rtl="0" algn="l">
              <a:lnSpc>
                <a:spcPct val="100000"/>
              </a:lnSpc>
              <a:spcBef>
                <a:spcPts val="0"/>
              </a:spcBef>
              <a:buNone/>
              <a:defRPr b="0" i="0" sz="1800" u="none" strike="noStrike">
                <a:solidFill>
                  <a:schemeClr val="dk1"/>
                </a:solidFill>
                <a:latin typeface="Calibri"/>
                <a:ea typeface="Calibri"/>
                <a:cs typeface="Calibri"/>
                <a:sym typeface="Calibri"/>
              </a:defRPr>
            </a:lvl5pPr>
            <a:lvl6pPr indent="0" lvl="5" marL="0" marR="0" rtl="0" algn="l">
              <a:lnSpc>
                <a:spcPct val="100000"/>
              </a:lnSpc>
              <a:spcBef>
                <a:spcPts val="0"/>
              </a:spcBef>
              <a:buNone/>
              <a:defRPr b="0" i="0" sz="1800" u="none" strike="noStrike">
                <a:solidFill>
                  <a:schemeClr val="dk1"/>
                </a:solidFill>
                <a:latin typeface="Calibri"/>
                <a:ea typeface="Calibri"/>
                <a:cs typeface="Calibri"/>
                <a:sym typeface="Calibri"/>
              </a:defRPr>
            </a:lvl6pPr>
            <a:lvl7pPr indent="0" lvl="6" marL="0" marR="0" rtl="0" algn="l">
              <a:lnSpc>
                <a:spcPct val="100000"/>
              </a:lnSpc>
              <a:spcBef>
                <a:spcPts val="0"/>
              </a:spcBef>
              <a:buNone/>
              <a:defRPr b="0" i="0" sz="1800" u="none" strike="noStrike">
                <a:solidFill>
                  <a:schemeClr val="dk1"/>
                </a:solidFill>
                <a:latin typeface="Calibri"/>
                <a:ea typeface="Calibri"/>
                <a:cs typeface="Calibri"/>
                <a:sym typeface="Calibri"/>
              </a:defRPr>
            </a:lvl7pPr>
            <a:lvl8pPr indent="0" lvl="7" marL="0" marR="0" rtl="0" algn="l">
              <a:lnSpc>
                <a:spcPct val="100000"/>
              </a:lnSpc>
              <a:spcBef>
                <a:spcPts val="0"/>
              </a:spcBef>
              <a:buNone/>
              <a:defRPr b="0" i="0" sz="1800" u="none" strike="noStrike">
                <a:solidFill>
                  <a:schemeClr val="dk1"/>
                </a:solidFill>
                <a:latin typeface="Calibri"/>
                <a:ea typeface="Calibri"/>
                <a:cs typeface="Calibri"/>
                <a:sym typeface="Calibri"/>
              </a:defRPr>
            </a:lvl8pPr>
            <a:lvl9pPr indent="0" lvl="8" marL="0" marR="0" rtl="0" algn="l">
              <a:lnSpc>
                <a:spcPct val="100000"/>
              </a:lnSpc>
              <a:spcBef>
                <a:spcPts val="0"/>
              </a:spcBef>
              <a:buNone/>
              <a:defRPr b="0" i="0" sz="1800" u="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0" name="Google Shape;40;p29"/>
          <p:cNvSpPr txBox="1"/>
          <p:nvPr>
            <p:ph type="title"/>
          </p:nvPr>
        </p:nvSpPr>
        <p:spPr>
          <a:xfrm>
            <a:off x="829778" y="439839"/>
            <a:ext cx="10511991" cy="116437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29"/>
          <p:cNvSpPr txBox="1"/>
          <p:nvPr>
            <p:ph idx="1" type="body"/>
          </p:nvPr>
        </p:nvSpPr>
        <p:spPr>
          <a:xfrm>
            <a:off x="800101" y="3309837"/>
            <a:ext cx="3586163" cy="86211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7154" lvl="3" marL="1828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Arial"/>
                <a:ea typeface="Arial"/>
                <a:cs typeface="Arial"/>
                <a:sym typeface="Arial"/>
              </a:defRPr>
            </a:lvl4pPr>
            <a:lvl5pPr indent="-347154" lvl="4" marL="22860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Arial"/>
                <a:ea typeface="Arial"/>
                <a:cs typeface="Arial"/>
                <a:sym typeface="Arial"/>
              </a:defRPr>
            </a:lvl5pPr>
            <a:lvl6pPr indent="-347154" lvl="5" marL="27432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6pPr>
            <a:lvl7pPr indent="-347154" lvl="6" marL="32004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7pPr>
            <a:lvl8pPr indent="-347154" lvl="7" marL="36576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8pPr>
            <a:lvl9pPr indent="-347154" lvl="8" marL="4114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504">
          <p15:clr>
            <a:srgbClr val="FBAE40"/>
          </p15:clr>
        </p15:guide>
        <p15:guide id="4" orient="horz" pos="1824">
          <p15:clr>
            <a:srgbClr val="FBAE40"/>
          </p15:clr>
        </p15:guide>
        <p15:guide id="5" orient="horz" pos="14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2" name="Shape 42"/>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31"/>
          <p:cNvSpPr txBox="1"/>
          <p:nvPr>
            <p:ph type="title"/>
          </p:nvPr>
        </p:nvSpPr>
        <p:spPr>
          <a:xfrm>
            <a:off x="839788" y="365129"/>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31"/>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67"/>
              <a:buFont typeface="Arial"/>
              <a:buNone/>
              <a:defRPr b="1" i="0" sz="1867"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6" name="Google Shape;46;p31"/>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5pPr>
            <a:lvl6pPr indent="-347154" lvl="5" marL="27432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6pPr>
            <a:lvl7pPr indent="-347154" lvl="6" marL="32004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7pPr>
            <a:lvl8pPr indent="-347154" lvl="7" marL="36576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8pPr>
            <a:lvl9pPr indent="-347154" lvl="8" marL="4114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9pPr>
          </a:lstStyle>
          <a:p/>
        </p:txBody>
      </p:sp>
      <p:sp>
        <p:nvSpPr>
          <p:cNvPr id="47" name="Google Shape;47;p31"/>
          <p:cNvSpPr txBox="1"/>
          <p:nvPr>
            <p:ph idx="3" type="body"/>
          </p:nvPr>
        </p:nvSpPr>
        <p:spPr>
          <a:xfrm>
            <a:off x="6172203"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67"/>
              <a:buFont typeface="Arial"/>
              <a:buNone/>
              <a:defRPr b="1" i="0" sz="1867"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8" name="Google Shape;48;p31"/>
          <p:cNvSpPr txBox="1"/>
          <p:nvPr>
            <p:ph idx="4" type="body"/>
          </p:nvPr>
        </p:nvSpPr>
        <p:spPr>
          <a:xfrm>
            <a:off x="6172203"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5pPr>
            <a:lvl6pPr indent="-347154" lvl="5" marL="27432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6pPr>
            <a:lvl7pPr indent="-347154" lvl="6" marL="32004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7pPr>
            <a:lvl8pPr indent="-347154" lvl="7" marL="36576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8pPr>
            <a:lvl9pPr indent="-347154" lvl="8" marL="4114800" marR="0" rtl="0" algn="l">
              <a:lnSpc>
                <a:spcPct val="90000"/>
              </a:lnSpc>
              <a:spcBef>
                <a:spcPts val="500"/>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9" name="Shape 49"/>
        <p:cNvGrpSpPr/>
        <p:nvPr/>
      </p:nvGrpSpPr>
      <p:grpSpPr>
        <a:xfrm>
          <a:off x="0" y="0"/>
          <a:ext cx="0" cy="0"/>
          <a:chOff x="0" y="0"/>
          <a:chExt cx="0" cy="0"/>
        </a:xfrm>
      </p:grpSpPr>
      <p:sp>
        <p:nvSpPr>
          <p:cNvPr id="50" name="Google Shape;50;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32"/>
          <p:cNvSpPr txBox="1"/>
          <p:nvPr>
            <p:ph idx="1" type="subTitle"/>
          </p:nvPr>
        </p:nvSpPr>
        <p:spPr>
          <a:xfrm>
            <a:off x="1524000" y="3602041"/>
            <a:ext cx="9144000" cy="165576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nvSpPr>
        <p:spPr>
          <a:xfrm>
            <a:off x="166298" y="6356421"/>
            <a:ext cx="2535361" cy="284267"/>
          </a:xfrm>
          <a:prstGeom prst="rect">
            <a:avLst/>
          </a:prstGeom>
          <a:noFill/>
          <a:ln>
            <a:noFill/>
          </a:ln>
        </p:spPr>
        <p:txBody>
          <a:bodyPr anchorCtr="0" anchor="b" bIns="60950" lIns="121900" spcFirstLastPara="1" rIns="121900" wrap="square" tIns="60950">
            <a:noAutofit/>
          </a:bodyPr>
          <a:lstStyle/>
          <a:p>
            <a:pPr indent="0" lvl="0" marL="0" marR="0" rtl="0" algn="l">
              <a:lnSpc>
                <a:spcPct val="100000"/>
              </a:lnSpc>
              <a:spcBef>
                <a:spcPts val="0"/>
              </a:spcBef>
              <a:spcAft>
                <a:spcPts val="0"/>
              </a:spcAft>
              <a:buNone/>
            </a:pPr>
            <a:r>
              <a:rPr b="0" i="0" lang="en-US" sz="1200" u="none" cap="none" strike="noStrike">
                <a:solidFill>
                  <a:srgbClr val="929292"/>
                </a:solidFill>
                <a:latin typeface="Calibri"/>
                <a:ea typeface="Calibri"/>
                <a:cs typeface="Calibri"/>
                <a:sym typeface="Calibri"/>
              </a:rPr>
              <a:t>3/29/2021 Amazon Confidential</a:t>
            </a:r>
            <a:endParaRPr b="0" i="0" sz="1200" u="none" cap="none" strike="noStrike">
              <a:solidFill>
                <a:srgbClr val="929292"/>
              </a:solidFill>
              <a:latin typeface="Calibri"/>
              <a:ea typeface="Calibri"/>
              <a:cs typeface="Calibri"/>
              <a:sym typeface="Calibri"/>
            </a:endParaRPr>
          </a:p>
        </p:txBody>
      </p:sp>
      <p:sp>
        <p:nvSpPr>
          <p:cNvPr id="11" name="Google Shape;11;p23"/>
          <p:cNvSpPr txBox="1"/>
          <p:nvPr/>
        </p:nvSpPr>
        <p:spPr>
          <a:xfrm>
            <a:off x="11510637" y="6337395"/>
            <a:ext cx="539848" cy="303293"/>
          </a:xfrm>
          <a:prstGeom prst="rect">
            <a:avLst/>
          </a:prstGeom>
          <a:noFill/>
          <a:ln>
            <a:noFill/>
          </a:ln>
        </p:spPr>
        <p:txBody>
          <a:bodyPr anchorCtr="0" anchor="b" bIns="60950" lIns="121900" spcFirstLastPara="1" rIns="121900" wrap="square" tIns="6095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BFBFBF"/>
                </a:solidFill>
                <a:latin typeface="Helvetica Neue"/>
                <a:ea typeface="Helvetica Neue"/>
                <a:cs typeface="Helvetica Neue"/>
                <a:sym typeface="Helvetica Neue"/>
              </a:rPr>
              <a:t>‹#›</a:t>
            </a:fld>
            <a:endParaRPr b="0" i="0" sz="1200" u="none" cap="none" strike="noStrike">
              <a:solidFill>
                <a:srgbClr val="BFBFBF"/>
              </a:solidFill>
              <a:latin typeface="Helvetica Neue"/>
              <a:ea typeface="Helvetica Neue"/>
              <a:cs typeface="Helvetica Neue"/>
              <a:sym typeface="Helvetica Neue"/>
            </a:endParaRPr>
          </a:p>
        </p:txBody>
      </p:sp>
      <p:pic>
        <p:nvPicPr>
          <p:cNvPr descr="162x30-02.eps" id="12" name="Google Shape;12;p23"/>
          <p:cNvPicPr preferRelativeResize="0"/>
          <p:nvPr/>
        </p:nvPicPr>
        <p:blipFill rotWithShape="1">
          <a:blip r:embed="rId1">
            <a:alphaModFix/>
          </a:blip>
          <a:srcRect b="0" l="0" r="0" t="0"/>
          <a:stretch/>
        </p:blipFill>
        <p:spPr>
          <a:xfrm>
            <a:off x="10260544" y="6394477"/>
            <a:ext cx="1341120" cy="2566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22.png"/><Relationship Id="rId5" Type="http://schemas.openxmlformats.org/officeDocument/2006/relationships/image" Target="../media/image26.png"/><Relationship Id="rId6"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9.jpg"/><Relationship Id="rId4" Type="http://schemas.openxmlformats.org/officeDocument/2006/relationships/image" Target="../media/image12.png"/><Relationship Id="rId5" Type="http://schemas.openxmlformats.org/officeDocument/2006/relationships/image" Target="../media/image30.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jalenalm@amazon.com" TargetMode="External"/><Relationship Id="rId4" Type="http://schemas.openxmlformats.org/officeDocument/2006/relationships/image" Target="../media/image12.png"/><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4.png"/><Relationship Id="rId7" Type="http://schemas.openxmlformats.org/officeDocument/2006/relationships/image" Target="../media/image4.jpg"/><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7.png"/><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alpha val="75686"/>
          </a:srgbClr>
        </a:solidFill>
      </p:bgPr>
    </p:bg>
    <p:spTree>
      <p:nvGrpSpPr>
        <p:cNvPr id="89" name="Shape 89"/>
        <p:cNvGrpSpPr/>
        <p:nvPr/>
      </p:nvGrpSpPr>
      <p:grpSpPr>
        <a:xfrm>
          <a:off x="0" y="0"/>
          <a:ext cx="0" cy="0"/>
          <a:chOff x="0" y="0"/>
          <a:chExt cx="0" cy="0"/>
        </a:xfrm>
      </p:grpSpPr>
      <p:sp>
        <p:nvSpPr>
          <p:cNvPr id="90" name="Google Shape;90;p1"/>
          <p:cNvSpPr txBox="1"/>
          <p:nvPr>
            <p:ph type="title"/>
          </p:nvPr>
        </p:nvSpPr>
        <p:spPr>
          <a:xfrm>
            <a:off x="164086" y="1671586"/>
            <a:ext cx="5203044" cy="49540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Play"/>
              <a:buNone/>
            </a:pPr>
            <a:r>
              <a:rPr b="1" i="1" lang="en-US" sz="4400">
                <a:solidFill>
                  <a:schemeClr val="lt1"/>
                </a:solidFill>
                <a:latin typeface="Play"/>
                <a:ea typeface="Play"/>
                <a:cs typeface="Play"/>
                <a:sym typeface="Play"/>
              </a:rPr>
              <a:t>Getting Control of Online Purchasing</a:t>
            </a:r>
            <a:br>
              <a:rPr b="1" lang="en-US">
                <a:solidFill>
                  <a:schemeClr val="lt1"/>
                </a:solidFill>
                <a:latin typeface="Play"/>
                <a:ea typeface="Play"/>
                <a:cs typeface="Play"/>
                <a:sym typeface="Play"/>
              </a:rPr>
            </a:br>
            <a:br>
              <a:rPr b="1" lang="en-US">
                <a:solidFill>
                  <a:schemeClr val="lt1"/>
                </a:solidFill>
                <a:latin typeface="Play"/>
                <a:ea typeface="Play"/>
                <a:cs typeface="Play"/>
                <a:sym typeface="Play"/>
              </a:rPr>
            </a:br>
            <a:r>
              <a:rPr lang="en-US" sz="2800">
                <a:solidFill>
                  <a:schemeClr val="lt1"/>
                </a:solidFill>
              </a:rPr>
              <a:t> </a:t>
            </a:r>
            <a:br>
              <a:rPr lang="en-US" sz="2800">
                <a:solidFill>
                  <a:schemeClr val="lt1"/>
                </a:solidFill>
              </a:rPr>
            </a:br>
            <a:r>
              <a:rPr b="1" lang="en-US">
                <a:solidFill>
                  <a:schemeClr val="lt1"/>
                </a:solidFill>
                <a:latin typeface="Play"/>
                <a:ea typeface="Play"/>
                <a:cs typeface="Play"/>
                <a:sym typeface="Play"/>
              </a:rPr>
              <a:t>MSBO Annual Conference</a:t>
            </a:r>
            <a:br>
              <a:rPr b="1" lang="en-US">
                <a:solidFill>
                  <a:schemeClr val="lt1"/>
                </a:solidFill>
                <a:latin typeface="Play"/>
                <a:ea typeface="Play"/>
                <a:cs typeface="Play"/>
                <a:sym typeface="Play"/>
              </a:rPr>
            </a:br>
            <a:r>
              <a:rPr b="1" lang="en-US" sz="2000">
                <a:solidFill>
                  <a:schemeClr val="lt1"/>
                </a:solidFill>
                <a:latin typeface="Play"/>
                <a:ea typeface="Play"/>
                <a:cs typeface="Play"/>
                <a:sym typeface="Play"/>
              </a:rPr>
              <a:t>April 2021</a:t>
            </a:r>
            <a:endParaRPr b="1">
              <a:solidFill>
                <a:schemeClr val="lt1"/>
              </a:solidFill>
              <a:latin typeface="Play"/>
              <a:ea typeface="Play"/>
              <a:cs typeface="Play"/>
              <a:sym typeface="Play"/>
            </a:endParaRPr>
          </a:p>
        </p:txBody>
      </p:sp>
      <p:sp>
        <p:nvSpPr>
          <p:cNvPr id="91" name="Google Shape;91;p1"/>
          <p:cNvSpPr txBox="1"/>
          <p:nvPr/>
        </p:nvSpPr>
        <p:spPr>
          <a:xfrm>
            <a:off x="282103" y="6371618"/>
            <a:ext cx="11809379" cy="2540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051" u="none" strike="noStrike">
                <a:solidFill>
                  <a:schemeClr val="lt1"/>
                </a:solidFill>
                <a:latin typeface="Calibri"/>
                <a:ea typeface="Calibri"/>
                <a:cs typeface="Calibri"/>
                <a:sym typeface="Calibri"/>
              </a:rPr>
              <a:t>AMAZON BUSINESS CONFIDENTIAL</a:t>
            </a:r>
            <a:r>
              <a:rPr b="0" i="0" lang="en-US" sz="1051" u="none" strike="noStrike">
                <a:solidFill>
                  <a:schemeClr val="lt1"/>
                </a:solidFill>
                <a:latin typeface="Calibri"/>
                <a:ea typeface="Calibri"/>
                <a:cs typeface="Calibri"/>
                <a:sym typeface="Calibri"/>
              </a:rPr>
              <a:t> </a:t>
            </a:r>
            <a:r>
              <a:rPr b="0" i="0" lang="en-US" sz="1051" u="none" strike="noStrike">
                <a:solidFill>
                  <a:srgbClr val="E5E5E5"/>
                </a:solidFill>
                <a:latin typeface="Calibri"/>
                <a:ea typeface="Calibri"/>
                <a:cs typeface="Calibri"/>
                <a:sym typeface="Calibri"/>
              </a:rPr>
              <a:t>						                                                                                     </a:t>
            </a:r>
            <a:endParaRPr b="0" i="0" sz="1051" u="none" strike="noStrike">
              <a:solidFill>
                <a:srgbClr val="585858"/>
              </a:solidFill>
              <a:latin typeface="Calibri"/>
              <a:ea typeface="Calibri"/>
              <a:cs typeface="Calibri"/>
              <a:sym typeface="Calibri"/>
            </a:endParaRPr>
          </a:p>
        </p:txBody>
      </p:sp>
      <p:sp>
        <p:nvSpPr>
          <p:cNvPr id="92" name="Google Shape;92;p1"/>
          <p:cNvSpPr txBox="1"/>
          <p:nvPr>
            <p:ph idx="1" type="body"/>
          </p:nvPr>
        </p:nvSpPr>
        <p:spPr>
          <a:xfrm>
            <a:off x="5114081" y="5554773"/>
            <a:ext cx="6973916" cy="1271708"/>
          </a:xfrm>
          <a:prstGeom prst="rect">
            <a:avLst/>
          </a:prstGeom>
          <a:noFill/>
          <a:ln>
            <a:noFill/>
          </a:ln>
        </p:spPr>
        <p:txBody>
          <a:bodyPr anchorCtr="0" anchor="ctr" bIns="45700" lIns="91425" spcFirstLastPara="1" rIns="91425" wrap="square" tIns="45700">
            <a:noAutofit/>
          </a:bodyPr>
          <a:lstStyle/>
          <a:p>
            <a:pPr indent="0" lvl="1" marL="457166" rtl="0" algn="l">
              <a:lnSpc>
                <a:spcPct val="90000"/>
              </a:lnSpc>
              <a:spcBef>
                <a:spcPts val="0"/>
              </a:spcBef>
              <a:spcAft>
                <a:spcPts val="0"/>
              </a:spcAft>
              <a:buClr>
                <a:schemeClr val="dk1"/>
              </a:buClr>
              <a:buSzPts val="2600"/>
              <a:buNone/>
            </a:pPr>
            <a:r>
              <a:rPr lang="en-US" sz="2600"/>
              <a:t>Sharon Raschke, Dexter Community Schools </a:t>
            </a:r>
            <a:endParaRPr/>
          </a:p>
          <a:p>
            <a:pPr indent="0" lvl="1" marL="457166" rtl="0" algn="l">
              <a:lnSpc>
                <a:spcPct val="90000"/>
              </a:lnSpc>
              <a:spcBef>
                <a:spcPts val="500"/>
              </a:spcBef>
              <a:spcAft>
                <a:spcPts val="0"/>
              </a:spcAft>
              <a:buClr>
                <a:schemeClr val="dk1"/>
              </a:buClr>
              <a:buSzPts val="2600"/>
              <a:buNone/>
            </a:pPr>
            <a:r>
              <a:rPr lang="en-US" sz="2600"/>
              <a:t>Jalen Almodovar, Amazon Business - Education</a:t>
            </a:r>
            <a:endParaRPr/>
          </a:p>
          <a:p>
            <a:pPr indent="-88883" lvl="0" marL="228583" rtl="0" algn="l">
              <a:lnSpc>
                <a:spcPct val="110000"/>
              </a:lnSpc>
              <a:spcBef>
                <a:spcPts val="1000"/>
              </a:spcBef>
              <a:spcAft>
                <a:spcPts val="0"/>
              </a:spcAft>
              <a:buClr>
                <a:schemeClr val="accent3"/>
              </a:buClr>
              <a:buSzPts val="2200"/>
              <a:buNone/>
            </a:pPr>
            <a:r>
              <a:t/>
            </a:r>
            <a:endParaRPr sz="2200"/>
          </a:p>
        </p:txBody>
      </p:sp>
      <p:sp>
        <p:nvSpPr>
          <p:cNvPr id="93" name="Google Shape;93;p1"/>
          <p:cNvSpPr/>
          <p:nvPr/>
        </p:nvSpPr>
        <p:spPr>
          <a:xfrm>
            <a:off x="7071917" y="2303524"/>
            <a:ext cx="3058244" cy="305043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strike="noStrike">
              <a:solidFill>
                <a:schemeClr val="lt1"/>
              </a:solidFill>
              <a:latin typeface="Calibri"/>
              <a:ea typeface="Calibri"/>
              <a:cs typeface="Calibri"/>
              <a:sym typeface="Calibri"/>
            </a:endParaRPr>
          </a:p>
        </p:txBody>
      </p:sp>
      <p:sp>
        <p:nvSpPr>
          <p:cNvPr id="94" name="Google Shape;94;p1"/>
          <p:cNvSpPr txBox="1"/>
          <p:nvPr/>
        </p:nvSpPr>
        <p:spPr>
          <a:xfrm>
            <a:off x="8619412" y="0"/>
            <a:ext cx="347207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strike="noStrike">
                <a:solidFill>
                  <a:srgbClr val="232323"/>
                </a:solidFill>
                <a:latin typeface="Calibri"/>
                <a:ea typeface="Calibri"/>
                <a:cs typeface="Calibri"/>
                <a:sym typeface="Calibri"/>
              </a:rPr>
              <a:t>Digital Transformation of Educational Procurement</a:t>
            </a:r>
            <a:endParaRPr b="1" i="0" sz="2400" u="none" strike="noStrike">
              <a:solidFill>
                <a:srgbClr val="232323"/>
              </a:solidFill>
              <a:latin typeface="Calibri"/>
              <a:ea typeface="Calibri"/>
              <a:cs typeface="Calibri"/>
              <a:sym typeface="Calibri"/>
            </a:endParaRPr>
          </a:p>
        </p:txBody>
      </p:sp>
      <p:pic>
        <p:nvPicPr>
          <p:cNvPr id="95" name="Google Shape;95;p1"/>
          <p:cNvPicPr preferRelativeResize="0"/>
          <p:nvPr/>
        </p:nvPicPr>
        <p:blipFill rotWithShape="1">
          <a:blip r:embed="rId3">
            <a:alphaModFix/>
          </a:blip>
          <a:srcRect b="4628" l="15384" r="10196" t="15376"/>
          <a:stretch/>
        </p:blipFill>
        <p:spPr>
          <a:xfrm>
            <a:off x="7460974" y="2874284"/>
            <a:ext cx="2239617" cy="1906869"/>
          </a:xfrm>
          <a:prstGeom prst="rect">
            <a:avLst/>
          </a:prstGeom>
          <a:noFill/>
          <a:ln>
            <a:noFill/>
          </a:ln>
        </p:spPr>
      </p:pic>
      <p:pic>
        <p:nvPicPr>
          <p:cNvPr id="96" name="Google Shape;96;p1"/>
          <p:cNvPicPr preferRelativeResize="0"/>
          <p:nvPr/>
        </p:nvPicPr>
        <p:blipFill rotWithShape="1">
          <a:blip r:embed="rId4">
            <a:alphaModFix/>
          </a:blip>
          <a:srcRect b="0" l="0" r="0" t="0"/>
          <a:stretch/>
        </p:blipFill>
        <p:spPr>
          <a:xfrm>
            <a:off x="10199107" y="6333925"/>
            <a:ext cx="1472939" cy="3294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0"/>
          <p:cNvSpPr txBox="1"/>
          <p:nvPr>
            <p:ph type="title"/>
          </p:nvPr>
        </p:nvSpPr>
        <p:spPr>
          <a:xfrm>
            <a:off x="419100" y="152400"/>
            <a:ext cx="4013200"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b="1" lang="en-US" sz="4000">
                <a:latin typeface="Arial"/>
                <a:ea typeface="Arial"/>
                <a:cs typeface="Arial"/>
                <a:sym typeface="Arial"/>
              </a:rPr>
              <a:t>Group Structure </a:t>
            </a:r>
            <a:endParaRPr b="1" sz="4000">
              <a:latin typeface="Arial"/>
              <a:ea typeface="Arial"/>
              <a:cs typeface="Arial"/>
              <a:sym typeface="Arial"/>
            </a:endParaRPr>
          </a:p>
        </p:txBody>
      </p:sp>
      <p:sp>
        <p:nvSpPr>
          <p:cNvPr id="237" name="Google Shape;237;p10"/>
          <p:cNvSpPr txBox="1"/>
          <p:nvPr/>
        </p:nvSpPr>
        <p:spPr>
          <a:xfrm>
            <a:off x="419100" y="1063626"/>
            <a:ext cx="4648200" cy="59400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sng" strike="noStrike">
                <a:solidFill>
                  <a:schemeClr val="dk1"/>
                </a:solidFill>
                <a:latin typeface="Arial"/>
                <a:ea typeface="Arial"/>
                <a:cs typeface="Arial"/>
                <a:sym typeface="Arial"/>
              </a:rPr>
              <a:t>Value:</a:t>
            </a:r>
            <a:endParaRPr b="0" i="0" sz="2800" u="sng" strike="noStrike">
              <a:solidFill>
                <a:schemeClr val="dk1"/>
              </a:solidFill>
              <a:latin typeface="Arial"/>
              <a:ea typeface="Arial"/>
              <a:cs typeface="Arial"/>
              <a:sym typeface="Arial"/>
            </a:endParaRPr>
          </a:p>
          <a:p>
            <a:pPr indent="-107943" lvl="0" marL="285744" marR="0" rtl="0" algn="l">
              <a:lnSpc>
                <a:spcPct val="100000"/>
              </a:lnSpc>
              <a:spcBef>
                <a:spcPts val="0"/>
              </a:spcBef>
              <a:spcAft>
                <a:spcPts val="0"/>
              </a:spcAft>
              <a:buClr>
                <a:schemeClr val="dk1"/>
              </a:buClr>
              <a:buSzPts val="2800"/>
              <a:buFont typeface="Arial"/>
              <a:buNone/>
            </a:pPr>
            <a:r>
              <a:t/>
            </a:r>
            <a:endParaRPr b="0" i="0" sz="2800" u="none" strike="noStrike">
              <a:solidFill>
                <a:schemeClr val="dk1"/>
              </a:solidFill>
              <a:latin typeface="Arial"/>
              <a:ea typeface="Arial"/>
              <a:cs typeface="Arial"/>
              <a:sym typeface="Arial"/>
            </a:endParaRPr>
          </a:p>
          <a:p>
            <a:pPr indent="-285744" lvl="0" marL="285744" marR="0" rtl="0" algn="l">
              <a:lnSpc>
                <a:spcPct val="100000"/>
              </a:lnSpc>
              <a:spcBef>
                <a:spcPts val="0"/>
              </a:spcBef>
              <a:spcAft>
                <a:spcPts val="0"/>
              </a:spcAft>
              <a:buClr>
                <a:schemeClr val="dk1"/>
              </a:buClr>
              <a:buSzPts val="2800"/>
              <a:buFont typeface="Arial"/>
              <a:buChar char="•"/>
            </a:pPr>
            <a:r>
              <a:rPr b="0" i="0" lang="en-US" sz="2800" u="none" strike="noStrike">
                <a:solidFill>
                  <a:schemeClr val="dk1"/>
                </a:solidFill>
                <a:latin typeface="Arial"/>
                <a:ea typeface="Arial"/>
                <a:cs typeface="Arial"/>
                <a:sym typeface="Arial"/>
              </a:rPr>
              <a:t> Clean Reporting </a:t>
            </a:r>
            <a:endParaRPr/>
          </a:p>
          <a:p>
            <a:pPr indent="-107943" lvl="0" marL="285744" marR="0" rtl="0" algn="l">
              <a:lnSpc>
                <a:spcPct val="100000"/>
              </a:lnSpc>
              <a:spcBef>
                <a:spcPts val="0"/>
              </a:spcBef>
              <a:spcAft>
                <a:spcPts val="0"/>
              </a:spcAft>
              <a:buClr>
                <a:schemeClr val="dk1"/>
              </a:buClr>
              <a:buSzPts val="2800"/>
              <a:buFont typeface="Arial"/>
              <a:buNone/>
            </a:pPr>
            <a:r>
              <a:t/>
            </a:r>
            <a:endParaRPr b="0" i="0" sz="2800" u="none" strike="noStrike">
              <a:solidFill>
                <a:schemeClr val="dk1"/>
              </a:solidFill>
              <a:latin typeface="Arial"/>
              <a:ea typeface="Arial"/>
              <a:cs typeface="Arial"/>
              <a:sym typeface="Arial"/>
            </a:endParaRPr>
          </a:p>
          <a:p>
            <a:pPr indent="-285744" lvl="0" marL="285744" marR="0" rtl="0" algn="l">
              <a:lnSpc>
                <a:spcPct val="100000"/>
              </a:lnSpc>
              <a:spcBef>
                <a:spcPts val="0"/>
              </a:spcBef>
              <a:spcAft>
                <a:spcPts val="0"/>
              </a:spcAft>
              <a:buClr>
                <a:schemeClr val="dk1"/>
              </a:buClr>
              <a:buSzPts val="2800"/>
              <a:buFont typeface="Arial"/>
              <a:buChar char="•"/>
            </a:pPr>
            <a:r>
              <a:rPr b="0" i="0" lang="en-US" sz="2800" u="none" strike="noStrike">
                <a:solidFill>
                  <a:schemeClr val="dk1"/>
                </a:solidFill>
                <a:latin typeface="Arial"/>
                <a:ea typeface="Arial"/>
                <a:cs typeface="Arial"/>
                <a:sym typeface="Arial"/>
              </a:rPr>
              <a:t>Customized Education Workflow </a:t>
            </a:r>
            <a:endParaRPr/>
          </a:p>
          <a:p>
            <a:pPr indent="-107943" lvl="0" marL="285744" marR="0" rtl="0" algn="l">
              <a:lnSpc>
                <a:spcPct val="100000"/>
              </a:lnSpc>
              <a:spcBef>
                <a:spcPts val="0"/>
              </a:spcBef>
              <a:spcAft>
                <a:spcPts val="0"/>
              </a:spcAft>
              <a:buClr>
                <a:schemeClr val="dk1"/>
              </a:buClr>
              <a:buSzPts val="2800"/>
              <a:buFont typeface="Arial"/>
              <a:buNone/>
            </a:pPr>
            <a:r>
              <a:t/>
            </a:r>
            <a:endParaRPr b="0" i="0" sz="2800" u="none" strike="noStrike">
              <a:solidFill>
                <a:schemeClr val="dk1"/>
              </a:solidFill>
              <a:latin typeface="Arial"/>
              <a:ea typeface="Arial"/>
              <a:cs typeface="Arial"/>
              <a:sym typeface="Arial"/>
            </a:endParaRPr>
          </a:p>
          <a:p>
            <a:pPr indent="-285744" lvl="0" marL="285744" marR="0" rtl="0" algn="l">
              <a:lnSpc>
                <a:spcPct val="100000"/>
              </a:lnSpc>
              <a:spcBef>
                <a:spcPts val="0"/>
              </a:spcBef>
              <a:spcAft>
                <a:spcPts val="0"/>
              </a:spcAft>
              <a:buClr>
                <a:schemeClr val="dk1"/>
              </a:buClr>
              <a:buSzPts val="2800"/>
              <a:buFont typeface="Arial"/>
              <a:buChar char="•"/>
            </a:pPr>
            <a:r>
              <a:rPr b="0" i="0" lang="en-US" sz="2800" u="none" strike="noStrike">
                <a:solidFill>
                  <a:schemeClr val="dk1"/>
                </a:solidFill>
                <a:latin typeface="Arial"/>
                <a:ea typeface="Arial"/>
                <a:cs typeface="Arial"/>
                <a:sym typeface="Arial"/>
              </a:rPr>
              <a:t>Flexibility for Payment Methods </a:t>
            </a:r>
            <a:endParaRPr/>
          </a:p>
          <a:p>
            <a:pPr indent="-107943" lvl="0" marL="285744" marR="0" rtl="0" algn="l">
              <a:lnSpc>
                <a:spcPct val="100000"/>
              </a:lnSpc>
              <a:spcBef>
                <a:spcPts val="0"/>
              </a:spcBef>
              <a:spcAft>
                <a:spcPts val="0"/>
              </a:spcAft>
              <a:buClr>
                <a:schemeClr val="dk1"/>
              </a:buClr>
              <a:buSzPts val="2800"/>
              <a:buFont typeface="Arial"/>
              <a:buNone/>
            </a:pPr>
            <a:r>
              <a:t/>
            </a:r>
            <a:endParaRPr b="0" i="0" sz="2800" u="none" strike="noStrike">
              <a:solidFill>
                <a:schemeClr val="dk1"/>
              </a:solidFill>
              <a:latin typeface="Arial"/>
              <a:ea typeface="Arial"/>
              <a:cs typeface="Arial"/>
              <a:sym typeface="Arial"/>
            </a:endParaRPr>
          </a:p>
          <a:p>
            <a:pPr indent="-285744" lvl="0" marL="285744" marR="0" rtl="0" algn="l">
              <a:lnSpc>
                <a:spcPct val="100000"/>
              </a:lnSpc>
              <a:spcBef>
                <a:spcPts val="0"/>
              </a:spcBef>
              <a:spcAft>
                <a:spcPts val="0"/>
              </a:spcAft>
              <a:buClr>
                <a:schemeClr val="dk1"/>
              </a:buClr>
              <a:buSzPts val="2800"/>
              <a:buFont typeface="Arial"/>
              <a:buChar char="•"/>
            </a:pPr>
            <a:r>
              <a:rPr b="0" i="0" lang="en-US" sz="2800" u="none" strike="noStrike">
                <a:solidFill>
                  <a:schemeClr val="dk1"/>
                </a:solidFill>
                <a:latin typeface="Arial"/>
                <a:ea typeface="Arial"/>
                <a:cs typeface="Arial"/>
                <a:sym typeface="Arial"/>
              </a:rPr>
              <a:t> Internal Controls</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strike="noStrike">
              <a:solidFill>
                <a:schemeClr val="dk1"/>
              </a:solidFill>
              <a:latin typeface="Calibri"/>
              <a:ea typeface="Calibri"/>
              <a:cs typeface="Calibri"/>
              <a:sym typeface="Calibri"/>
            </a:endParaRPr>
          </a:p>
          <a:p>
            <a:pPr indent="-133344" lvl="0" marL="285744" marR="0" rtl="0" algn="l">
              <a:lnSpc>
                <a:spcPct val="100000"/>
              </a:lnSpc>
              <a:spcBef>
                <a:spcPts val="0"/>
              </a:spcBef>
              <a:spcAft>
                <a:spcPts val="0"/>
              </a:spcAft>
              <a:buClr>
                <a:schemeClr val="dk1"/>
              </a:buClr>
              <a:buSzPts val="2400"/>
              <a:buFont typeface="Arial"/>
              <a:buNone/>
            </a:pPr>
            <a:r>
              <a:t/>
            </a:r>
            <a:endParaRPr b="0" i="0" sz="2400" u="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strike="noStrike">
              <a:solidFill>
                <a:schemeClr val="dk1"/>
              </a:solidFill>
              <a:latin typeface="Calibri"/>
              <a:ea typeface="Calibri"/>
              <a:cs typeface="Calibri"/>
              <a:sym typeface="Calibri"/>
            </a:endParaRPr>
          </a:p>
        </p:txBody>
      </p:sp>
      <p:pic>
        <p:nvPicPr>
          <p:cNvPr id="238" name="Google Shape;238;p10"/>
          <p:cNvPicPr preferRelativeResize="0"/>
          <p:nvPr/>
        </p:nvPicPr>
        <p:blipFill rotWithShape="1">
          <a:blip r:embed="rId3">
            <a:alphaModFix/>
          </a:blip>
          <a:srcRect b="0" l="0" r="0" t="0"/>
          <a:stretch/>
        </p:blipFill>
        <p:spPr>
          <a:xfrm>
            <a:off x="10140176" y="6328766"/>
            <a:ext cx="1564682" cy="379317"/>
          </a:xfrm>
          <a:prstGeom prst="rect">
            <a:avLst/>
          </a:prstGeom>
          <a:noFill/>
          <a:ln>
            <a:noFill/>
          </a:ln>
        </p:spPr>
      </p:pic>
      <p:pic>
        <p:nvPicPr>
          <p:cNvPr id="239" name="Google Shape;239;p10"/>
          <p:cNvPicPr preferRelativeResize="0"/>
          <p:nvPr/>
        </p:nvPicPr>
        <p:blipFill rotWithShape="1">
          <a:blip r:embed="rId4">
            <a:alphaModFix/>
          </a:blip>
          <a:srcRect b="0" l="0" r="0" t="0"/>
          <a:stretch/>
        </p:blipFill>
        <p:spPr>
          <a:xfrm>
            <a:off x="5455358" y="152400"/>
            <a:ext cx="6338194" cy="611322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1"/>
          <p:cNvSpPr txBox="1"/>
          <p:nvPr/>
        </p:nvSpPr>
        <p:spPr>
          <a:xfrm>
            <a:off x="547257" y="1286412"/>
            <a:ext cx="6216399" cy="45483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2"/>
              </a:buClr>
              <a:buSzPts val="1600"/>
              <a:buFont typeface="Arial"/>
              <a:buNone/>
            </a:pPr>
            <a:r>
              <a:rPr b="0" i="0" lang="en-US" sz="1600" u="none" strike="noStrike">
                <a:solidFill>
                  <a:schemeClr val="dk2"/>
                </a:solidFill>
                <a:latin typeface="Arial"/>
                <a:ea typeface="Arial"/>
                <a:cs typeface="Arial"/>
                <a:sym typeface="Arial"/>
              </a:rPr>
              <a:t>Establish ownership of the district email domain </a:t>
            </a:r>
            <a:endParaRPr/>
          </a:p>
        </p:txBody>
      </p:sp>
      <p:sp>
        <p:nvSpPr>
          <p:cNvPr id="246" name="Google Shape;246;p11"/>
          <p:cNvSpPr txBox="1"/>
          <p:nvPr/>
        </p:nvSpPr>
        <p:spPr>
          <a:xfrm>
            <a:off x="1075958" y="2055302"/>
            <a:ext cx="10057039" cy="42165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strike="noStrike">
                <a:solidFill>
                  <a:srgbClr val="617486"/>
                </a:solidFill>
                <a:latin typeface="Arial"/>
                <a:ea typeface="Arial"/>
                <a:cs typeface="Arial"/>
                <a:sym typeface="Arial"/>
              </a:rPr>
              <a:t>Benefits </a:t>
            </a:r>
            <a:endParaRPr/>
          </a:p>
          <a:p>
            <a:pPr indent="0" lvl="0" marL="0" marR="0" rtl="0" algn="l">
              <a:lnSpc>
                <a:spcPct val="100000"/>
              </a:lnSpc>
              <a:spcBef>
                <a:spcPts val="0"/>
              </a:spcBef>
              <a:spcAft>
                <a:spcPts val="0"/>
              </a:spcAft>
              <a:buNone/>
            </a:pPr>
            <a:r>
              <a:t/>
            </a:r>
            <a:endParaRPr b="0" i="0" sz="2000" u="none" strike="noStrike">
              <a:solidFill>
                <a:srgbClr val="617486"/>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strike="noStrike">
                <a:solidFill>
                  <a:srgbClr val="617486"/>
                </a:solidFill>
                <a:latin typeface="Arial"/>
                <a:ea typeface="Arial"/>
                <a:cs typeface="Arial"/>
                <a:sym typeface="Arial"/>
              </a:rPr>
              <a:t>Account Authority is a feature that consists of </a:t>
            </a:r>
            <a:r>
              <a:rPr b="0" i="0" lang="en-US" sz="2000" u="sng" strike="noStrike">
                <a:solidFill>
                  <a:srgbClr val="617486"/>
                </a:solidFill>
                <a:latin typeface="Arial"/>
                <a:ea typeface="Arial"/>
                <a:cs typeface="Arial"/>
                <a:sym typeface="Arial"/>
              </a:rPr>
              <a:t>several policies</a:t>
            </a:r>
            <a:r>
              <a:rPr b="0" i="0" lang="en-US" sz="2000" u="none" strike="noStrike">
                <a:solidFill>
                  <a:srgbClr val="617486"/>
                </a:solidFill>
                <a:latin typeface="Arial"/>
                <a:ea typeface="Arial"/>
                <a:cs typeface="Arial"/>
                <a:sym typeface="Arial"/>
              </a:rPr>
              <a:t> that allow Amazon Business customers to establish their ownership of a business account and </a:t>
            </a:r>
            <a:r>
              <a:rPr b="0" i="0" lang="en-US" sz="2000" u="sng" strike="noStrike">
                <a:solidFill>
                  <a:srgbClr val="617486"/>
                </a:solidFill>
                <a:latin typeface="Arial"/>
                <a:ea typeface="Arial"/>
                <a:cs typeface="Arial"/>
                <a:sym typeface="Arial"/>
              </a:rPr>
              <a:t>increase control </a:t>
            </a:r>
            <a:r>
              <a:rPr b="0" i="0" lang="en-US" sz="2000" u="none" strike="noStrike">
                <a:solidFill>
                  <a:srgbClr val="617486"/>
                </a:solidFill>
                <a:latin typeface="Arial"/>
                <a:ea typeface="Arial"/>
                <a:cs typeface="Arial"/>
                <a:sym typeface="Arial"/>
              </a:rPr>
              <a:t>over accounts and users to reduce unauthorized spend and enforce best practices.  </a:t>
            </a:r>
            <a:endParaRPr/>
          </a:p>
          <a:p>
            <a:pPr indent="0" lvl="0" marL="0" marR="0" rtl="0" algn="l">
              <a:lnSpc>
                <a:spcPct val="100000"/>
              </a:lnSpc>
              <a:spcBef>
                <a:spcPts val="0"/>
              </a:spcBef>
              <a:spcAft>
                <a:spcPts val="0"/>
              </a:spcAft>
              <a:buNone/>
            </a:pPr>
            <a:r>
              <a:t/>
            </a:r>
            <a:endParaRPr b="0" i="0" sz="2000" u="none" strike="noStrike">
              <a:solidFill>
                <a:srgbClr val="617486"/>
              </a:solidFill>
              <a:latin typeface="Arial"/>
              <a:ea typeface="Arial"/>
              <a:cs typeface="Arial"/>
              <a:sym typeface="Arial"/>
            </a:endParaRPr>
          </a:p>
          <a:p>
            <a:pPr indent="-285744" lvl="0" marL="285744" marR="0" rtl="0" algn="l">
              <a:lnSpc>
                <a:spcPct val="100000"/>
              </a:lnSpc>
              <a:spcBef>
                <a:spcPts val="0"/>
              </a:spcBef>
              <a:spcAft>
                <a:spcPts val="0"/>
              </a:spcAft>
              <a:buClr>
                <a:srgbClr val="617486"/>
              </a:buClr>
              <a:buSzPts val="2000"/>
              <a:buFont typeface="Arial"/>
              <a:buChar char="•"/>
            </a:pPr>
            <a:r>
              <a:rPr b="0" i="0" lang="en-US" sz="2000" u="none" strike="noStrike">
                <a:solidFill>
                  <a:srgbClr val="617486"/>
                </a:solidFill>
                <a:latin typeface="Arial"/>
                <a:ea typeface="Arial"/>
                <a:cs typeface="Arial"/>
                <a:sym typeface="Arial"/>
              </a:rPr>
              <a:t>Unlock powerful account administrative actions to increase control, stay compliant, and reduce personal or other unauthorized purchases</a:t>
            </a:r>
            <a:endParaRPr/>
          </a:p>
          <a:p>
            <a:pPr indent="-285744" lvl="0" marL="285744" marR="0" rtl="0" algn="l">
              <a:lnSpc>
                <a:spcPct val="100000"/>
              </a:lnSpc>
              <a:spcBef>
                <a:spcPts val="0"/>
              </a:spcBef>
              <a:spcAft>
                <a:spcPts val="0"/>
              </a:spcAft>
              <a:buClr>
                <a:srgbClr val="617486"/>
              </a:buClr>
              <a:buSzPts val="2000"/>
              <a:buFont typeface="Arial"/>
              <a:buChar char="•"/>
            </a:pPr>
            <a:r>
              <a:rPr b="0" i="0" lang="en-US" sz="2000" u="none" strike="noStrike">
                <a:solidFill>
                  <a:srgbClr val="617486"/>
                </a:solidFill>
                <a:latin typeface="Arial"/>
                <a:ea typeface="Arial"/>
                <a:cs typeface="Arial"/>
                <a:sym typeface="Arial"/>
              </a:rPr>
              <a:t>Provides an efficient path for users to merge their existing business accounts under the centralized account </a:t>
            </a:r>
            <a:endParaRPr/>
          </a:p>
          <a:p>
            <a:pPr indent="-285744" lvl="0" marL="285744" marR="0" rtl="0" algn="l">
              <a:lnSpc>
                <a:spcPct val="100000"/>
              </a:lnSpc>
              <a:spcBef>
                <a:spcPts val="0"/>
              </a:spcBef>
              <a:spcAft>
                <a:spcPts val="0"/>
              </a:spcAft>
              <a:buClr>
                <a:srgbClr val="617486"/>
              </a:buClr>
              <a:buSzPts val="2000"/>
              <a:buFont typeface="Arial"/>
              <a:buChar char="•"/>
            </a:pPr>
            <a:r>
              <a:rPr b="0" i="0" lang="en-US" sz="2000" u="none" strike="noStrike">
                <a:solidFill>
                  <a:srgbClr val="617486"/>
                </a:solidFill>
                <a:latin typeface="Arial"/>
                <a:ea typeface="Arial"/>
                <a:cs typeface="Arial"/>
                <a:sym typeface="Arial"/>
              </a:rPr>
              <a:t>Decreases risk by preventing the creation of non-compliant accounts in the future </a:t>
            </a:r>
            <a:endParaRPr/>
          </a:p>
          <a:p>
            <a:pPr indent="0" lvl="0" marL="0" marR="0" rtl="0" algn="l">
              <a:lnSpc>
                <a:spcPct val="100000"/>
              </a:lnSpc>
              <a:spcBef>
                <a:spcPts val="0"/>
              </a:spcBef>
              <a:spcAft>
                <a:spcPts val="0"/>
              </a:spcAft>
              <a:buNone/>
            </a:pPr>
            <a:r>
              <a:t/>
            </a:r>
            <a:endParaRPr b="0" i="0" sz="1400" u="none" strike="noStrike">
              <a:solidFill>
                <a:srgbClr val="617486"/>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strike="noStrike">
                <a:solidFill>
                  <a:srgbClr val="617486"/>
                </a:solidFill>
                <a:latin typeface="Arial"/>
                <a:ea typeface="Arial"/>
                <a:cs typeface="Arial"/>
                <a:sym typeface="Arial"/>
              </a:rPr>
              <a:t> </a:t>
            </a:r>
            <a:endParaRPr/>
          </a:p>
        </p:txBody>
      </p:sp>
      <p:pic>
        <p:nvPicPr>
          <p:cNvPr id="247" name="Google Shape;247;p11"/>
          <p:cNvPicPr preferRelativeResize="0"/>
          <p:nvPr/>
        </p:nvPicPr>
        <p:blipFill rotWithShape="1">
          <a:blip r:embed="rId3">
            <a:alphaModFix/>
          </a:blip>
          <a:srcRect b="0" l="0" r="0" t="0"/>
          <a:stretch/>
        </p:blipFill>
        <p:spPr>
          <a:xfrm>
            <a:off x="5339734" y="443041"/>
            <a:ext cx="1604033" cy="1604034"/>
          </a:xfrm>
          <a:prstGeom prst="rect">
            <a:avLst/>
          </a:prstGeom>
          <a:noFill/>
          <a:ln>
            <a:noFill/>
          </a:ln>
        </p:spPr>
      </p:pic>
      <p:sp>
        <p:nvSpPr>
          <p:cNvPr id="248" name="Google Shape;248;p11"/>
          <p:cNvSpPr txBox="1"/>
          <p:nvPr/>
        </p:nvSpPr>
        <p:spPr>
          <a:xfrm>
            <a:off x="457202" y="640081"/>
            <a:ext cx="639651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strike="noStrike">
                <a:solidFill>
                  <a:schemeClr val="dk1"/>
                </a:solidFill>
                <a:latin typeface="Arial"/>
                <a:ea typeface="Arial"/>
                <a:cs typeface="Arial"/>
                <a:sym typeface="Arial"/>
              </a:rPr>
              <a:t>Account Authority</a:t>
            </a:r>
            <a:endParaRPr b="0" i="0" sz="3600" u="none" strike="noStrike">
              <a:solidFill>
                <a:schemeClr val="dk1"/>
              </a:solidFill>
              <a:latin typeface="Arial"/>
              <a:ea typeface="Arial"/>
              <a:cs typeface="Arial"/>
              <a:sym typeface="Arial"/>
            </a:endParaRPr>
          </a:p>
        </p:txBody>
      </p:sp>
      <p:pic>
        <p:nvPicPr>
          <p:cNvPr id="249" name="Google Shape;249;p11"/>
          <p:cNvPicPr preferRelativeResize="0"/>
          <p:nvPr/>
        </p:nvPicPr>
        <p:blipFill rotWithShape="1">
          <a:blip r:embed="rId4">
            <a:alphaModFix/>
          </a:blip>
          <a:srcRect b="0" l="0" r="0" t="0"/>
          <a:stretch/>
        </p:blipFill>
        <p:spPr>
          <a:xfrm>
            <a:off x="10435319" y="6278122"/>
            <a:ext cx="1395356" cy="3382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pic>
        <p:nvPicPr>
          <p:cNvPr id="255" name="Google Shape;255;p12"/>
          <p:cNvPicPr preferRelativeResize="0"/>
          <p:nvPr/>
        </p:nvPicPr>
        <p:blipFill rotWithShape="1">
          <a:blip r:embed="rId3">
            <a:alphaModFix/>
          </a:blip>
          <a:srcRect b="0" l="0" r="0" t="0"/>
          <a:stretch/>
        </p:blipFill>
        <p:spPr>
          <a:xfrm>
            <a:off x="2" y="1722661"/>
            <a:ext cx="7409959" cy="4168103"/>
          </a:xfrm>
          <a:prstGeom prst="rect">
            <a:avLst/>
          </a:prstGeom>
          <a:noFill/>
          <a:ln>
            <a:noFill/>
          </a:ln>
        </p:spPr>
      </p:pic>
      <p:sp>
        <p:nvSpPr>
          <p:cNvPr id="256" name="Google Shape;256;p12"/>
          <p:cNvSpPr/>
          <p:nvPr/>
        </p:nvSpPr>
        <p:spPr>
          <a:xfrm flipH="1" rot="-5400000">
            <a:off x="5910557" y="576560"/>
            <a:ext cx="6858003" cy="5704883"/>
          </a:xfrm>
          <a:custGeom>
            <a:rect b="b" l="l" r="r" t="t"/>
            <a:pathLst>
              <a:path extrusionOk="0" h="3962329" w="12193592">
                <a:moveTo>
                  <a:pt x="0" y="725616"/>
                </a:moveTo>
                <a:lnTo>
                  <a:pt x="12193592" y="0"/>
                </a:lnTo>
                <a:cubicBezTo>
                  <a:pt x="12193591" y="1545739"/>
                  <a:pt x="12187959" y="2414411"/>
                  <a:pt x="12187958" y="3960150"/>
                </a:cubicBezTo>
                <a:lnTo>
                  <a:pt x="8494" y="3962329"/>
                </a:lnTo>
                <a:cubicBezTo>
                  <a:pt x="5663" y="2883425"/>
                  <a:pt x="2831" y="1804520"/>
                  <a:pt x="0" y="72561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257" name="Google Shape;257;p12"/>
          <p:cNvSpPr txBox="1"/>
          <p:nvPr/>
        </p:nvSpPr>
        <p:spPr>
          <a:xfrm>
            <a:off x="457202" y="640081"/>
            <a:ext cx="10341519"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400" u="none" strike="noStrike">
                <a:solidFill>
                  <a:srgbClr val="001F3C"/>
                </a:solidFill>
                <a:latin typeface="Arial"/>
                <a:ea typeface="Arial"/>
                <a:cs typeface="Arial"/>
                <a:sym typeface="Arial"/>
              </a:rPr>
              <a:t>Payment Options</a:t>
            </a:r>
            <a:endParaRPr b="1" i="1" sz="3400" u="none" strike="noStrike">
              <a:solidFill>
                <a:srgbClr val="001F3C"/>
              </a:solidFill>
              <a:latin typeface="Arial"/>
              <a:ea typeface="Arial"/>
              <a:cs typeface="Arial"/>
              <a:sym typeface="Arial"/>
            </a:endParaRPr>
          </a:p>
        </p:txBody>
      </p:sp>
      <p:sp>
        <p:nvSpPr>
          <p:cNvPr id="258" name="Google Shape;258;p12"/>
          <p:cNvSpPr txBox="1"/>
          <p:nvPr/>
        </p:nvSpPr>
        <p:spPr>
          <a:xfrm>
            <a:off x="457202" y="1222688"/>
            <a:ext cx="964041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strike="noStrike">
                <a:solidFill>
                  <a:srgbClr val="001F3C"/>
                </a:solidFill>
                <a:latin typeface="Arial"/>
                <a:ea typeface="Arial"/>
                <a:cs typeface="Arial"/>
                <a:sym typeface="Arial"/>
              </a:rPr>
              <a:t>Payment Flexibility with Amazon Business</a:t>
            </a:r>
            <a:endParaRPr b="0" i="0" sz="1800" u="none" strike="noStrike">
              <a:solidFill>
                <a:srgbClr val="001F3C"/>
              </a:solidFill>
              <a:latin typeface="Arial"/>
              <a:ea typeface="Arial"/>
              <a:cs typeface="Arial"/>
              <a:sym typeface="Arial"/>
            </a:endParaRPr>
          </a:p>
        </p:txBody>
      </p:sp>
      <p:sp>
        <p:nvSpPr>
          <p:cNvPr id="259" name="Google Shape;259;p12"/>
          <p:cNvSpPr/>
          <p:nvPr/>
        </p:nvSpPr>
        <p:spPr>
          <a:xfrm>
            <a:off x="7425266" y="1654796"/>
            <a:ext cx="4233542" cy="423596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000" u="none" strike="noStrike">
                <a:solidFill>
                  <a:srgbClr val="057BB5"/>
                </a:solidFill>
                <a:latin typeface="Arial"/>
                <a:ea typeface="Arial"/>
                <a:cs typeface="Arial"/>
                <a:sym typeface="Arial"/>
              </a:rPr>
              <a:t>Purchasing Card</a:t>
            </a:r>
            <a:endParaRPr/>
          </a:p>
          <a:p>
            <a:pPr indent="0" lvl="0" marL="0" marR="0" rtl="0" algn="l">
              <a:lnSpc>
                <a:spcPct val="150000"/>
              </a:lnSpc>
              <a:spcBef>
                <a:spcPts val="0"/>
              </a:spcBef>
              <a:spcAft>
                <a:spcPts val="0"/>
              </a:spcAft>
              <a:buNone/>
            </a:pPr>
            <a:r>
              <a:rPr b="0" i="0" lang="en-US" sz="1800" u="none" strike="noStrike">
                <a:solidFill>
                  <a:srgbClr val="001F3C"/>
                </a:solidFill>
                <a:latin typeface="Arial"/>
                <a:ea typeface="Arial"/>
                <a:cs typeface="Arial"/>
                <a:sym typeface="Arial"/>
              </a:rPr>
              <a:t>Use your existing purchasing card program. PFM/BMO is the P-Card program available to schools through MSBO</a:t>
            </a:r>
            <a:endParaRPr b="0" i="0" sz="1800" u="none" strike="noStrike">
              <a:solidFill>
                <a:srgbClr val="001F3C"/>
              </a:solidFill>
              <a:latin typeface="Arial"/>
              <a:ea typeface="Arial"/>
              <a:cs typeface="Arial"/>
              <a:sym typeface="Arial"/>
            </a:endParaRPr>
          </a:p>
          <a:p>
            <a:pPr indent="0" lvl="0" marL="0" marR="0" rtl="0" algn="l">
              <a:lnSpc>
                <a:spcPct val="150000"/>
              </a:lnSpc>
              <a:spcBef>
                <a:spcPts val="0"/>
              </a:spcBef>
              <a:spcAft>
                <a:spcPts val="0"/>
              </a:spcAft>
              <a:buNone/>
            </a:pPr>
            <a:r>
              <a:t/>
            </a:r>
            <a:endParaRPr b="0" i="0" sz="1351" u="none" strike="noStrike">
              <a:solidFill>
                <a:srgbClr val="057BB5"/>
              </a:solidFill>
              <a:latin typeface="Arial"/>
              <a:ea typeface="Arial"/>
              <a:cs typeface="Arial"/>
              <a:sym typeface="Arial"/>
            </a:endParaRPr>
          </a:p>
          <a:p>
            <a:pPr indent="0" lvl="0" marL="0" marR="0" rtl="0" algn="l">
              <a:lnSpc>
                <a:spcPct val="150000"/>
              </a:lnSpc>
              <a:spcBef>
                <a:spcPts val="0"/>
              </a:spcBef>
              <a:spcAft>
                <a:spcPts val="0"/>
              </a:spcAft>
              <a:buNone/>
            </a:pPr>
            <a:r>
              <a:rPr b="0" i="0" lang="en-US" sz="2000" u="none" strike="noStrike">
                <a:solidFill>
                  <a:srgbClr val="057BB5"/>
                </a:solidFill>
                <a:latin typeface="Arial"/>
                <a:ea typeface="Arial"/>
                <a:cs typeface="Arial"/>
                <a:sym typeface="Arial"/>
              </a:rPr>
              <a:t>Amazon Business Pay by Invoice</a:t>
            </a:r>
            <a:endParaRPr/>
          </a:p>
          <a:p>
            <a:pPr indent="0" lvl="0" marL="0" marR="0" rtl="0" algn="l">
              <a:lnSpc>
                <a:spcPct val="150000"/>
              </a:lnSpc>
              <a:spcBef>
                <a:spcPts val="0"/>
              </a:spcBef>
              <a:spcAft>
                <a:spcPts val="0"/>
              </a:spcAft>
              <a:buNone/>
            </a:pPr>
            <a:r>
              <a:rPr b="0" i="0" lang="en-US" sz="1800" u="none" strike="noStrike">
                <a:solidFill>
                  <a:srgbClr val="001F3C"/>
                </a:solidFill>
                <a:latin typeface="Arial"/>
                <a:ea typeface="Arial"/>
                <a:cs typeface="Arial"/>
                <a:sym typeface="Arial"/>
              </a:rPr>
              <a:t>If you still use purchase orders Amazon Business can accommodate your PO process</a:t>
            </a:r>
            <a:endParaRPr b="0" i="0" sz="1800" u="none" strike="noStrike">
              <a:solidFill>
                <a:srgbClr val="001F3C"/>
              </a:solidFill>
              <a:latin typeface="Arial"/>
              <a:ea typeface="Arial"/>
              <a:cs typeface="Arial"/>
              <a:sym typeface="Arial"/>
            </a:endParaRPr>
          </a:p>
        </p:txBody>
      </p:sp>
      <p:sp>
        <p:nvSpPr>
          <p:cNvPr id="260" name="Google Shape;260;p12"/>
          <p:cNvSpPr txBox="1"/>
          <p:nvPr/>
        </p:nvSpPr>
        <p:spPr>
          <a:xfrm>
            <a:off x="7336029" y="6521379"/>
            <a:ext cx="4404868" cy="276999"/>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None/>
            </a:pPr>
            <a:r>
              <a:rPr b="0" i="1" lang="en-US" sz="800" u="none" strike="noStrike">
                <a:solidFill>
                  <a:srgbClr val="001F3C"/>
                </a:solidFill>
                <a:latin typeface="Arial"/>
                <a:ea typeface="Arial"/>
                <a:cs typeface="Arial"/>
                <a:sym typeface="Arial"/>
              </a:rPr>
              <a:t>Footnote: </a:t>
            </a:r>
            <a:r>
              <a:rPr b="0" baseline="30000" i="1" lang="en-US" sz="800" u="none" strike="noStrike">
                <a:solidFill>
                  <a:srgbClr val="001F3C"/>
                </a:solidFill>
                <a:latin typeface="Arial"/>
                <a:ea typeface="Arial"/>
                <a:cs typeface="Arial"/>
                <a:sym typeface="Arial"/>
              </a:rPr>
              <a:t>1</a:t>
            </a:r>
            <a:r>
              <a:rPr b="0" i="1" lang="en-US" sz="800" u="none" strike="noStrike">
                <a:solidFill>
                  <a:srgbClr val="001F3C"/>
                </a:solidFill>
                <a:latin typeface="Arial"/>
                <a:ea typeface="Arial"/>
                <a:cs typeface="Arial"/>
                <a:sym typeface="Arial"/>
              </a:rPr>
              <a:t>Depending on plan</a:t>
            </a:r>
            <a:endParaRPr/>
          </a:p>
        </p:txBody>
      </p:sp>
      <p:pic>
        <p:nvPicPr>
          <p:cNvPr id="261" name="Google Shape;261;p12"/>
          <p:cNvPicPr preferRelativeResize="0"/>
          <p:nvPr/>
        </p:nvPicPr>
        <p:blipFill rotWithShape="1">
          <a:blip r:embed="rId4">
            <a:alphaModFix/>
          </a:blip>
          <a:srcRect b="0" l="0" r="0" t="0"/>
          <a:stretch/>
        </p:blipFill>
        <p:spPr>
          <a:xfrm>
            <a:off x="10818464" y="5372863"/>
            <a:ext cx="1147984" cy="909294"/>
          </a:xfrm>
          <a:prstGeom prst="rect">
            <a:avLst/>
          </a:prstGeom>
          <a:noFill/>
          <a:ln>
            <a:noFill/>
          </a:ln>
        </p:spPr>
      </p:pic>
      <p:pic>
        <p:nvPicPr>
          <p:cNvPr id="262" name="Google Shape;262;p12"/>
          <p:cNvPicPr preferRelativeResize="0"/>
          <p:nvPr/>
        </p:nvPicPr>
        <p:blipFill rotWithShape="1">
          <a:blip r:embed="rId5">
            <a:alphaModFix/>
          </a:blip>
          <a:srcRect b="0" l="0" r="0" t="0"/>
          <a:stretch/>
        </p:blipFill>
        <p:spPr>
          <a:xfrm>
            <a:off x="10315573" y="6358292"/>
            <a:ext cx="1650875" cy="4002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13"/>
          <p:cNvPicPr preferRelativeResize="0"/>
          <p:nvPr/>
        </p:nvPicPr>
        <p:blipFill rotWithShape="1">
          <a:blip r:embed="rId3">
            <a:alphaModFix/>
          </a:blip>
          <a:srcRect b="0" l="0" r="0" t="0"/>
          <a:stretch/>
        </p:blipFill>
        <p:spPr>
          <a:xfrm>
            <a:off x="6134101" y="4660900"/>
            <a:ext cx="5439372" cy="812882"/>
          </a:xfrm>
          <a:prstGeom prst="rect">
            <a:avLst/>
          </a:prstGeom>
          <a:noFill/>
          <a:ln>
            <a:noFill/>
          </a:ln>
        </p:spPr>
      </p:pic>
      <p:sp>
        <p:nvSpPr>
          <p:cNvPr id="269" name="Google Shape;269;p13"/>
          <p:cNvSpPr txBox="1"/>
          <p:nvPr>
            <p:ph type="title"/>
          </p:nvPr>
        </p:nvSpPr>
        <p:spPr>
          <a:xfrm>
            <a:off x="241300" y="213597"/>
            <a:ext cx="10515600"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b="1" lang="en-US" sz="3600">
                <a:latin typeface="Arial"/>
                <a:ea typeface="Arial"/>
                <a:cs typeface="Arial"/>
                <a:sym typeface="Arial"/>
              </a:rPr>
              <a:t>OMNIA Partners </a:t>
            </a:r>
            <a:endParaRPr/>
          </a:p>
        </p:txBody>
      </p:sp>
      <p:sp>
        <p:nvSpPr>
          <p:cNvPr id="270" name="Google Shape;270;p13"/>
          <p:cNvSpPr txBox="1"/>
          <p:nvPr>
            <p:ph idx="1" type="body"/>
          </p:nvPr>
        </p:nvSpPr>
        <p:spPr>
          <a:xfrm>
            <a:off x="241300" y="876378"/>
            <a:ext cx="5626100" cy="4810362"/>
          </a:xfrm>
          <a:prstGeom prst="rect">
            <a:avLst/>
          </a:prstGeom>
          <a:noFill/>
          <a:ln>
            <a:noFill/>
          </a:ln>
        </p:spPr>
        <p:txBody>
          <a:bodyPr anchorCtr="0" anchor="t" bIns="45700" lIns="91425" spcFirstLastPara="1" rIns="91425" wrap="square" tIns="45700">
            <a:noAutofit/>
          </a:bodyPr>
          <a:lstStyle/>
          <a:p>
            <a:pPr indent="-228583" lvl="0" marL="228583" rtl="0" algn="l">
              <a:lnSpc>
                <a:spcPct val="90000"/>
              </a:lnSpc>
              <a:spcBef>
                <a:spcPts val="0"/>
              </a:spcBef>
              <a:spcAft>
                <a:spcPts val="0"/>
              </a:spcAft>
              <a:buClr>
                <a:schemeClr val="dk1"/>
              </a:buClr>
              <a:buSzPts val="2800"/>
              <a:buChar char="•"/>
            </a:pPr>
            <a:r>
              <a:rPr lang="en-US"/>
              <a:t>All OMNIA Partners, Public Sector, are competitively solicited and publicly awarded using applicable procurement laws and regulations. </a:t>
            </a:r>
            <a:endParaRPr/>
          </a:p>
          <a:p>
            <a:pPr indent="-50783" lvl="0" marL="228583" rtl="0" algn="l">
              <a:lnSpc>
                <a:spcPct val="90000"/>
              </a:lnSpc>
              <a:spcBef>
                <a:spcPts val="1000"/>
              </a:spcBef>
              <a:spcAft>
                <a:spcPts val="0"/>
              </a:spcAft>
              <a:buClr>
                <a:schemeClr val="dk1"/>
              </a:buClr>
              <a:buSzPts val="2800"/>
              <a:buNone/>
            </a:pPr>
            <a:r>
              <a:t/>
            </a:r>
            <a:endParaRPr/>
          </a:p>
          <a:p>
            <a:pPr indent="-228583" lvl="0" marL="228583" rtl="0" algn="l">
              <a:lnSpc>
                <a:spcPct val="90000"/>
              </a:lnSpc>
              <a:spcBef>
                <a:spcPts val="1000"/>
              </a:spcBef>
              <a:spcAft>
                <a:spcPts val="0"/>
              </a:spcAft>
              <a:buClr>
                <a:schemeClr val="dk1"/>
              </a:buClr>
              <a:buSzPts val="2800"/>
              <a:buChar char="•"/>
            </a:pPr>
            <a:r>
              <a:rPr lang="en-US"/>
              <a:t>Amazon was awarded a contract via Prince William County Public Schools for an On-line Marketplace making Amazon available to all public schools </a:t>
            </a:r>
            <a:endParaRPr/>
          </a:p>
          <a:p>
            <a:pPr indent="-50783" lvl="0" marL="228583" rtl="0" algn="l">
              <a:lnSpc>
                <a:spcPct val="90000"/>
              </a:lnSpc>
              <a:spcBef>
                <a:spcPts val="1000"/>
              </a:spcBef>
              <a:spcAft>
                <a:spcPts val="0"/>
              </a:spcAft>
              <a:buClr>
                <a:schemeClr val="dk1"/>
              </a:buClr>
              <a:buSzPts val="2800"/>
              <a:buNone/>
            </a:pPr>
            <a:r>
              <a:t/>
            </a:r>
            <a:endParaRPr/>
          </a:p>
          <a:p>
            <a:pPr indent="-228583" lvl="0" marL="228583" rtl="0" algn="l">
              <a:lnSpc>
                <a:spcPct val="90000"/>
              </a:lnSpc>
              <a:spcBef>
                <a:spcPts val="1000"/>
              </a:spcBef>
              <a:spcAft>
                <a:spcPts val="0"/>
              </a:spcAft>
              <a:buClr>
                <a:schemeClr val="dk1"/>
              </a:buClr>
              <a:buSzPts val="2800"/>
              <a:buChar char="•"/>
            </a:pPr>
            <a:r>
              <a:rPr lang="en-US"/>
              <a:t>Meet bid requirements when purchasing with Amazon Business</a:t>
            </a:r>
            <a:endParaRPr/>
          </a:p>
        </p:txBody>
      </p:sp>
      <p:pic>
        <p:nvPicPr>
          <p:cNvPr id="271" name="Google Shape;271;p13"/>
          <p:cNvPicPr preferRelativeResize="0"/>
          <p:nvPr/>
        </p:nvPicPr>
        <p:blipFill rotWithShape="1">
          <a:blip r:embed="rId4">
            <a:alphaModFix/>
          </a:blip>
          <a:srcRect b="-845" l="0" r="38890" t="0"/>
          <a:stretch/>
        </p:blipFill>
        <p:spPr>
          <a:xfrm>
            <a:off x="6134101" y="938325"/>
            <a:ext cx="5600700" cy="3022677"/>
          </a:xfrm>
          <a:prstGeom prst="rect">
            <a:avLst/>
          </a:prstGeom>
          <a:noFill/>
          <a:ln>
            <a:noFill/>
          </a:ln>
        </p:spPr>
      </p:pic>
      <p:pic>
        <p:nvPicPr>
          <p:cNvPr id="272" name="Google Shape;272;p13"/>
          <p:cNvPicPr preferRelativeResize="0"/>
          <p:nvPr/>
        </p:nvPicPr>
        <p:blipFill rotWithShape="1">
          <a:blip r:embed="rId5">
            <a:alphaModFix/>
          </a:blip>
          <a:srcRect b="0" l="0" r="0" t="0"/>
          <a:stretch/>
        </p:blipFill>
        <p:spPr>
          <a:xfrm>
            <a:off x="10236820" y="6307766"/>
            <a:ext cx="1497981" cy="36314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pSp>
        <p:nvGrpSpPr>
          <p:cNvPr id="278" name="Google Shape;278;p14"/>
          <p:cNvGrpSpPr/>
          <p:nvPr/>
        </p:nvGrpSpPr>
        <p:grpSpPr>
          <a:xfrm>
            <a:off x="215900" y="578321"/>
            <a:ext cx="8083551" cy="6101879"/>
            <a:chOff x="347896" y="223737"/>
            <a:chExt cx="7951554" cy="6213763"/>
          </a:xfrm>
        </p:grpSpPr>
        <p:sp>
          <p:nvSpPr>
            <p:cNvPr id="279" name="Google Shape;279;p14"/>
            <p:cNvSpPr/>
            <p:nvPr/>
          </p:nvSpPr>
          <p:spPr>
            <a:xfrm>
              <a:off x="347896" y="265547"/>
              <a:ext cx="7951554" cy="6171949"/>
            </a:xfrm>
            <a:prstGeom prst="rect">
              <a:avLst/>
            </a:prstGeom>
            <a:solidFill>
              <a:srgbClr val="F4F4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280" name="Google Shape;280;p14"/>
            <p:cNvSpPr/>
            <p:nvPr/>
          </p:nvSpPr>
          <p:spPr>
            <a:xfrm>
              <a:off x="355735" y="3047697"/>
              <a:ext cx="7943715" cy="880882"/>
            </a:xfrm>
            <a:prstGeom prst="rect">
              <a:avLst/>
            </a:prstGeom>
            <a:solidFill>
              <a:srgbClr val="7FC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281" name="Google Shape;281;p14"/>
            <p:cNvSpPr/>
            <p:nvPr/>
          </p:nvSpPr>
          <p:spPr>
            <a:xfrm>
              <a:off x="347896" y="5105860"/>
              <a:ext cx="7901118" cy="1331637"/>
            </a:xfrm>
            <a:prstGeom prst="rect">
              <a:avLst/>
            </a:prstGeom>
            <a:solidFill>
              <a:srgbClr val="7FC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282" name="Google Shape;282;p14"/>
            <p:cNvSpPr/>
            <p:nvPr/>
          </p:nvSpPr>
          <p:spPr>
            <a:xfrm>
              <a:off x="355735" y="1006144"/>
              <a:ext cx="7943715" cy="735586"/>
            </a:xfrm>
            <a:prstGeom prst="rect">
              <a:avLst/>
            </a:prstGeom>
            <a:solidFill>
              <a:srgbClr val="7FC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283" name="Google Shape;283;p14"/>
            <p:cNvSpPr/>
            <p:nvPr/>
          </p:nvSpPr>
          <p:spPr>
            <a:xfrm>
              <a:off x="352602" y="454683"/>
              <a:ext cx="5554099" cy="59393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1100" u="none" strike="noStrike">
                  <a:solidFill>
                    <a:srgbClr val="222E3C"/>
                  </a:solidFill>
                  <a:latin typeface="Arial"/>
                  <a:ea typeface="Arial"/>
                  <a:cs typeface="Arial"/>
                  <a:sym typeface="Arial"/>
                </a:rPr>
                <a:t>Business Prime Pricing</a:t>
              </a:r>
              <a:endParaRPr b="0" i="0" sz="1100" u="none" strike="noStrike">
                <a:solidFill>
                  <a:srgbClr val="222E3C"/>
                </a:solidFill>
                <a:latin typeface="Arial"/>
                <a:ea typeface="Arial"/>
                <a:cs typeface="Arial"/>
                <a:sym typeface="Arial"/>
              </a:endParaRPr>
            </a:p>
            <a:p>
              <a:pPr indent="0" lvl="0" marL="0" marR="0" rtl="0" algn="l">
                <a:lnSpc>
                  <a:spcPct val="110000"/>
                </a:lnSpc>
                <a:spcBef>
                  <a:spcPts val="0"/>
                </a:spcBef>
                <a:spcAft>
                  <a:spcPts val="0"/>
                </a:spcAft>
                <a:buNone/>
              </a:pPr>
              <a:r>
                <a:rPr b="0" i="0" lang="en-US" sz="900" u="none" strike="noStrike">
                  <a:solidFill>
                    <a:srgbClr val="057BB5"/>
                  </a:solidFill>
                  <a:latin typeface="Arial"/>
                  <a:ea typeface="Arial"/>
                  <a:cs typeface="Arial"/>
                  <a:sym typeface="Arial"/>
                </a:rPr>
                <a:t>Price</a:t>
              </a:r>
              <a:r>
                <a:rPr b="0" i="0" lang="en-US" sz="900" u="none" strike="noStrike">
                  <a:solidFill>
                    <a:srgbClr val="222E3C"/>
                  </a:solidFill>
                  <a:latin typeface="Arial"/>
                  <a:ea typeface="Arial"/>
                  <a:cs typeface="Arial"/>
                  <a:sym typeface="Arial"/>
                </a:rPr>
                <a:t>: Public Sector Enterprise : +100 = $3,499       Medium : Less than 100 = $1,299</a:t>
              </a:r>
              <a:endParaRPr b="0" i="0" sz="900" u="none" strike="noStrike">
                <a:solidFill>
                  <a:srgbClr val="222E3C"/>
                </a:solidFill>
                <a:latin typeface="Arial"/>
                <a:ea typeface="Arial"/>
                <a:cs typeface="Arial"/>
                <a:sym typeface="Arial"/>
              </a:endParaRPr>
            </a:p>
            <a:p>
              <a:pPr indent="0" lvl="0" marL="0" marR="0" rtl="0" algn="l">
                <a:lnSpc>
                  <a:spcPct val="110000"/>
                </a:lnSpc>
                <a:spcBef>
                  <a:spcPts val="0"/>
                </a:spcBef>
                <a:spcAft>
                  <a:spcPts val="0"/>
                </a:spcAft>
                <a:buNone/>
              </a:pPr>
              <a:r>
                <a:rPr b="0" i="0" lang="en-US" sz="900" u="none" strike="noStrike">
                  <a:solidFill>
                    <a:srgbClr val="222E3C"/>
                  </a:solidFill>
                  <a:latin typeface="Arial"/>
                  <a:ea typeface="Arial"/>
                  <a:cs typeface="Arial"/>
                  <a:sym typeface="Arial"/>
                </a:rPr>
                <a:t>                                 Small: Up to 10 = $499             Essentials: Up to 3 = $179</a:t>
              </a:r>
              <a:endParaRPr b="0" i="0" sz="900" u="none" strike="noStrike">
                <a:solidFill>
                  <a:srgbClr val="057BB5"/>
                </a:solidFill>
                <a:latin typeface="Arial"/>
                <a:ea typeface="Arial"/>
                <a:cs typeface="Arial"/>
                <a:sym typeface="Arial"/>
              </a:endParaRPr>
            </a:p>
          </p:txBody>
        </p:sp>
        <p:sp>
          <p:nvSpPr>
            <p:cNvPr id="284" name="Google Shape;284;p14"/>
            <p:cNvSpPr/>
            <p:nvPr/>
          </p:nvSpPr>
          <p:spPr>
            <a:xfrm>
              <a:off x="445185" y="1146926"/>
              <a:ext cx="1919964" cy="486436"/>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1100" u="none" strike="noStrike">
                  <a:solidFill>
                    <a:srgbClr val="222E3C"/>
                  </a:solidFill>
                  <a:latin typeface="Arial"/>
                  <a:ea typeface="Arial"/>
                  <a:cs typeface="Arial"/>
                  <a:sym typeface="Arial"/>
                </a:rPr>
                <a:t>Single membership for the entire business</a:t>
              </a:r>
              <a:endParaRPr/>
            </a:p>
          </p:txBody>
        </p:sp>
        <p:sp>
          <p:nvSpPr>
            <p:cNvPr id="285" name="Google Shape;285;p14"/>
            <p:cNvSpPr/>
            <p:nvPr/>
          </p:nvSpPr>
          <p:spPr>
            <a:xfrm>
              <a:off x="445185" y="1807394"/>
              <a:ext cx="3385766" cy="119515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1100" u="none" strike="noStrike">
                  <a:solidFill>
                    <a:srgbClr val="222E3C"/>
                  </a:solidFill>
                  <a:latin typeface="Arial"/>
                  <a:ea typeface="Arial"/>
                  <a:cs typeface="Arial"/>
                  <a:sym typeface="Arial"/>
                </a:rPr>
                <a:t>Business Delivery</a:t>
              </a:r>
              <a:endParaRPr/>
            </a:p>
            <a:p>
              <a:pPr indent="0" lvl="0" marL="0" marR="0" rtl="0" algn="l">
                <a:lnSpc>
                  <a:spcPct val="110000"/>
                </a:lnSpc>
                <a:spcBef>
                  <a:spcPts val="0"/>
                </a:spcBef>
                <a:spcAft>
                  <a:spcPts val="0"/>
                </a:spcAft>
                <a:buNone/>
              </a:pPr>
              <a:r>
                <a:rPr b="0" i="0" lang="en-US" sz="900" u="none" strike="noStrike">
                  <a:solidFill>
                    <a:srgbClr val="222E3C"/>
                  </a:solidFill>
                  <a:latin typeface="Arial"/>
                  <a:ea typeface="Arial"/>
                  <a:cs typeface="Arial"/>
                  <a:sym typeface="Arial"/>
                </a:rPr>
                <a:t>Free Two-Day Shipping</a:t>
              </a:r>
              <a:endParaRPr/>
            </a:p>
            <a:p>
              <a:pPr indent="0" lvl="0" marL="0" marR="0" rtl="0" algn="l">
                <a:lnSpc>
                  <a:spcPct val="110000"/>
                </a:lnSpc>
                <a:spcBef>
                  <a:spcPts val="0"/>
                </a:spcBef>
                <a:spcAft>
                  <a:spcPts val="0"/>
                </a:spcAft>
                <a:buNone/>
              </a:pPr>
              <a:r>
                <a:rPr b="0" i="0" lang="en-US" sz="900" u="none" strike="noStrike">
                  <a:solidFill>
                    <a:srgbClr val="222E3C"/>
                  </a:solidFill>
                  <a:latin typeface="Arial"/>
                  <a:ea typeface="Arial"/>
                  <a:cs typeface="Arial"/>
                  <a:sym typeface="Arial"/>
                </a:rPr>
                <a:t>Free One-Day Shipping</a:t>
              </a:r>
              <a:endParaRPr/>
            </a:p>
            <a:p>
              <a:pPr indent="0" lvl="0" marL="0" marR="0" rtl="0" algn="l">
                <a:lnSpc>
                  <a:spcPct val="110000"/>
                </a:lnSpc>
                <a:spcBef>
                  <a:spcPts val="0"/>
                </a:spcBef>
                <a:spcAft>
                  <a:spcPts val="0"/>
                </a:spcAft>
                <a:buNone/>
              </a:pPr>
              <a:r>
                <a:rPr b="0" i="0" lang="en-US" sz="900" u="none" strike="noStrike">
                  <a:solidFill>
                    <a:srgbClr val="222E3C"/>
                  </a:solidFill>
                  <a:latin typeface="Arial"/>
                  <a:ea typeface="Arial"/>
                  <a:cs typeface="Arial"/>
                  <a:sym typeface="Arial"/>
                </a:rPr>
                <a:t>Free Same-Day Delivery*</a:t>
              </a:r>
              <a:endParaRPr/>
            </a:p>
            <a:p>
              <a:pPr indent="0" lvl="0" marL="0" marR="0" rtl="0" algn="l">
                <a:lnSpc>
                  <a:spcPct val="110000"/>
                </a:lnSpc>
                <a:spcBef>
                  <a:spcPts val="0"/>
                </a:spcBef>
                <a:spcAft>
                  <a:spcPts val="0"/>
                </a:spcAft>
                <a:buNone/>
              </a:pPr>
              <a:r>
                <a:rPr b="0" i="0" lang="en-US" sz="900" u="none" strike="noStrike">
                  <a:solidFill>
                    <a:srgbClr val="222E3C"/>
                  </a:solidFill>
                  <a:latin typeface="Arial"/>
                  <a:ea typeface="Arial"/>
                  <a:cs typeface="Arial"/>
                  <a:sym typeface="Arial"/>
                </a:rPr>
                <a:t>Free Consolidated Shipping</a:t>
              </a:r>
              <a:endParaRPr/>
            </a:p>
            <a:p>
              <a:pPr indent="0" lvl="0" marL="0" marR="0" rtl="0" algn="l">
                <a:lnSpc>
                  <a:spcPct val="110000"/>
                </a:lnSpc>
                <a:spcBef>
                  <a:spcPts val="0"/>
                </a:spcBef>
                <a:spcAft>
                  <a:spcPts val="0"/>
                </a:spcAft>
                <a:buNone/>
              </a:pPr>
              <a:r>
                <a:rPr b="0" i="0" lang="en-US" sz="900" u="none" strike="noStrike">
                  <a:solidFill>
                    <a:srgbClr val="222E3C"/>
                  </a:solidFill>
                  <a:latin typeface="Arial"/>
                  <a:ea typeface="Arial"/>
                  <a:cs typeface="Arial"/>
                  <a:sym typeface="Arial"/>
                </a:rPr>
                <a:t>Amazon Day Delivery*</a:t>
              </a:r>
              <a:endParaRPr/>
            </a:p>
            <a:p>
              <a:pPr indent="0" lvl="0" marL="0" marR="0" rtl="0" algn="l">
                <a:lnSpc>
                  <a:spcPct val="110000"/>
                </a:lnSpc>
                <a:spcBef>
                  <a:spcPts val="0"/>
                </a:spcBef>
                <a:spcAft>
                  <a:spcPts val="0"/>
                </a:spcAft>
                <a:buNone/>
              </a:pPr>
              <a:r>
                <a:rPr b="0" i="0" lang="en-US" sz="600" u="none" strike="noStrike">
                  <a:solidFill>
                    <a:srgbClr val="222E3C"/>
                  </a:solidFill>
                  <a:latin typeface="Arial"/>
                  <a:ea typeface="Arial"/>
                  <a:cs typeface="Arial"/>
                  <a:sym typeface="Arial"/>
                </a:rPr>
                <a:t>*For eligible orders</a:t>
              </a:r>
              <a:endParaRPr/>
            </a:p>
          </p:txBody>
        </p:sp>
        <p:sp>
          <p:nvSpPr>
            <p:cNvPr id="286" name="Google Shape;286;p14"/>
            <p:cNvSpPr/>
            <p:nvPr/>
          </p:nvSpPr>
          <p:spPr>
            <a:xfrm>
              <a:off x="488221" y="3120690"/>
              <a:ext cx="3385766" cy="76992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1100" u="none" strike="noStrike">
                  <a:solidFill>
                    <a:schemeClr val="dk1"/>
                  </a:solidFill>
                  <a:latin typeface="Arial"/>
                  <a:ea typeface="Arial"/>
                  <a:cs typeface="Arial"/>
                  <a:sym typeface="Arial"/>
                </a:rPr>
                <a:t>Pricing Benefits</a:t>
              </a:r>
              <a:endParaRPr/>
            </a:p>
            <a:p>
              <a:pPr indent="0" lvl="0" marL="0" marR="0" rtl="0" algn="l">
                <a:lnSpc>
                  <a:spcPct val="110000"/>
                </a:lnSpc>
                <a:spcBef>
                  <a:spcPts val="0"/>
                </a:spcBef>
                <a:spcAft>
                  <a:spcPts val="0"/>
                </a:spcAft>
                <a:buNone/>
              </a:pPr>
              <a:r>
                <a:rPr b="0" i="0" lang="en-US" sz="900" u="none" strike="noStrike">
                  <a:solidFill>
                    <a:srgbClr val="222E3C"/>
                  </a:solidFill>
                  <a:latin typeface="Arial"/>
                  <a:ea typeface="Arial"/>
                  <a:cs typeface="Arial"/>
                  <a:sym typeface="Arial"/>
                </a:rPr>
                <a:t>Progressive Discounts</a:t>
              </a:r>
              <a:endParaRPr/>
            </a:p>
            <a:p>
              <a:pPr indent="0" lvl="0" marL="0" marR="0" rtl="0" algn="l">
                <a:lnSpc>
                  <a:spcPct val="110000"/>
                </a:lnSpc>
                <a:spcBef>
                  <a:spcPts val="0"/>
                </a:spcBef>
                <a:spcAft>
                  <a:spcPts val="0"/>
                </a:spcAft>
                <a:buNone/>
              </a:pPr>
              <a:r>
                <a:rPr b="0" i="0" lang="en-US" sz="900" u="none" strike="noStrike">
                  <a:solidFill>
                    <a:srgbClr val="222E3C"/>
                  </a:solidFill>
                  <a:latin typeface="Arial"/>
                  <a:ea typeface="Arial"/>
                  <a:cs typeface="Arial"/>
                  <a:sym typeface="Arial"/>
                </a:rPr>
                <a:t>Prime Exclusives</a:t>
              </a:r>
              <a:endParaRPr/>
            </a:p>
            <a:p>
              <a:pPr indent="0" lvl="0" marL="0" marR="0" rtl="0" algn="l">
                <a:lnSpc>
                  <a:spcPct val="110000"/>
                </a:lnSpc>
                <a:spcBef>
                  <a:spcPts val="0"/>
                </a:spcBef>
                <a:spcAft>
                  <a:spcPts val="0"/>
                </a:spcAft>
                <a:buNone/>
              </a:pPr>
              <a:r>
                <a:rPr b="0" i="0" lang="en-US" sz="900" u="none" strike="noStrike">
                  <a:solidFill>
                    <a:srgbClr val="222E3C"/>
                  </a:solidFill>
                  <a:latin typeface="Arial"/>
                  <a:ea typeface="Arial"/>
                  <a:cs typeface="Arial"/>
                  <a:sym typeface="Arial"/>
                </a:rPr>
                <a:t>Prime Day Deals</a:t>
              </a:r>
              <a:endParaRPr/>
            </a:p>
          </p:txBody>
        </p:sp>
        <p:sp>
          <p:nvSpPr>
            <p:cNvPr id="287" name="Google Shape;287;p14"/>
            <p:cNvSpPr/>
            <p:nvPr/>
          </p:nvSpPr>
          <p:spPr>
            <a:xfrm>
              <a:off x="488221" y="4098467"/>
              <a:ext cx="3385766" cy="92938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1100" u="none" strike="noStrike">
                  <a:solidFill>
                    <a:srgbClr val="222E3C"/>
                  </a:solidFill>
                  <a:latin typeface="Arial"/>
                  <a:ea typeface="Arial"/>
                  <a:cs typeface="Arial"/>
                  <a:sym typeface="Arial"/>
                </a:rPr>
                <a:t>Procurement Benefits</a:t>
              </a:r>
              <a:endParaRPr/>
            </a:p>
            <a:p>
              <a:pPr indent="0" lvl="0" marL="0" marR="0" rtl="0" algn="l">
                <a:lnSpc>
                  <a:spcPct val="110000"/>
                </a:lnSpc>
                <a:spcBef>
                  <a:spcPts val="0"/>
                </a:spcBef>
                <a:spcAft>
                  <a:spcPts val="0"/>
                </a:spcAft>
                <a:buNone/>
              </a:pPr>
              <a:r>
                <a:rPr b="0" i="0" lang="en-US" sz="900" u="none" strike="noStrike">
                  <a:solidFill>
                    <a:srgbClr val="222E3C"/>
                  </a:solidFill>
                  <a:latin typeface="Arial"/>
                  <a:ea typeface="Arial"/>
                  <a:cs typeface="Arial"/>
                  <a:sym typeface="Arial"/>
                </a:rPr>
                <a:t>Spend Visibility powered by Amazon QuickSight</a:t>
              </a:r>
              <a:endParaRPr b="0" i="0" sz="900" u="none" strike="noStrike">
                <a:solidFill>
                  <a:srgbClr val="222E3C"/>
                </a:solidFill>
                <a:latin typeface="Arial"/>
                <a:ea typeface="Arial"/>
                <a:cs typeface="Arial"/>
                <a:sym typeface="Arial"/>
              </a:endParaRPr>
            </a:p>
            <a:p>
              <a:pPr indent="0" lvl="0" marL="0" marR="0" rtl="0" algn="l">
                <a:lnSpc>
                  <a:spcPct val="110000"/>
                </a:lnSpc>
                <a:spcBef>
                  <a:spcPts val="0"/>
                </a:spcBef>
                <a:spcAft>
                  <a:spcPts val="0"/>
                </a:spcAft>
                <a:buNone/>
              </a:pPr>
              <a:r>
                <a:t/>
              </a:r>
              <a:endParaRPr b="0" i="0" sz="900" u="none" strike="noStrike">
                <a:solidFill>
                  <a:srgbClr val="222E3C"/>
                </a:solidFill>
                <a:latin typeface="Arial"/>
                <a:ea typeface="Arial"/>
                <a:cs typeface="Arial"/>
                <a:sym typeface="Arial"/>
              </a:endParaRPr>
            </a:p>
            <a:p>
              <a:pPr indent="0" lvl="0" marL="0" marR="0" rtl="0" algn="l">
                <a:lnSpc>
                  <a:spcPct val="110000"/>
                </a:lnSpc>
                <a:spcBef>
                  <a:spcPts val="0"/>
                </a:spcBef>
                <a:spcAft>
                  <a:spcPts val="0"/>
                </a:spcAft>
                <a:buNone/>
              </a:pPr>
              <a:r>
                <a:t/>
              </a:r>
              <a:endParaRPr b="0" i="0" sz="900" u="none" strike="noStrike">
                <a:solidFill>
                  <a:srgbClr val="222E3C"/>
                </a:solidFill>
                <a:latin typeface="Arial"/>
                <a:ea typeface="Arial"/>
                <a:cs typeface="Arial"/>
                <a:sym typeface="Arial"/>
              </a:endParaRPr>
            </a:p>
            <a:p>
              <a:pPr indent="0" lvl="0" marL="0" marR="0" rtl="0" algn="l">
                <a:lnSpc>
                  <a:spcPct val="110000"/>
                </a:lnSpc>
                <a:spcBef>
                  <a:spcPts val="0"/>
                </a:spcBef>
                <a:spcAft>
                  <a:spcPts val="0"/>
                </a:spcAft>
                <a:buNone/>
              </a:pPr>
              <a:r>
                <a:rPr b="0" i="0" lang="en-US" sz="900" u="none" strike="noStrike">
                  <a:solidFill>
                    <a:srgbClr val="222E3C"/>
                  </a:solidFill>
                  <a:latin typeface="Arial"/>
                  <a:ea typeface="Arial"/>
                  <a:cs typeface="Arial"/>
                  <a:sym typeface="Arial"/>
                </a:rPr>
                <a:t>Guided Buying</a:t>
              </a:r>
              <a:endParaRPr/>
            </a:p>
          </p:txBody>
        </p:sp>
        <p:sp>
          <p:nvSpPr>
            <p:cNvPr id="288" name="Google Shape;288;p14"/>
            <p:cNvSpPr/>
            <p:nvPr/>
          </p:nvSpPr>
          <p:spPr>
            <a:xfrm>
              <a:off x="488221" y="5215304"/>
              <a:ext cx="2927366" cy="119515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1100" u="none" strike="noStrike">
                  <a:solidFill>
                    <a:srgbClr val="222E3C"/>
                  </a:solidFill>
                  <a:latin typeface="Arial"/>
                  <a:ea typeface="Arial"/>
                  <a:cs typeface="Arial"/>
                  <a:sym typeface="Arial"/>
                </a:rPr>
                <a:t>Payment Benefits</a:t>
              </a:r>
              <a:endParaRPr/>
            </a:p>
            <a:p>
              <a:pPr indent="0" lvl="0" marL="0" marR="0" rtl="0" algn="l">
                <a:lnSpc>
                  <a:spcPct val="110000"/>
                </a:lnSpc>
                <a:spcBef>
                  <a:spcPts val="0"/>
                </a:spcBef>
                <a:spcAft>
                  <a:spcPts val="0"/>
                </a:spcAft>
                <a:buNone/>
              </a:pPr>
              <a:r>
                <a:rPr b="0" i="0" lang="en-US" sz="900" u="none" strike="noStrike">
                  <a:solidFill>
                    <a:srgbClr val="222E3C"/>
                  </a:solidFill>
                  <a:latin typeface="Arial"/>
                  <a:ea typeface="Arial"/>
                  <a:cs typeface="Arial"/>
                  <a:sym typeface="Arial"/>
                </a:rPr>
                <a:t>Extended Terms for Pay by Invoice with eligible membership plans upon approval</a:t>
              </a:r>
              <a:endParaRPr/>
            </a:p>
            <a:p>
              <a:pPr indent="0" lvl="0" marL="0" marR="0" rtl="0" algn="l">
                <a:lnSpc>
                  <a:spcPct val="110000"/>
                </a:lnSpc>
                <a:spcBef>
                  <a:spcPts val="0"/>
                </a:spcBef>
                <a:spcAft>
                  <a:spcPts val="0"/>
                </a:spcAft>
                <a:buNone/>
              </a:pPr>
              <a:r>
                <a:t/>
              </a:r>
              <a:endParaRPr b="0" i="0" sz="900" u="none" strike="noStrike">
                <a:solidFill>
                  <a:srgbClr val="222E3C"/>
                </a:solidFill>
                <a:latin typeface="Arial"/>
                <a:ea typeface="Arial"/>
                <a:cs typeface="Arial"/>
                <a:sym typeface="Arial"/>
              </a:endParaRPr>
            </a:p>
            <a:p>
              <a:pPr indent="0" lvl="0" marL="0" marR="0" rtl="0" algn="l">
                <a:lnSpc>
                  <a:spcPct val="110000"/>
                </a:lnSpc>
                <a:spcBef>
                  <a:spcPts val="0"/>
                </a:spcBef>
                <a:spcAft>
                  <a:spcPts val="0"/>
                </a:spcAft>
                <a:buNone/>
              </a:pPr>
              <a:r>
                <a:rPr b="0" i="0" lang="en-US" sz="900" u="none" strike="noStrike">
                  <a:solidFill>
                    <a:srgbClr val="222E3C"/>
                  </a:solidFill>
                  <a:latin typeface="Arial"/>
                  <a:ea typeface="Arial"/>
                  <a:cs typeface="Arial"/>
                  <a:sym typeface="Arial"/>
                </a:rPr>
                <a:t>5% Back or 90 Day Terms</a:t>
              </a:r>
              <a:endParaRPr/>
            </a:p>
            <a:p>
              <a:pPr indent="0" lvl="0" marL="0" marR="0" rtl="0" algn="l">
                <a:lnSpc>
                  <a:spcPct val="110000"/>
                </a:lnSpc>
                <a:spcBef>
                  <a:spcPts val="0"/>
                </a:spcBef>
                <a:spcAft>
                  <a:spcPts val="0"/>
                </a:spcAft>
                <a:buNone/>
              </a:pPr>
              <a:r>
                <a:rPr b="0" i="1" lang="en-US" sz="500" u="none" strike="noStrike">
                  <a:solidFill>
                    <a:srgbClr val="222E3C"/>
                  </a:solidFill>
                  <a:latin typeface="Arial"/>
                  <a:ea typeface="Arial"/>
                  <a:cs typeface="Arial"/>
                  <a:sym typeface="Arial"/>
                </a:rPr>
                <a:t>For Amazon Business Prime American Express Card Members: Choose 5% Back or 90 days to pay interest free, during checkout at Amazon.com and Amazon Business (U.S.). Subject to credit approval. Terms Apply. See americanexpress.com/AmazonBusinessCardTerms</a:t>
              </a:r>
              <a:endParaRPr b="0" i="1" sz="500" u="none" strike="noStrike">
                <a:solidFill>
                  <a:srgbClr val="222E3C"/>
                </a:solidFill>
                <a:latin typeface="Arial"/>
                <a:ea typeface="Arial"/>
                <a:cs typeface="Arial"/>
                <a:sym typeface="Arial"/>
              </a:endParaRPr>
            </a:p>
          </p:txBody>
        </p:sp>
        <p:sp>
          <p:nvSpPr>
            <p:cNvPr id="289" name="Google Shape;289;p14"/>
            <p:cNvSpPr/>
            <p:nvPr/>
          </p:nvSpPr>
          <p:spPr>
            <a:xfrm rot="5400000">
              <a:off x="3486125" y="2875423"/>
              <a:ext cx="6171952" cy="952202"/>
            </a:xfrm>
            <a:prstGeom prst="rect">
              <a:avLst/>
            </a:prstGeom>
            <a:solidFill>
              <a:srgbClr val="057B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pic>
          <p:nvPicPr>
            <p:cNvPr id="290" name="Google Shape;290;p14"/>
            <p:cNvPicPr preferRelativeResize="0"/>
            <p:nvPr/>
          </p:nvPicPr>
          <p:blipFill rotWithShape="1">
            <a:blip r:embed="rId3">
              <a:alphaModFix/>
            </a:blip>
            <a:srcRect b="0" l="0" r="0" t="0"/>
            <a:stretch/>
          </p:blipFill>
          <p:spPr>
            <a:xfrm>
              <a:off x="6421564" y="1138350"/>
              <a:ext cx="282000" cy="282000"/>
            </a:xfrm>
            <a:prstGeom prst="rect">
              <a:avLst/>
            </a:prstGeom>
            <a:noFill/>
            <a:ln>
              <a:noFill/>
            </a:ln>
          </p:spPr>
        </p:pic>
        <p:pic>
          <p:nvPicPr>
            <p:cNvPr id="291" name="Google Shape;291;p14"/>
            <p:cNvPicPr preferRelativeResize="0"/>
            <p:nvPr/>
          </p:nvPicPr>
          <p:blipFill rotWithShape="1">
            <a:blip r:embed="rId3">
              <a:alphaModFix/>
            </a:blip>
            <a:srcRect b="0" l="0" r="0" t="0"/>
            <a:stretch/>
          </p:blipFill>
          <p:spPr>
            <a:xfrm>
              <a:off x="6428242" y="2256707"/>
              <a:ext cx="282000" cy="282000"/>
            </a:xfrm>
            <a:prstGeom prst="rect">
              <a:avLst/>
            </a:prstGeom>
            <a:noFill/>
            <a:ln>
              <a:noFill/>
            </a:ln>
          </p:spPr>
        </p:pic>
        <p:pic>
          <p:nvPicPr>
            <p:cNvPr id="292" name="Google Shape;292;p14"/>
            <p:cNvPicPr preferRelativeResize="0"/>
            <p:nvPr/>
          </p:nvPicPr>
          <p:blipFill rotWithShape="1">
            <a:blip r:embed="rId3">
              <a:alphaModFix/>
            </a:blip>
            <a:srcRect b="0" l="0" r="0" t="0"/>
            <a:stretch/>
          </p:blipFill>
          <p:spPr>
            <a:xfrm>
              <a:off x="6428242" y="3365541"/>
              <a:ext cx="282000" cy="282000"/>
            </a:xfrm>
            <a:prstGeom prst="rect">
              <a:avLst/>
            </a:prstGeom>
            <a:noFill/>
            <a:ln>
              <a:noFill/>
            </a:ln>
          </p:spPr>
        </p:pic>
        <p:sp>
          <p:nvSpPr>
            <p:cNvPr id="293" name="Google Shape;293;p14"/>
            <p:cNvSpPr/>
            <p:nvPr/>
          </p:nvSpPr>
          <p:spPr>
            <a:xfrm>
              <a:off x="6099132" y="223737"/>
              <a:ext cx="952203" cy="477443"/>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0" i="0" lang="en-US" sz="1100" u="none" strike="noStrike">
                  <a:solidFill>
                    <a:schemeClr val="lt1"/>
                  </a:solidFill>
                  <a:latin typeface="Arial"/>
                  <a:ea typeface="Arial"/>
                  <a:cs typeface="Arial"/>
                  <a:sym typeface="Arial"/>
                </a:rPr>
                <a:t>Public Sector</a:t>
              </a:r>
              <a:endParaRPr b="0" i="0" sz="1100" u="none" strike="noStrike">
                <a:solidFill>
                  <a:schemeClr val="lt1"/>
                </a:solidFill>
                <a:latin typeface="Arial"/>
                <a:ea typeface="Arial"/>
                <a:cs typeface="Arial"/>
                <a:sym typeface="Arial"/>
              </a:endParaRPr>
            </a:p>
          </p:txBody>
        </p:sp>
        <p:pic>
          <p:nvPicPr>
            <p:cNvPr id="294" name="Google Shape;294;p14"/>
            <p:cNvPicPr preferRelativeResize="0"/>
            <p:nvPr/>
          </p:nvPicPr>
          <p:blipFill rotWithShape="1">
            <a:blip r:embed="rId3">
              <a:alphaModFix/>
            </a:blip>
            <a:srcRect b="0" l="0" r="0" t="0"/>
            <a:stretch/>
          </p:blipFill>
          <p:spPr>
            <a:xfrm>
              <a:off x="6432284" y="3955188"/>
              <a:ext cx="282000" cy="282000"/>
            </a:xfrm>
            <a:prstGeom prst="rect">
              <a:avLst/>
            </a:prstGeom>
            <a:noFill/>
            <a:ln>
              <a:noFill/>
            </a:ln>
          </p:spPr>
        </p:pic>
        <p:pic>
          <p:nvPicPr>
            <p:cNvPr id="295" name="Google Shape;295;p14"/>
            <p:cNvPicPr preferRelativeResize="0"/>
            <p:nvPr/>
          </p:nvPicPr>
          <p:blipFill rotWithShape="1">
            <a:blip r:embed="rId3">
              <a:alphaModFix/>
            </a:blip>
            <a:srcRect b="0" l="0" r="0" t="0"/>
            <a:stretch/>
          </p:blipFill>
          <p:spPr>
            <a:xfrm>
              <a:off x="6438763" y="4622087"/>
              <a:ext cx="282000" cy="282000"/>
            </a:xfrm>
            <a:prstGeom prst="rect">
              <a:avLst/>
            </a:prstGeom>
            <a:noFill/>
            <a:ln>
              <a:noFill/>
            </a:ln>
          </p:spPr>
        </p:pic>
        <p:pic>
          <p:nvPicPr>
            <p:cNvPr id="296" name="Google Shape;296;p14"/>
            <p:cNvPicPr preferRelativeResize="0"/>
            <p:nvPr/>
          </p:nvPicPr>
          <p:blipFill rotWithShape="1">
            <a:blip r:embed="rId3">
              <a:alphaModFix/>
            </a:blip>
            <a:srcRect b="0" l="0" r="0" t="0"/>
            <a:stretch/>
          </p:blipFill>
          <p:spPr>
            <a:xfrm>
              <a:off x="6421545" y="5246475"/>
              <a:ext cx="282000" cy="282000"/>
            </a:xfrm>
            <a:prstGeom prst="rect">
              <a:avLst/>
            </a:prstGeom>
            <a:noFill/>
            <a:ln>
              <a:noFill/>
            </a:ln>
          </p:spPr>
        </p:pic>
        <p:pic>
          <p:nvPicPr>
            <p:cNvPr id="297" name="Google Shape;297;p14"/>
            <p:cNvPicPr preferRelativeResize="0"/>
            <p:nvPr/>
          </p:nvPicPr>
          <p:blipFill rotWithShape="1">
            <a:blip r:embed="rId3">
              <a:alphaModFix/>
            </a:blip>
            <a:srcRect b="0" l="0" r="0" t="0"/>
            <a:stretch/>
          </p:blipFill>
          <p:spPr>
            <a:xfrm>
              <a:off x="6428024" y="6009307"/>
              <a:ext cx="282000" cy="282000"/>
            </a:xfrm>
            <a:prstGeom prst="rect">
              <a:avLst/>
            </a:prstGeom>
            <a:noFill/>
            <a:ln>
              <a:noFill/>
            </a:ln>
          </p:spPr>
        </p:pic>
        <p:sp>
          <p:nvSpPr>
            <p:cNvPr id="298" name="Google Shape;298;p14"/>
            <p:cNvSpPr/>
            <p:nvPr/>
          </p:nvSpPr>
          <p:spPr>
            <a:xfrm>
              <a:off x="6074990" y="4230964"/>
              <a:ext cx="948899" cy="380128"/>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0" i="0" lang="en-US" sz="800" u="none" strike="noStrike">
                  <a:solidFill>
                    <a:srgbClr val="222E3C"/>
                  </a:solidFill>
                  <a:latin typeface="Arial"/>
                  <a:ea typeface="Arial"/>
                  <a:cs typeface="Arial"/>
                  <a:sym typeface="Arial"/>
                </a:rPr>
                <a:t>2 authors</a:t>
              </a:r>
              <a:endParaRPr/>
            </a:p>
            <a:p>
              <a:pPr indent="0" lvl="0" marL="0" marR="0" rtl="0" algn="ctr">
                <a:lnSpc>
                  <a:spcPct val="110000"/>
                </a:lnSpc>
                <a:spcBef>
                  <a:spcPts val="0"/>
                </a:spcBef>
                <a:spcAft>
                  <a:spcPts val="0"/>
                </a:spcAft>
                <a:buNone/>
              </a:pPr>
              <a:r>
                <a:rPr b="0" i="0" lang="en-US" sz="800" u="none" strike="noStrike">
                  <a:solidFill>
                    <a:srgbClr val="222E3C"/>
                  </a:solidFill>
                  <a:latin typeface="Arial"/>
                  <a:ea typeface="Arial"/>
                  <a:cs typeface="Arial"/>
                  <a:sym typeface="Arial"/>
                </a:rPr>
                <a:t>5 readers</a:t>
              </a:r>
              <a:endParaRPr/>
            </a:p>
          </p:txBody>
        </p:sp>
        <p:sp>
          <p:nvSpPr>
            <p:cNvPr id="299" name="Google Shape;299;p14"/>
            <p:cNvSpPr/>
            <p:nvPr/>
          </p:nvSpPr>
          <p:spPr>
            <a:xfrm>
              <a:off x="5988704" y="4902279"/>
              <a:ext cx="1121471" cy="238386"/>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0" i="0" lang="en-US" sz="800" u="none" strike="noStrike">
                  <a:solidFill>
                    <a:srgbClr val="222E3C"/>
                  </a:solidFill>
                  <a:latin typeface="Arial"/>
                  <a:ea typeface="Arial"/>
                  <a:cs typeface="Arial"/>
                  <a:sym typeface="Arial"/>
                </a:rPr>
                <a:t>Prefer, Restrict, Block</a:t>
              </a:r>
              <a:endParaRPr b="0" i="0" sz="800" u="none" strike="noStrike">
                <a:solidFill>
                  <a:srgbClr val="FF0000"/>
                </a:solidFill>
                <a:latin typeface="Arial"/>
                <a:ea typeface="Arial"/>
                <a:cs typeface="Arial"/>
                <a:sym typeface="Arial"/>
              </a:endParaRPr>
            </a:p>
          </p:txBody>
        </p:sp>
        <p:sp>
          <p:nvSpPr>
            <p:cNvPr id="300" name="Google Shape;300;p14"/>
            <p:cNvSpPr/>
            <p:nvPr/>
          </p:nvSpPr>
          <p:spPr>
            <a:xfrm>
              <a:off x="6100006" y="5564808"/>
              <a:ext cx="938035" cy="238386"/>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0" i="0" lang="en-US" sz="800" u="none" strike="noStrike">
                  <a:solidFill>
                    <a:srgbClr val="222E3C"/>
                  </a:solidFill>
                  <a:latin typeface="Arial"/>
                  <a:ea typeface="Arial"/>
                  <a:cs typeface="Arial"/>
                  <a:sym typeface="Arial"/>
                </a:rPr>
                <a:t>Flat 60 Days</a:t>
              </a:r>
              <a:endParaRPr b="0" i="0" sz="800" u="none" strike="noStrike">
                <a:solidFill>
                  <a:srgbClr val="FF0000"/>
                </a:solidFill>
                <a:latin typeface="Arial"/>
                <a:ea typeface="Arial"/>
                <a:cs typeface="Arial"/>
                <a:sym typeface="Arial"/>
              </a:endParaRPr>
            </a:p>
          </p:txBody>
        </p:sp>
      </p:grpSp>
      <p:sp>
        <p:nvSpPr>
          <p:cNvPr id="301" name="Google Shape;301;p14"/>
          <p:cNvSpPr/>
          <p:nvPr/>
        </p:nvSpPr>
        <p:spPr>
          <a:xfrm>
            <a:off x="7452938" y="0"/>
            <a:ext cx="4739063" cy="6858000"/>
          </a:xfrm>
          <a:prstGeom prst="rect">
            <a:avLst/>
          </a:prstGeom>
          <a:solidFill>
            <a:srgbClr val="001F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rgbClr val="001F3C"/>
              </a:solidFill>
              <a:latin typeface="Calibri"/>
              <a:ea typeface="Calibri"/>
              <a:cs typeface="Calibri"/>
              <a:sym typeface="Calibri"/>
            </a:endParaRPr>
          </a:p>
        </p:txBody>
      </p:sp>
      <p:sp>
        <p:nvSpPr>
          <p:cNvPr id="302" name="Google Shape;302;p14"/>
          <p:cNvSpPr/>
          <p:nvPr/>
        </p:nvSpPr>
        <p:spPr>
          <a:xfrm rot="5400000">
            <a:off x="7457443" y="3503926"/>
            <a:ext cx="475655" cy="325805"/>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pic>
        <p:nvPicPr>
          <p:cNvPr id="303" name="Google Shape;303;p14"/>
          <p:cNvPicPr preferRelativeResize="0"/>
          <p:nvPr/>
        </p:nvPicPr>
        <p:blipFill rotWithShape="1">
          <a:blip r:embed="rId4">
            <a:alphaModFix/>
          </a:blip>
          <a:srcRect b="0" l="0" r="0" t="0"/>
          <a:stretch/>
        </p:blipFill>
        <p:spPr>
          <a:xfrm>
            <a:off x="8559834" y="3426118"/>
            <a:ext cx="2525271" cy="537473"/>
          </a:xfrm>
          <a:prstGeom prst="rect">
            <a:avLst/>
          </a:prstGeom>
          <a:noFill/>
          <a:ln>
            <a:noFill/>
          </a:ln>
        </p:spPr>
      </p:pic>
      <p:sp>
        <p:nvSpPr>
          <p:cNvPr id="304" name="Google Shape;304;p14"/>
          <p:cNvSpPr txBox="1"/>
          <p:nvPr/>
        </p:nvSpPr>
        <p:spPr>
          <a:xfrm>
            <a:off x="7398797" y="-69"/>
            <a:ext cx="4793203" cy="922743"/>
          </a:xfrm>
          <a:prstGeom prst="rect">
            <a:avLst/>
          </a:prstGeom>
          <a:noFill/>
          <a:ln>
            <a:noFill/>
          </a:ln>
        </p:spPr>
        <p:txBody>
          <a:bodyPr anchorCtr="0" anchor="t" bIns="45700" lIns="91425" spcFirstLastPara="1" rIns="91425" wrap="square" tIns="45700">
            <a:noAutofit/>
          </a:bodyPr>
          <a:lstStyle/>
          <a:p>
            <a:pPr indent="0" lvl="1" marL="0" marR="0" rtl="0" algn="ctr">
              <a:lnSpc>
                <a:spcPct val="110000"/>
              </a:lnSpc>
              <a:spcBef>
                <a:spcPts val="0"/>
              </a:spcBef>
              <a:spcAft>
                <a:spcPts val="0"/>
              </a:spcAft>
              <a:buClr>
                <a:srgbClr val="FFFFFF"/>
              </a:buClr>
              <a:buSzPts val="2500"/>
              <a:buFont typeface="Arial"/>
              <a:buNone/>
            </a:pPr>
            <a:r>
              <a:rPr b="0" i="0" lang="en-US" sz="2500" u="none" cap="none" strike="noStrike">
                <a:solidFill>
                  <a:srgbClr val="FFFFFF"/>
                </a:solidFill>
                <a:latin typeface="Arial"/>
                <a:ea typeface="Arial"/>
                <a:cs typeface="Arial"/>
                <a:sym typeface="Arial"/>
              </a:rPr>
              <a:t>Typical education customers can save enough in shipping costs to recover the price of Business Prime, depending on their planned Amazon Business spend:</a:t>
            </a:r>
            <a:endParaRPr b="0" i="0" sz="2500" u="none" cap="none" strike="noStrike">
              <a:solidFill>
                <a:srgbClr val="FFFFFF"/>
              </a:solidFill>
              <a:latin typeface="Arial"/>
              <a:ea typeface="Arial"/>
              <a:cs typeface="Arial"/>
              <a:sym typeface="Arial"/>
            </a:endParaRPr>
          </a:p>
        </p:txBody>
      </p:sp>
      <p:pic>
        <p:nvPicPr>
          <p:cNvPr id="305" name="Google Shape;305;p14"/>
          <p:cNvPicPr preferRelativeResize="0"/>
          <p:nvPr/>
        </p:nvPicPr>
        <p:blipFill rotWithShape="1">
          <a:blip r:embed="rId5">
            <a:alphaModFix/>
          </a:blip>
          <a:srcRect b="0" l="0" r="0" t="0"/>
          <a:stretch/>
        </p:blipFill>
        <p:spPr>
          <a:xfrm>
            <a:off x="10615432" y="6319025"/>
            <a:ext cx="1319885" cy="31997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5"/>
          <p:cNvSpPr/>
          <p:nvPr/>
        </p:nvSpPr>
        <p:spPr>
          <a:xfrm>
            <a:off x="6316807" y="1186286"/>
            <a:ext cx="5865067" cy="17851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strike="noStrike">
                <a:solidFill>
                  <a:srgbClr val="057BB5"/>
                </a:solidFill>
                <a:latin typeface="Arial"/>
                <a:ea typeface="Arial"/>
                <a:cs typeface="Arial"/>
                <a:sym typeface="Arial"/>
              </a:rPr>
              <a:t>What is AmazonSmile?</a:t>
            </a:r>
            <a:endParaRPr b="0" i="0" sz="2000" u="none" strike="noStrike">
              <a:solidFill>
                <a:srgbClr val="057BB5"/>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strike="noStrike">
                <a:solidFill>
                  <a:schemeClr val="dk1"/>
                </a:solidFill>
                <a:latin typeface="Calibri"/>
                <a:ea typeface="Calibri"/>
                <a:cs typeface="Calibri"/>
                <a:sym typeface="Calibri"/>
              </a:rPr>
              <a:t>When you shop on AmazonSmile, the AmazonSmile Foundation will donate 0.5% of the purchase price of eligible products to the charitable organization of your choice, which could be the foundation established for your organization</a:t>
            </a:r>
            <a:r>
              <a:rPr b="0" i="0" lang="en-US" sz="1600" u="none" strike="noStrike">
                <a:solidFill>
                  <a:schemeClr val="dk1"/>
                </a:solidFill>
                <a:latin typeface="Calibri"/>
                <a:ea typeface="Calibri"/>
                <a:cs typeface="Calibri"/>
                <a:sym typeface="Calibri"/>
              </a:rPr>
              <a:t> </a:t>
            </a:r>
            <a:r>
              <a:rPr b="0" i="0" lang="en-US" sz="1800" u="none" strike="noStrike">
                <a:solidFill>
                  <a:schemeClr val="dk1"/>
                </a:solidFill>
                <a:latin typeface="Calibri"/>
                <a:ea typeface="Calibri"/>
                <a:cs typeface="Calibri"/>
                <a:sym typeface="Calibri"/>
              </a:rPr>
              <a:t>which could be your public school district itself. </a:t>
            </a:r>
            <a:endParaRPr b="0" i="0" sz="1800" u="none" strike="noStrike">
              <a:solidFill>
                <a:schemeClr val="dk1"/>
              </a:solidFill>
              <a:latin typeface="Calibri"/>
              <a:ea typeface="Calibri"/>
              <a:cs typeface="Calibri"/>
              <a:sym typeface="Calibri"/>
            </a:endParaRPr>
          </a:p>
        </p:txBody>
      </p:sp>
      <p:sp>
        <p:nvSpPr>
          <p:cNvPr id="312" name="Google Shape;312;p15"/>
          <p:cNvSpPr/>
          <p:nvPr/>
        </p:nvSpPr>
        <p:spPr>
          <a:xfrm>
            <a:off x="6349328" y="3056656"/>
            <a:ext cx="5649165" cy="15081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strike="noStrike">
                <a:solidFill>
                  <a:srgbClr val="057BB5"/>
                </a:solidFill>
                <a:latin typeface="Arial"/>
                <a:ea typeface="Arial"/>
                <a:cs typeface="Arial"/>
                <a:sym typeface="Arial"/>
              </a:rPr>
              <a:t>One Organization Per Tax ID</a:t>
            </a:r>
            <a:endParaRPr b="0" i="0" sz="2000" u="none" strike="noStrike">
              <a:solidFill>
                <a:srgbClr val="057BB5"/>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strike="noStrike">
                <a:solidFill>
                  <a:schemeClr val="dk1"/>
                </a:solidFill>
                <a:latin typeface="Calibri"/>
                <a:ea typeface="Calibri"/>
                <a:cs typeface="Calibri"/>
                <a:sym typeface="Calibri"/>
              </a:rPr>
              <a:t>Set your school up as a charitable organization. Have your employees connect your organization one-time to their Amazon Business login. You can internally decide to record the donation to general fund or a special revenue fund. </a:t>
            </a:r>
            <a:endParaRPr b="0" i="0" sz="1800" u="none" strike="noStrike">
              <a:solidFill>
                <a:schemeClr val="dk1"/>
              </a:solidFill>
              <a:latin typeface="Calibri"/>
              <a:ea typeface="Calibri"/>
              <a:cs typeface="Calibri"/>
              <a:sym typeface="Calibri"/>
            </a:endParaRPr>
          </a:p>
        </p:txBody>
      </p:sp>
      <p:pic>
        <p:nvPicPr>
          <p:cNvPr id="313" name="Google Shape;313;p15"/>
          <p:cNvPicPr preferRelativeResize="0"/>
          <p:nvPr/>
        </p:nvPicPr>
        <p:blipFill rotWithShape="1">
          <a:blip r:embed="rId3">
            <a:alphaModFix/>
          </a:blip>
          <a:srcRect b="0" l="0" r="0" t="0"/>
          <a:stretch/>
        </p:blipFill>
        <p:spPr>
          <a:xfrm>
            <a:off x="125895" y="1186286"/>
            <a:ext cx="6057900" cy="2095500"/>
          </a:xfrm>
          <a:prstGeom prst="rect">
            <a:avLst/>
          </a:prstGeom>
          <a:noFill/>
          <a:ln>
            <a:noFill/>
          </a:ln>
          <a:effectLst>
            <a:outerShdw blurRad="292100" rotWithShape="0" algn="tl" dir="2700000" dist="139700">
              <a:srgbClr val="333333">
                <a:alpha val="64705"/>
              </a:srgbClr>
            </a:outerShdw>
          </a:effectLst>
        </p:spPr>
      </p:pic>
      <p:pic>
        <p:nvPicPr>
          <p:cNvPr id="314" name="Google Shape;314;p15"/>
          <p:cNvPicPr preferRelativeResize="0"/>
          <p:nvPr/>
        </p:nvPicPr>
        <p:blipFill rotWithShape="1">
          <a:blip r:embed="rId4">
            <a:alphaModFix/>
          </a:blip>
          <a:srcRect b="0" l="0" r="0" t="0"/>
          <a:stretch/>
        </p:blipFill>
        <p:spPr>
          <a:xfrm>
            <a:off x="125896" y="3536898"/>
            <a:ext cx="6047773" cy="3028951"/>
          </a:xfrm>
          <a:prstGeom prst="rect">
            <a:avLst/>
          </a:prstGeom>
          <a:noFill/>
          <a:ln>
            <a:noFill/>
          </a:ln>
          <a:effectLst>
            <a:outerShdw blurRad="292100" rotWithShape="0" algn="tl" dir="2700000" dist="139700">
              <a:srgbClr val="333333">
                <a:alpha val="64705"/>
              </a:srgbClr>
            </a:outerShdw>
          </a:effectLst>
        </p:spPr>
      </p:pic>
      <p:sp>
        <p:nvSpPr>
          <p:cNvPr id="315" name="Google Shape;315;p15"/>
          <p:cNvSpPr/>
          <p:nvPr/>
        </p:nvSpPr>
        <p:spPr>
          <a:xfrm>
            <a:off x="-127000" y="155099"/>
            <a:ext cx="12192000" cy="745211"/>
          </a:xfrm>
          <a:prstGeom prst="rect">
            <a:avLst/>
          </a:prstGeom>
          <a:solidFill>
            <a:srgbClr val="58585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4000" u="none" strike="noStrike">
                <a:solidFill>
                  <a:schemeClr val="lt1"/>
                </a:solidFill>
                <a:latin typeface="Calibri"/>
                <a:ea typeface="Calibri"/>
                <a:cs typeface="Calibri"/>
                <a:sym typeface="Calibri"/>
              </a:rPr>
              <a:t>	           </a:t>
            </a:r>
            <a:endParaRPr/>
          </a:p>
        </p:txBody>
      </p:sp>
      <p:pic>
        <p:nvPicPr>
          <p:cNvPr descr="Image result for white amazon smile logo" id="316" name="Google Shape;316;p15"/>
          <p:cNvPicPr preferRelativeResize="0"/>
          <p:nvPr/>
        </p:nvPicPr>
        <p:blipFill rotWithShape="1">
          <a:blip r:embed="rId5">
            <a:alphaModFix/>
          </a:blip>
          <a:srcRect b="0" l="0" r="0" t="0"/>
          <a:stretch/>
        </p:blipFill>
        <p:spPr>
          <a:xfrm>
            <a:off x="4238192" y="77267"/>
            <a:ext cx="3715615" cy="901339"/>
          </a:xfrm>
          <a:prstGeom prst="rect">
            <a:avLst/>
          </a:prstGeom>
          <a:noFill/>
          <a:ln>
            <a:noFill/>
          </a:ln>
        </p:spPr>
      </p:pic>
      <p:sp>
        <p:nvSpPr>
          <p:cNvPr id="317" name="Google Shape;317;p15"/>
          <p:cNvSpPr/>
          <p:nvPr/>
        </p:nvSpPr>
        <p:spPr>
          <a:xfrm>
            <a:off x="6316807" y="4462371"/>
            <a:ext cx="5782177" cy="14389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351" u="sng" strike="noStrike">
              <a:solidFill>
                <a:srgbClr val="2E75B5"/>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strike="noStrike">
                <a:solidFill>
                  <a:srgbClr val="057BB5"/>
                </a:solidFill>
                <a:latin typeface="Arial"/>
                <a:ea typeface="Arial"/>
                <a:cs typeface="Arial"/>
                <a:sym typeface="Arial"/>
              </a:rPr>
              <a:t>See your chosen Organization</a:t>
            </a:r>
            <a:endParaRPr b="0" i="0" sz="2000" u="none" strike="noStrike">
              <a:solidFill>
                <a:srgbClr val="057BB5"/>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strike="noStrike">
                <a:solidFill>
                  <a:schemeClr val="dk1"/>
                </a:solidFill>
                <a:latin typeface="Calibri"/>
                <a:ea typeface="Calibri"/>
                <a:cs typeface="Calibri"/>
                <a:sym typeface="Calibri"/>
              </a:rPr>
              <a:t>Any time you are logged into AmazonSmile, your charity is displayed below the search bar. Use the drop down to see how much your shopping has contributed. </a:t>
            </a:r>
            <a:endParaRPr b="0" i="0" sz="1800" u="none" strike="noStrike">
              <a:solidFill>
                <a:schemeClr val="dk1"/>
              </a:solidFill>
              <a:latin typeface="Calibri"/>
              <a:ea typeface="Calibri"/>
              <a:cs typeface="Calibri"/>
              <a:sym typeface="Calibri"/>
            </a:endParaRPr>
          </a:p>
        </p:txBody>
      </p:sp>
      <p:pic>
        <p:nvPicPr>
          <p:cNvPr id="318" name="Google Shape;318;p15"/>
          <p:cNvPicPr preferRelativeResize="0"/>
          <p:nvPr/>
        </p:nvPicPr>
        <p:blipFill rotWithShape="1">
          <a:blip r:embed="rId6">
            <a:alphaModFix/>
          </a:blip>
          <a:srcRect b="0" l="0" r="0" t="0"/>
          <a:stretch/>
        </p:blipFill>
        <p:spPr>
          <a:xfrm>
            <a:off x="10270479" y="6358081"/>
            <a:ext cx="1344214" cy="325870"/>
          </a:xfrm>
          <a:prstGeom prst="rect">
            <a:avLst/>
          </a:prstGeom>
          <a:noFill/>
          <a:ln>
            <a:noFill/>
          </a:ln>
        </p:spPr>
      </p:pic>
      <p:sp>
        <p:nvSpPr>
          <p:cNvPr id="319" name="Google Shape;319;p15"/>
          <p:cNvSpPr txBox="1"/>
          <p:nvPr/>
        </p:nvSpPr>
        <p:spPr>
          <a:xfrm>
            <a:off x="7949995" y="201401"/>
            <a:ext cx="2491943" cy="9848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000" u="none" strike="noStrike">
                <a:solidFill>
                  <a:schemeClr val="lt1"/>
                </a:solidFill>
                <a:latin typeface="Calibri"/>
                <a:ea typeface="Calibri"/>
                <a:cs typeface="Calibri"/>
                <a:sym typeface="Calibri"/>
              </a:rPr>
              <a:t>ELIGIBLE</a:t>
            </a:r>
            <a:endParaRPr/>
          </a:p>
          <a:p>
            <a:pPr indent="0" lvl="0" marL="0" marR="0" rtl="0" algn="l">
              <a:lnSpc>
                <a:spcPct val="100000"/>
              </a:lnSpc>
              <a:spcBef>
                <a:spcPts val="0"/>
              </a:spcBef>
              <a:spcAft>
                <a:spcPts val="0"/>
              </a:spcAft>
              <a:buNone/>
            </a:pPr>
            <a:r>
              <a:t/>
            </a:r>
            <a:endParaRPr b="0" i="0" sz="1800" u="none" strike="noStrike">
              <a:solidFill>
                <a:schemeClr val="dk1"/>
              </a:solidFill>
              <a:latin typeface="Calibri"/>
              <a:ea typeface="Calibri"/>
              <a:cs typeface="Calibri"/>
              <a:sym typeface="Calibri"/>
            </a:endParaRPr>
          </a:p>
        </p:txBody>
      </p:sp>
      <p:sp>
        <p:nvSpPr>
          <p:cNvPr id="320" name="Google Shape;320;p15"/>
          <p:cNvSpPr/>
          <p:nvPr/>
        </p:nvSpPr>
        <p:spPr>
          <a:xfrm>
            <a:off x="6316807" y="5798965"/>
            <a:ext cx="5782177" cy="8849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351" u="sng" strike="noStrike">
              <a:solidFill>
                <a:srgbClr val="2E75B5"/>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strike="noStrike">
                <a:solidFill>
                  <a:srgbClr val="057BB5"/>
                </a:solidFill>
                <a:latin typeface="Arial"/>
                <a:ea typeface="Arial"/>
                <a:cs typeface="Arial"/>
                <a:sym typeface="Arial"/>
              </a:rPr>
              <a:t>Purchase through AmazonSmile</a:t>
            </a:r>
            <a:endParaRPr b="0" i="0" sz="2000" u="none" strike="noStrike">
              <a:solidFill>
                <a:srgbClr val="057BB5"/>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strike="noStrike">
                <a:solidFill>
                  <a:schemeClr val="dk1"/>
                </a:solidFill>
                <a:latin typeface="Calibri"/>
                <a:ea typeface="Calibri"/>
                <a:cs typeface="Calibri"/>
                <a:sym typeface="Calibri"/>
              </a:rPr>
              <a:t>Go to: smile.amazon.com</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16"/>
          <p:cNvPicPr preferRelativeResize="0"/>
          <p:nvPr/>
        </p:nvPicPr>
        <p:blipFill rotWithShape="1">
          <a:blip r:embed="rId3">
            <a:alphaModFix/>
          </a:blip>
          <a:srcRect b="0" l="0" r="0" t="0"/>
          <a:stretch/>
        </p:blipFill>
        <p:spPr>
          <a:xfrm>
            <a:off x="262393" y="214013"/>
            <a:ext cx="11744076" cy="5880415"/>
          </a:xfrm>
          <a:prstGeom prst="rect">
            <a:avLst/>
          </a:prstGeom>
          <a:noFill/>
          <a:ln>
            <a:noFill/>
          </a:ln>
        </p:spPr>
      </p:pic>
      <p:pic>
        <p:nvPicPr>
          <p:cNvPr id="327" name="Google Shape;327;p16"/>
          <p:cNvPicPr preferRelativeResize="0"/>
          <p:nvPr/>
        </p:nvPicPr>
        <p:blipFill rotWithShape="1">
          <a:blip r:embed="rId4">
            <a:alphaModFix/>
          </a:blip>
          <a:srcRect b="0" l="0" r="0" t="0"/>
          <a:stretch/>
        </p:blipFill>
        <p:spPr>
          <a:xfrm>
            <a:off x="10270479" y="6358081"/>
            <a:ext cx="1344214" cy="32587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7"/>
          <p:cNvSpPr/>
          <p:nvPr/>
        </p:nvSpPr>
        <p:spPr>
          <a:xfrm flipH="1" rot="5400000">
            <a:off x="1838109" y="256303"/>
            <a:ext cx="6858000" cy="6345396"/>
          </a:xfrm>
          <a:custGeom>
            <a:rect b="b" l="l" r="r" t="t"/>
            <a:pathLst>
              <a:path extrusionOk="0" h="4637216" w="12193592">
                <a:moveTo>
                  <a:pt x="0" y="725616"/>
                </a:moveTo>
                <a:lnTo>
                  <a:pt x="12193592" y="0"/>
                </a:lnTo>
                <a:cubicBezTo>
                  <a:pt x="12193591" y="1545739"/>
                  <a:pt x="12193589" y="3091477"/>
                  <a:pt x="12193588" y="4637216"/>
                </a:cubicBezTo>
                <a:lnTo>
                  <a:pt x="0" y="4637216"/>
                </a:lnTo>
                <a:lnTo>
                  <a:pt x="0" y="72561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334" name="Google Shape;334;p17"/>
          <p:cNvSpPr/>
          <p:nvPr/>
        </p:nvSpPr>
        <p:spPr>
          <a:xfrm flipH="1" rot="5400000">
            <a:off x="-110939" y="95077"/>
            <a:ext cx="6898451" cy="6676572"/>
          </a:xfrm>
          <a:custGeom>
            <a:rect b="b" l="l" r="r" t="t"/>
            <a:pathLst>
              <a:path extrusionOk="0" h="4637216" w="12193592">
                <a:moveTo>
                  <a:pt x="0" y="725616"/>
                </a:moveTo>
                <a:lnTo>
                  <a:pt x="12193592" y="0"/>
                </a:lnTo>
                <a:cubicBezTo>
                  <a:pt x="12193591" y="1545739"/>
                  <a:pt x="12193589" y="3091477"/>
                  <a:pt x="12193588" y="4637216"/>
                </a:cubicBezTo>
                <a:lnTo>
                  <a:pt x="0" y="4637216"/>
                </a:lnTo>
                <a:lnTo>
                  <a:pt x="0" y="725616"/>
                </a:lnTo>
                <a:close/>
              </a:path>
            </a:pathLst>
          </a:custGeom>
          <a:solidFill>
            <a:srgbClr val="057B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335" name="Google Shape;335;p17"/>
          <p:cNvSpPr txBox="1"/>
          <p:nvPr/>
        </p:nvSpPr>
        <p:spPr>
          <a:xfrm>
            <a:off x="317500" y="276794"/>
            <a:ext cx="1006614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strike="noStrike">
                <a:solidFill>
                  <a:schemeClr val="lt1"/>
                </a:solidFill>
                <a:latin typeface="Arial"/>
                <a:ea typeface="Arial"/>
                <a:cs typeface="Arial"/>
                <a:sym typeface="Arial"/>
              </a:rPr>
              <a:t>Impact on Faculty/Staff </a:t>
            </a:r>
            <a:endParaRPr b="1" i="0" sz="3600" u="none" strike="noStrike">
              <a:solidFill>
                <a:schemeClr val="lt1"/>
              </a:solidFill>
              <a:latin typeface="Arial"/>
              <a:ea typeface="Arial"/>
              <a:cs typeface="Arial"/>
              <a:sym typeface="Arial"/>
            </a:endParaRPr>
          </a:p>
        </p:txBody>
      </p:sp>
      <p:sp>
        <p:nvSpPr>
          <p:cNvPr id="336" name="Google Shape;336;p17"/>
          <p:cNvSpPr txBox="1"/>
          <p:nvPr/>
        </p:nvSpPr>
        <p:spPr>
          <a:xfrm>
            <a:off x="317500" y="1266870"/>
            <a:ext cx="5410200" cy="4324261"/>
          </a:xfrm>
          <a:prstGeom prst="rect">
            <a:avLst/>
          </a:prstGeom>
          <a:noFill/>
          <a:ln>
            <a:noFill/>
          </a:ln>
        </p:spPr>
        <p:txBody>
          <a:bodyPr anchorCtr="0" anchor="t" bIns="45700" lIns="91425" spcFirstLastPara="1" rIns="91425" wrap="square" tIns="45700">
            <a:spAutoFit/>
          </a:bodyPr>
          <a:lstStyle/>
          <a:p>
            <a:pPr indent="-285744" lvl="0" marL="285744" marR="0" rtl="0" algn="l">
              <a:lnSpc>
                <a:spcPct val="100000"/>
              </a:lnSpc>
              <a:spcBef>
                <a:spcPts val="0"/>
              </a:spcBef>
              <a:spcAft>
                <a:spcPts val="0"/>
              </a:spcAft>
              <a:buClr>
                <a:schemeClr val="lt1"/>
              </a:buClr>
              <a:buSzPts val="2500"/>
              <a:buFont typeface="Arial"/>
              <a:buChar char="•"/>
            </a:pPr>
            <a:r>
              <a:rPr b="0" i="0" lang="en-US" sz="2500" u="none" strike="noStrike">
                <a:solidFill>
                  <a:schemeClr val="lt1"/>
                </a:solidFill>
                <a:latin typeface="Arial"/>
                <a:ea typeface="Arial"/>
                <a:cs typeface="Arial"/>
                <a:sym typeface="Arial"/>
              </a:rPr>
              <a:t>Reduce Time </a:t>
            </a:r>
            <a:endParaRPr b="0" i="0" sz="2500" u="none" strike="noStrike">
              <a:solidFill>
                <a:schemeClr val="lt1"/>
              </a:solidFill>
              <a:latin typeface="Arial"/>
              <a:ea typeface="Arial"/>
              <a:cs typeface="Arial"/>
              <a:sym typeface="Arial"/>
            </a:endParaRPr>
          </a:p>
          <a:p>
            <a:pPr indent="-126993" lvl="0" marL="285744" marR="0" rtl="0" algn="l">
              <a:lnSpc>
                <a:spcPct val="100000"/>
              </a:lnSpc>
              <a:spcBef>
                <a:spcPts val="0"/>
              </a:spcBef>
              <a:spcAft>
                <a:spcPts val="0"/>
              </a:spcAft>
              <a:buClr>
                <a:schemeClr val="dk1"/>
              </a:buClr>
              <a:buSzPts val="2500"/>
              <a:buFont typeface="Arial"/>
              <a:buNone/>
            </a:pPr>
            <a:r>
              <a:t/>
            </a:r>
            <a:endParaRPr b="0" i="0" sz="2500" u="none" strike="noStrike">
              <a:solidFill>
                <a:schemeClr val="lt1"/>
              </a:solidFill>
              <a:latin typeface="Arial"/>
              <a:ea typeface="Arial"/>
              <a:cs typeface="Arial"/>
              <a:sym typeface="Arial"/>
            </a:endParaRPr>
          </a:p>
          <a:p>
            <a:pPr indent="-285744" lvl="0" marL="285744" marR="0" rtl="0" algn="l">
              <a:lnSpc>
                <a:spcPct val="100000"/>
              </a:lnSpc>
              <a:spcBef>
                <a:spcPts val="0"/>
              </a:spcBef>
              <a:spcAft>
                <a:spcPts val="0"/>
              </a:spcAft>
              <a:buClr>
                <a:schemeClr val="lt1"/>
              </a:buClr>
              <a:buSzPts val="2500"/>
              <a:buFont typeface="Arial"/>
              <a:buChar char="•"/>
            </a:pPr>
            <a:r>
              <a:rPr b="0" i="0" lang="en-US" sz="2500" u="none" strike="noStrike">
                <a:solidFill>
                  <a:schemeClr val="lt1"/>
                </a:solidFill>
                <a:latin typeface="Arial"/>
                <a:ea typeface="Arial"/>
                <a:cs typeface="Arial"/>
                <a:sym typeface="Arial"/>
              </a:rPr>
              <a:t>Provided tool for the district to use for purchasing with Amazon </a:t>
            </a:r>
            <a:endParaRPr b="0" i="0" sz="2500" u="none" strike="noStrike">
              <a:solidFill>
                <a:schemeClr val="lt1"/>
              </a:solidFill>
              <a:latin typeface="Arial"/>
              <a:ea typeface="Arial"/>
              <a:cs typeface="Arial"/>
              <a:sym typeface="Arial"/>
            </a:endParaRPr>
          </a:p>
          <a:p>
            <a:pPr indent="-126993" lvl="0" marL="285744" marR="0" rtl="0" algn="l">
              <a:lnSpc>
                <a:spcPct val="100000"/>
              </a:lnSpc>
              <a:spcBef>
                <a:spcPts val="0"/>
              </a:spcBef>
              <a:spcAft>
                <a:spcPts val="0"/>
              </a:spcAft>
              <a:buClr>
                <a:schemeClr val="dk1"/>
              </a:buClr>
              <a:buSzPts val="2500"/>
              <a:buFont typeface="Arial"/>
              <a:buNone/>
            </a:pPr>
            <a:r>
              <a:t/>
            </a:r>
            <a:endParaRPr b="0" i="0" sz="2500" u="none" strike="noStrike">
              <a:solidFill>
                <a:schemeClr val="lt1"/>
              </a:solidFill>
              <a:latin typeface="Arial"/>
              <a:ea typeface="Arial"/>
              <a:cs typeface="Arial"/>
              <a:sym typeface="Arial"/>
            </a:endParaRPr>
          </a:p>
          <a:p>
            <a:pPr indent="-285744" lvl="0" marL="285744" marR="0" rtl="0" algn="l">
              <a:lnSpc>
                <a:spcPct val="100000"/>
              </a:lnSpc>
              <a:spcBef>
                <a:spcPts val="0"/>
              </a:spcBef>
              <a:spcAft>
                <a:spcPts val="0"/>
              </a:spcAft>
              <a:buClr>
                <a:schemeClr val="lt1"/>
              </a:buClr>
              <a:buSzPts val="2500"/>
              <a:buFont typeface="Arial"/>
              <a:buChar char="•"/>
            </a:pPr>
            <a:r>
              <a:rPr b="0" i="0" lang="en-US" sz="2500" u="none" strike="noStrike">
                <a:solidFill>
                  <a:schemeClr val="lt1"/>
                </a:solidFill>
                <a:latin typeface="Arial"/>
                <a:ea typeface="Arial"/>
                <a:cs typeface="Arial"/>
                <a:sym typeface="Arial"/>
              </a:rPr>
              <a:t>Formal Process</a:t>
            </a:r>
            <a:endParaRPr/>
          </a:p>
          <a:p>
            <a:pPr indent="-126993" lvl="0" marL="285744" marR="0" rtl="0" algn="l">
              <a:lnSpc>
                <a:spcPct val="100000"/>
              </a:lnSpc>
              <a:spcBef>
                <a:spcPts val="0"/>
              </a:spcBef>
              <a:spcAft>
                <a:spcPts val="0"/>
              </a:spcAft>
              <a:buClr>
                <a:schemeClr val="dk1"/>
              </a:buClr>
              <a:buSzPts val="2500"/>
              <a:buFont typeface="Arial"/>
              <a:buNone/>
            </a:pPr>
            <a:r>
              <a:t/>
            </a:r>
            <a:endParaRPr b="0" i="0" sz="2500" u="none" strike="noStrike">
              <a:solidFill>
                <a:schemeClr val="lt1"/>
              </a:solidFill>
              <a:latin typeface="Arial"/>
              <a:ea typeface="Arial"/>
              <a:cs typeface="Arial"/>
              <a:sym typeface="Arial"/>
            </a:endParaRPr>
          </a:p>
          <a:p>
            <a:pPr indent="-285744" lvl="0" marL="285744" marR="0" rtl="0" algn="l">
              <a:lnSpc>
                <a:spcPct val="100000"/>
              </a:lnSpc>
              <a:spcBef>
                <a:spcPts val="0"/>
              </a:spcBef>
              <a:spcAft>
                <a:spcPts val="0"/>
              </a:spcAft>
              <a:buClr>
                <a:schemeClr val="lt1"/>
              </a:buClr>
              <a:buSzPts val="2500"/>
              <a:buFont typeface="Arial"/>
              <a:buChar char="•"/>
            </a:pPr>
            <a:r>
              <a:rPr b="0" i="0" lang="en-US" sz="2500" u="none" strike="noStrike">
                <a:solidFill>
                  <a:schemeClr val="lt1"/>
                </a:solidFill>
                <a:latin typeface="Arial"/>
                <a:ea typeface="Arial"/>
                <a:cs typeface="Arial"/>
                <a:sym typeface="Arial"/>
              </a:rPr>
              <a:t>Cost Savings </a:t>
            </a:r>
            <a:endParaRPr b="0" i="0" sz="2500" u="none" strike="noStrike">
              <a:solidFill>
                <a:schemeClr val="lt1"/>
              </a:solidFill>
              <a:latin typeface="Arial"/>
              <a:ea typeface="Arial"/>
              <a:cs typeface="Arial"/>
              <a:sym typeface="Arial"/>
            </a:endParaRPr>
          </a:p>
          <a:p>
            <a:pPr indent="-126993" lvl="0" marL="285744" marR="0" rtl="0" algn="l">
              <a:lnSpc>
                <a:spcPct val="100000"/>
              </a:lnSpc>
              <a:spcBef>
                <a:spcPts val="0"/>
              </a:spcBef>
              <a:spcAft>
                <a:spcPts val="0"/>
              </a:spcAft>
              <a:buClr>
                <a:schemeClr val="dk1"/>
              </a:buClr>
              <a:buSzPts val="2500"/>
              <a:buFont typeface="Arial"/>
              <a:buNone/>
            </a:pPr>
            <a:r>
              <a:t/>
            </a:r>
            <a:endParaRPr b="0" i="0" sz="2500" u="none" strike="noStrike">
              <a:solidFill>
                <a:schemeClr val="lt1"/>
              </a:solidFill>
              <a:latin typeface="Arial"/>
              <a:ea typeface="Arial"/>
              <a:cs typeface="Arial"/>
              <a:sym typeface="Arial"/>
            </a:endParaRPr>
          </a:p>
          <a:p>
            <a:pPr indent="-285744" lvl="0" marL="285744" marR="0" rtl="0" algn="l">
              <a:lnSpc>
                <a:spcPct val="100000"/>
              </a:lnSpc>
              <a:spcBef>
                <a:spcPts val="0"/>
              </a:spcBef>
              <a:spcAft>
                <a:spcPts val="0"/>
              </a:spcAft>
              <a:buClr>
                <a:schemeClr val="lt1"/>
              </a:buClr>
              <a:buSzPts val="2500"/>
              <a:buFont typeface="Arial"/>
              <a:buChar char="•"/>
            </a:pPr>
            <a:r>
              <a:rPr b="0" i="0" lang="en-US" sz="2500" u="none" strike="noStrike">
                <a:solidFill>
                  <a:schemeClr val="lt1"/>
                </a:solidFill>
                <a:latin typeface="Arial"/>
                <a:ea typeface="Arial"/>
                <a:cs typeface="Arial"/>
                <a:sym typeface="Arial"/>
              </a:rPr>
              <a:t>Larger Catalog</a:t>
            </a:r>
            <a:endParaRPr/>
          </a:p>
          <a:p>
            <a:pPr indent="-126993" lvl="0" marL="285744" marR="0" rtl="0" algn="l">
              <a:lnSpc>
                <a:spcPct val="100000"/>
              </a:lnSpc>
              <a:spcBef>
                <a:spcPts val="0"/>
              </a:spcBef>
              <a:spcAft>
                <a:spcPts val="0"/>
              </a:spcAft>
              <a:buClr>
                <a:schemeClr val="dk1"/>
              </a:buClr>
              <a:buSzPts val="2500"/>
              <a:buFont typeface="Arial"/>
              <a:buNone/>
            </a:pPr>
            <a:r>
              <a:t/>
            </a:r>
            <a:endParaRPr b="0" i="0" sz="2500" u="none" strike="noStrike">
              <a:solidFill>
                <a:schemeClr val="lt1"/>
              </a:solidFill>
              <a:latin typeface="Arial"/>
              <a:ea typeface="Arial"/>
              <a:cs typeface="Arial"/>
              <a:sym typeface="Arial"/>
            </a:endParaRPr>
          </a:p>
        </p:txBody>
      </p:sp>
      <p:sp>
        <p:nvSpPr>
          <p:cNvPr id="337" name="Google Shape;337;p17"/>
          <p:cNvSpPr txBox="1"/>
          <p:nvPr/>
        </p:nvSpPr>
        <p:spPr>
          <a:xfrm>
            <a:off x="661299" y="6529323"/>
            <a:ext cx="3412288"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strike="noStrike">
                <a:solidFill>
                  <a:schemeClr val="lt1"/>
                </a:solidFill>
                <a:latin typeface="Arial"/>
                <a:ea typeface="Arial"/>
                <a:cs typeface="Arial"/>
                <a:sym typeface="Arial"/>
              </a:rPr>
              <a:t>Amazon Business confidential</a:t>
            </a:r>
            <a:endParaRPr/>
          </a:p>
        </p:txBody>
      </p:sp>
      <p:pic>
        <p:nvPicPr>
          <p:cNvPr id="338" name="Google Shape;338;p17"/>
          <p:cNvPicPr preferRelativeResize="0"/>
          <p:nvPr/>
        </p:nvPicPr>
        <p:blipFill rotWithShape="1">
          <a:blip r:embed="rId3">
            <a:alphaModFix/>
          </a:blip>
          <a:srcRect b="0" l="50138" r="18173" t="1018"/>
          <a:stretch/>
        </p:blipFill>
        <p:spPr>
          <a:xfrm>
            <a:off x="6426200" y="1976178"/>
            <a:ext cx="5657095" cy="3340100"/>
          </a:xfrm>
          <a:prstGeom prst="rect">
            <a:avLst/>
          </a:prstGeom>
          <a:noFill/>
          <a:ln>
            <a:noFill/>
          </a:ln>
        </p:spPr>
      </p:pic>
      <p:pic>
        <p:nvPicPr>
          <p:cNvPr id="339" name="Google Shape;339;p17"/>
          <p:cNvPicPr preferRelativeResize="0"/>
          <p:nvPr/>
        </p:nvPicPr>
        <p:blipFill rotWithShape="1">
          <a:blip r:embed="rId4">
            <a:alphaModFix/>
          </a:blip>
          <a:srcRect b="0" l="0" r="0" t="0"/>
          <a:stretch/>
        </p:blipFill>
        <p:spPr>
          <a:xfrm>
            <a:off x="5850498" y="5833055"/>
            <a:ext cx="1282766" cy="9271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8"/>
          <p:cNvSpPr/>
          <p:nvPr/>
        </p:nvSpPr>
        <p:spPr>
          <a:xfrm>
            <a:off x="0" y="-357790"/>
            <a:ext cx="12192000" cy="810756"/>
          </a:xfrm>
          <a:prstGeom prst="rect">
            <a:avLst/>
          </a:prstGeom>
          <a:solidFill>
            <a:schemeClr val="lt1">
              <a:alpha val="3568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strike="noStrike">
              <a:solidFill>
                <a:srgbClr val="EAEDED"/>
              </a:solidFill>
              <a:latin typeface="Calibri"/>
              <a:ea typeface="Calibri"/>
              <a:cs typeface="Calibri"/>
              <a:sym typeface="Calibri"/>
            </a:endParaRPr>
          </a:p>
        </p:txBody>
      </p:sp>
      <p:sp>
        <p:nvSpPr>
          <p:cNvPr id="346" name="Google Shape;346;p18"/>
          <p:cNvSpPr txBox="1"/>
          <p:nvPr/>
        </p:nvSpPr>
        <p:spPr>
          <a:xfrm>
            <a:off x="260591" y="101496"/>
            <a:ext cx="8976360" cy="671552"/>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dk1"/>
              </a:buClr>
              <a:buSzPts val="3600"/>
              <a:buFont typeface="Calibri"/>
              <a:buNone/>
            </a:pPr>
            <a:r>
              <a:rPr b="1" i="0" lang="en-US" sz="3600" u="none" strike="noStrike">
                <a:solidFill>
                  <a:schemeClr val="dk1"/>
                </a:solidFill>
                <a:latin typeface="Calibri"/>
                <a:ea typeface="Calibri"/>
                <a:cs typeface="Calibri"/>
                <a:sym typeface="Calibri"/>
              </a:rPr>
              <a:t>Where are we today</a:t>
            </a:r>
            <a:endParaRPr b="1" i="0" sz="3600" u="none" strike="noStrike">
              <a:solidFill>
                <a:schemeClr val="dk1"/>
              </a:solidFill>
              <a:latin typeface="Calibri"/>
              <a:ea typeface="Calibri"/>
              <a:cs typeface="Calibri"/>
              <a:sym typeface="Calibri"/>
            </a:endParaRPr>
          </a:p>
        </p:txBody>
      </p:sp>
      <p:sp>
        <p:nvSpPr>
          <p:cNvPr id="347" name="Google Shape;347;p18"/>
          <p:cNvSpPr txBox="1"/>
          <p:nvPr/>
        </p:nvSpPr>
        <p:spPr>
          <a:xfrm>
            <a:off x="122140" y="646932"/>
            <a:ext cx="11772900" cy="6137012"/>
          </a:xfrm>
          <a:prstGeom prst="rect">
            <a:avLst/>
          </a:prstGeom>
          <a:solidFill>
            <a:srgbClr val="B3C6E7">
              <a:alpha val="42745"/>
            </a:srgbClr>
          </a:solidFill>
          <a:ln>
            <a:noFill/>
          </a:ln>
        </p:spPr>
        <p:txBody>
          <a:bodyPr anchorCtr="0" anchor="t" bIns="45700" lIns="91425" spcFirstLastPara="1" rIns="91425" wrap="square" tIns="45700">
            <a:noAutofit/>
          </a:bodyPr>
          <a:lstStyle/>
          <a:p>
            <a:pPr indent="-228583" lvl="0" marL="228583" marR="0" rtl="0" algn="l">
              <a:lnSpc>
                <a:spcPct val="110000"/>
              </a:lnSpc>
              <a:spcBef>
                <a:spcPts val="0"/>
              </a:spcBef>
              <a:spcAft>
                <a:spcPts val="0"/>
              </a:spcAft>
              <a:buClr>
                <a:schemeClr val="dk1"/>
              </a:buClr>
              <a:buSzPts val="3200"/>
              <a:buFont typeface="Arial"/>
              <a:buChar char="•"/>
            </a:pPr>
            <a:r>
              <a:rPr b="0" i="0" lang="en-US" sz="3200" u="none" strike="noStrike">
                <a:solidFill>
                  <a:schemeClr val="dk1"/>
                </a:solidFill>
                <a:latin typeface="Calibri"/>
                <a:ea typeface="Calibri"/>
                <a:cs typeface="Calibri"/>
                <a:sym typeface="Calibri"/>
              </a:rPr>
              <a:t>Changes to account set up for Dexter Community Schools</a:t>
            </a:r>
            <a:endParaRPr/>
          </a:p>
          <a:p>
            <a:pPr indent="-228584" lvl="1" marL="685750" marR="0" rtl="0" algn="l">
              <a:lnSpc>
                <a:spcPct val="11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Use new tax exempt set up</a:t>
            </a:r>
            <a:endParaRPr/>
          </a:p>
          <a:p>
            <a:pPr indent="-228584" lvl="1" marL="685750" marR="0" rtl="0" algn="l">
              <a:lnSpc>
                <a:spcPct val="11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Set up groups with Education Approval Workflow</a:t>
            </a:r>
            <a:endParaRPr/>
          </a:p>
          <a:p>
            <a:pPr indent="-228584" lvl="1" marL="685750" marR="0" rtl="0" algn="l">
              <a:lnSpc>
                <a:spcPct val="11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Standardized shipping addresses per group  </a:t>
            </a:r>
            <a:endParaRPr/>
          </a:p>
          <a:p>
            <a:pPr indent="-228584" lvl="1" marL="685750" marR="0" rtl="0" algn="l">
              <a:lnSpc>
                <a:spcPct val="11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Set up AmazonSmile connection</a:t>
            </a:r>
            <a:endParaRPr/>
          </a:p>
          <a:p>
            <a:pPr indent="-228584" lvl="1" marL="685750" marR="0" rtl="0" algn="l">
              <a:lnSpc>
                <a:spcPct val="11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Enabled Debarred vendor settings to meet the requirements</a:t>
            </a:r>
            <a:endParaRPr/>
          </a:p>
          <a:p>
            <a:pPr indent="-25383" lvl="0" marL="228583" marR="0" rtl="0" algn="l">
              <a:lnSpc>
                <a:spcPct val="110000"/>
              </a:lnSpc>
              <a:spcBef>
                <a:spcPts val="0"/>
              </a:spcBef>
              <a:spcAft>
                <a:spcPts val="0"/>
              </a:spcAft>
              <a:buClr>
                <a:schemeClr val="dk1"/>
              </a:buClr>
              <a:buSzPts val="3200"/>
              <a:buFont typeface="Arial"/>
              <a:buNone/>
            </a:pPr>
            <a:r>
              <a:t/>
            </a:r>
            <a:endParaRPr b="0" i="0" sz="3200" u="none" strike="noStrike">
              <a:solidFill>
                <a:schemeClr val="dk1"/>
              </a:solidFill>
              <a:latin typeface="Calibri"/>
              <a:ea typeface="Calibri"/>
              <a:cs typeface="Calibri"/>
              <a:sym typeface="Calibri"/>
            </a:endParaRPr>
          </a:p>
          <a:p>
            <a:pPr indent="-228583" lvl="0" marL="228583" marR="0" rtl="0" algn="l">
              <a:lnSpc>
                <a:spcPct val="110000"/>
              </a:lnSpc>
              <a:spcBef>
                <a:spcPts val="0"/>
              </a:spcBef>
              <a:spcAft>
                <a:spcPts val="0"/>
              </a:spcAft>
              <a:buClr>
                <a:schemeClr val="dk1"/>
              </a:buClr>
              <a:buSzPts val="3200"/>
              <a:buFont typeface="Arial"/>
              <a:buChar char="•"/>
            </a:pPr>
            <a:r>
              <a:rPr b="0" i="0" lang="en-US" sz="3200" u="none" strike="noStrike">
                <a:solidFill>
                  <a:schemeClr val="dk1"/>
                </a:solidFill>
                <a:latin typeface="Calibri"/>
                <a:ea typeface="Calibri"/>
                <a:cs typeface="Calibri"/>
                <a:sym typeface="Calibri"/>
              </a:rPr>
              <a:t>Weekly-meeting cadence with business office coordinator</a:t>
            </a:r>
            <a:endParaRPr b="0" i="0" sz="3200" u="none" strike="noStrike">
              <a:solidFill>
                <a:schemeClr val="dk1"/>
              </a:solidFill>
              <a:latin typeface="Arial"/>
              <a:ea typeface="Arial"/>
              <a:cs typeface="Arial"/>
              <a:sym typeface="Arial"/>
            </a:endParaRPr>
          </a:p>
          <a:p>
            <a:pPr indent="-25383" lvl="0" marL="228583" marR="0" rtl="0" algn="l">
              <a:lnSpc>
                <a:spcPct val="110000"/>
              </a:lnSpc>
              <a:spcBef>
                <a:spcPts val="0"/>
              </a:spcBef>
              <a:spcAft>
                <a:spcPts val="0"/>
              </a:spcAft>
              <a:buClr>
                <a:schemeClr val="dk1"/>
              </a:buClr>
              <a:buSzPts val="3200"/>
              <a:buFont typeface="Arial"/>
              <a:buNone/>
            </a:pPr>
            <a:r>
              <a:t/>
            </a:r>
            <a:endParaRPr b="0" i="0" sz="3200" u="none" strike="noStrike">
              <a:solidFill>
                <a:schemeClr val="dk1"/>
              </a:solidFill>
              <a:latin typeface="Calibri"/>
              <a:ea typeface="Calibri"/>
              <a:cs typeface="Calibri"/>
              <a:sym typeface="Calibri"/>
            </a:endParaRPr>
          </a:p>
          <a:p>
            <a:pPr indent="-228583" lvl="0" marL="228583" marR="0" rtl="0" algn="l">
              <a:lnSpc>
                <a:spcPct val="110000"/>
              </a:lnSpc>
              <a:spcBef>
                <a:spcPts val="0"/>
              </a:spcBef>
              <a:spcAft>
                <a:spcPts val="0"/>
              </a:spcAft>
              <a:buClr>
                <a:schemeClr val="dk1"/>
              </a:buClr>
              <a:buSzPts val="3200"/>
              <a:buFont typeface="Arial"/>
              <a:buChar char="•"/>
            </a:pPr>
            <a:r>
              <a:rPr b="0" i="0" lang="en-US" sz="3200" u="none" strike="noStrike">
                <a:solidFill>
                  <a:schemeClr val="dk1"/>
                </a:solidFill>
                <a:latin typeface="Calibri"/>
                <a:ea typeface="Calibri"/>
                <a:cs typeface="Calibri"/>
                <a:sym typeface="Calibri"/>
              </a:rPr>
              <a:t>Rolling out the entire district </a:t>
            </a:r>
            <a:endParaRPr b="0" i="0" sz="3200" u="none" strike="noStrike">
              <a:solidFill>
                <a:schemeClr val="dk1"/>
              </a:solidFill>
              <a:latin typeface="Calibri"/>
              <a:ea typeface="Calibri"/>
              <a:cs typeface="Calibri"/>
              <a:sym typeface="Calibri"/>
            </a:endParaRPr>
          </a:p>
          <a:p>
            <a:pPr indent="-25383" lvl="0" marL="228583" marR="0" rtl="0" algn="l">
              <a:lnSpc>
                <a:spcPct val="110000"/>
              </a:lnSpc>
              <a:spcBef>
                <a:spcPts val="0"/>
              </a:spcBef>
              <a:spcAft>
                <a:spcPts val="0"/>
              </a:spcAft>
              <a:buClr>
                <a:schemeClr val="dk1"/>
              </a:buClr>
              <a:buSzPts val="3200"/>
              <a:buFont typeface="Arial"/>
              <a:buNone/>
            </a:pPr>
            <a:r>
              <a:t/>
            </a:r>
            <a:endParaRPr b="0" i="0" sz="3200" u="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3200"/>
              <a:buFont typeface="Arial"/>
              <a:buNone/>
            </a:pPr>
            <a:r>
              <a:t/>
            </a:r>
            <a:endParaRPr b="0" i="0" sz="3200" u="none" strike="noStrike">
              <a:solidFill>
                <a:schemeClr val="dk1"/>
              </a:solidFill>
              <a:latin typeface="Calibri"/>
              <a:ea typeface="Calibri"/>
              <a:cs typeface="Calibri"/>
              <a:sym typeface="Calibri"/>
            </a:endParaRPr>
          </a:p>
          <a:p>
            <a:pPr indent="-25383" lvl="0" marL="228583" marR="0" rtl="0" algn="l">
              <a:lnSpc>
                <a:spcPct val="110000"/>
              </a:lnSpc>
              <a:spcBef>
                <a:spcPts val="0"/>
              </a:spcBef>
              <a:spcAft>
                <a:spcPts val="0"/>
              </a:spcAft>
              <a:buClr>
                <a:schemeClr val="dk1"/>
              </a:buClr>
              <a:buSzPts val="3200"/>
              <a:buFont typeface="Arial"/>
              <a:buNone/>
            </a:pPr>
            <a:r>
              <a:t/>
            </a:r>
            <a:endParaRPr b="0" i="0" sz="3200" u="none" strike="noStrike">
              <a:solidFill>
                <a:schemeClr val="dk1"/>
              </a:solidFill>
              <a:latin typeface="Calibri"/>
              <a:ea typeface="Calibri"/>
              <a:cs typeface="Calibri"/>
              <a:sym typeface="Calibri"/>
            </a:endParaRPr>
          </a:p>
        </p:txBody>
      </p:sp>
      <p:pic>
        <p:nvPicPr>
          <p:cNvPr id="348" name="Google Shape;348;p18"/>
          <p:cNvPicPr preferRelativeResize="0"/>
          <p:nvPr/>
        </p:nvPicPr>
        <p:blipFill rotWithShape="1">
          <a:blip r:embed="rId3">
            <a:alphaModFix/>
          </a:blip>
          <a:srcRect b="0" l="0" r="0" t="0"/>
          <a:stretch/>
        </p:blipFill>
        <p:spPr>
          <a:xfrm>
            <a:off x="10864914" y="101496"/>
            <a:ext cx="1282766" cy="927100"/>
          </a:xfrm>
          <a:prstGeom prst="rect">
            <a:avLst/>
          </a:prstGeom>
          <a:noFill/>
          <a:ln>
            <a:noFill/>
          </a:ln>
        </p:spPr>
      </p:pic>
      <p:pic>
        <p:nvPicPr>
          <p:cNvPr id="349" name="Google Shape;349;p18"/>
          <p:cNvPicPr preferRelativeResize="0"/>
          <p:nvPr/>
        </p:nvPicPr>
        <p:blipFill rotWithShape="1">
          <a:blip r:embed="rId4">
            <a:alphaModFix/>
          </a:blip>
          <a:srcRect b="0" l="0" r="0" t="0"/>
          <a:stretch/>
        </p:blipFill>
        <p:spPr>
          <a:xfrm>
            <a:off x="10248176" y="6335125"/>
            <a:ext cx="1453170" cy="35228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19"/>
          <p:cNvPicPr preferRelativeResize="0"/>
          <p:nvPr/>
        </p:nvPicPr>
        <p:blipFill rotWithShape="1">
          <a:blip r:embed="rId3">
            <a:alphaModFix/>
          </a:blip>
          <a:srcRect b="0" l="0" r="0" t="0"/>
          <a:stretch/>
        </p:blipFill>
        <p:spPr>
          <a:xfrm>
            <a:off x="0" y="1722660"/>
            <a:ext cx="7412181" cy="4169352"/>
          </a:xfrm>
          <a:prstGeom prst="rect">
            <a:avLst/>
          </a:prstGeom>
          <a:noFill/>
          <a:ln>
            <a:noFill/>
          </a:ln>
        </p:spPr>
      </p:pic>
      <p:sp>
        <p:nvSpPr>
          <p:cNvPr id="356" name="Google Shape;356;p19"/>
          <p:cNvSpPr/>
          <p:nvPr/>
        </p:nvSpPr>
        <p:spPr>
          <a:xfrm flipH="1" rot="-5400000">
            <a:off x="5913705" y="576560"/>
            <a:ext cx="6858003" cy="5704883"/>
          </a:xfrm>
          <a:custGeom>
            <a:rect b="b" l="l" r="r" t="t"/>
            <a:pathLst>
              <a:path extrusionOk="0" h="3962329" w="12193592">
                <a:moveTo>
                  <a:pt x="0" y="725616"/>
                </a:moveTo>
                <a:lnTo>
                  <a:pt x="12193592" y="0"/>
                </a:lnTo>
                <a:cubicBezTo>
                  <a:pt x="12193591" y="1545739"/>
                  <a:pt x="12187959" y="2414411"/>
                  <a:pt x="12187958" y="3960150"/>
                </a:cubicBezTo>
                <a:lnTo>
                  <a:pt x="8494" y="3962329"/>
                </a:lnTo>
                <a:cubicBezTo>
                  <a:pt x="5663" y="2883425"/>
                  <a:pt x="2831" y="1804520"/>
                  <a:pt x="0" y="72561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357" name="Google Shape;357;p19"/>
          <p:cNvSpPr txBox="1"/>
          <p:nvPr/>
        </p:nvSpPr>
        <p:spPr>
          <a:xfrm>
            <a:off x="457200" y="640081"/>
            <a:ext cx="1034105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strike="noStrike">
                <a:solidFill>
                  <a:srgbClr val="001F3C"/>
                </a:solidFill>
                <a:latin typeface="Arial"/>
                <a:ea typeface="Arial"/>
                <a:cs typeface="Arial"/>
                <a:sym typeface="Arial"/>
              </a:rPr>
              <a:t>Looking Forward</a:t>
            </a:r>
            <a:endParaRPr b="1" i="1" sz="3600" u="none" strike="noStrike">
              <a:solidFill>
                <a:srgbClr val="001F3C"/>
              </a:solidFill>
              <a:latin typeface="Arial"/>
              <a:ea typeface="Arial"/>
              <a:cs typeface="Arial"/>
              <a:sym typeface="Arial"/>
            </a:endParaRPr>
          </a:p>
        </p:txBody>
      </p:sp>
      <p:sp>
        <p:nvSpPr>
          <p:cNvPr id="358" name="Google Shape;358;p19"/>
          <p:cNvSpPr txBox="1"/>
          <p:nvPr/>
        </p:nvSpPr>
        <p:spPr>
          <a:xfrm>
            <a:off x="457200" y="1193323"/>
            <a:ext cx="966812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strike="noStrike">
                <a:solidFill>
                  <a:srgbClr val="001F3C"/>
                </a:solidFill>
                <a:latin typeface="Arial"/>
                <a:ea typeface="Arial"/>
                <a:cs typeface="Arial"/>
                <a:sym typeface="Arial"/>
              </a:rPr>
              <a:t>Strategic partnership to maintain Internal Controls and cost savings</a:t>
            </a:r>
            <a:endParaRPr b="0" i="0" sz="1600" u="none" strike="noStrike">
              <a:solidFill>
                <a:srgbClr val="001F3C"/>
              </a:solidFill>
              <a:latin typeface="Arial"/>
              <a:ea typeface="Arial"/>
              <a:cs typeface="Arial"/>
              <a:sym typeface="Arial"/>
            </a:endParaRPr>
          </a:p>
        </p:txBody>
      </p:sp>
      <p:sp>
        <p:nvSpPr>
          <p:cNvPr id="359" name="Google Shape;359;p19"/>
          <p:cNvSpPr/>
          <p:nvPr/>
        </p:nvSpPr>
        <p:spPr>
          <a:xfrm>
            <a:off x="7275443" y="1722660"/>
            <a:ext cx="4776985" cy="420115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800" u="none" strike="noStrike">
                <a:solidFill>
                  <a:srgbClr val="057BB5"/>
                </a:solidFill>
                <a:latin typeface="Arial"/>
                <a:ea typeface="Arial"/>
                <a:cs typeface="Arial"/>
                <a:sym typeface="Arial"/>
              </a:rPr>
              <a:t>District Relaunch on a Centralized Account</a:t>
            </a:r>
            <a:endParaRPr b="0" i="0" sz="1800" u="none" strike="noStrike">
              <a:solidFill>
                <a:srgbClr val="057BB5"/>
              </a:solidFill>
              <a:latin typeface="Arial"/>
              <a:ea typeface="Arial"/>
              <a:cs typeface="Arial"/>
              <a:sym typeface="Arial"/>
            </a:endParaRPr>
          </a:p>
          <a:p>
            <a:pPr indent="0" lvl="0" marL="0" marR="0" rtl="0" algn="l">
              <a:lnSpc>
                <a:spcPct val="150000"/>
              </a:lnSpc>
              <a:spcBef>
                <a:spcPts val="0"/>
              </a:spcBef>
              <a:spcAft>
                <a:spcPts val="0"/>
              </a:spcAft>
              <a:buNone/>
            </a:pPr>
            <a:r>
              <a:t/>
            </a:r>
            <a:endParaRPr b="0" i="0" sz="1600" u="none" strike="noStrike">
              <a:solidFill>
                <a:srgbClr val="001F3C"/>
              </a:solidFill>
              <a:latin typeface="Arial"/>
              <a:ea typeface="Arial"/>
              <a:cs typeface="Arial"/>
              <a:sym typeface="Arial"/>
            </a:endParaRPr>
          </a:p>
          <a:p>
            <a:pPr indent="0" lvl="0" marL="0" marR="0" rtl="0" algn="l">
              <a:lnSpc>
                <a:spcPct val="150000"/>
              </a:lnSpc>
              <a:spcBef>
                <a:spcPts val="0"/>
              </a:spcBef>
              <a:spcAft>
                <a:spcPts val="0"/>
              </a:spcAft>
              <a:buNone/>
            </a:pPr>
            <a:r>
              <a:rPr b="0" i="0" lang="en-US" sz="1800" u="none" strike="noStrike">
                <a:solidFill>
                  <a:srgbClr val="057BB5"/>
                </a:solidFill>
                <a:latin typeface="Arial"/>
                <a:ea typeface="Arial"/>
                <a:cs typeface="Arial"/>
                <a:sym typeface="Arial"/>
              </a:rPr>
              <a:t>Spend Analysis – Competing Vendors</a:t>
            </a:r>
            <a:endParaRPr b="0" i="0" sz="1800" u="none" strike="noStrike">
              <a:solidFill>
                <a:srgbClr val="057BB5"/>
              </a:solidFill>
              <a:latin typeface="Arial"/>
              <a:ea typeface="Arial"/>
              <a:cs typeface="Arial"/>
              <a:sym typeface="Arial"/>
            </a:endParaRPr>
          </a:p>
          <a:p>
            <a:pPr indent="0" lvl="0" marL="0" marR="0" rtl="0" algn="l">
              <a:lnSpc>
                <a:spcPct val="150000"/>
              </a:lnSpc>
              <a:spcBef>
                <a:spcPts val="0"/>
              </a:spcBef>
              <a:spcAft>
                <a:spcPts val="0"/>
              </a:spcAft>
              <a:buNone/>
            </a:pPr>
            <a:r>
              <a:rPr b="0" i="0" lang="en-US" sz="1600" u="none" strike="noStrike">
                <a:solidFill>
                  <a:srgbClr val="001F3C"/>
                </a:solidFill>
                <a:latin typeface="Arial"/>
                <a:ea typeface="Arial"/>
                <a:cs typeface="Arial"/>
                <a:sym typeface="Arial"/>
              </a:rPr>
              <a:t>Amazon team can help you look at your primary vendors </a:t>
            </a:r>
            <a:endParaRPr/>
          </a:p>
          <a:p>
            <a:pPr indent="0" lvl="0" marL="0" marR="0" rtl="0" algn="l">
              <a:lnSpc>
                <a:spcPct val="150000"/>
              </a:lnSpc>
              <a:spcBef>
                <a:spcPts val="0"/>
              </a:spcBef>
              <a:spcAft>
                <a:spcPts val="0"/>
              </a:spcAft>
              <a:buNone/>
            </a:pPr>
            <a:r>
              <a:t/>
            </a:r>
            <a:endParaRPr b="0" i="0" sz="1200" u="none" strike="noStrike">
              <a:solidFill>
                <a:srgbClr val="001F3C"/>
              </a:solidFill>
              <a:latin typeface="Arial"/>
              <a:ea typeface="Arial"/>
              <a:cs typeface="Arial"/>
              <a:sym typeface="Arial"/>
            </a:endParaRPr>
          </a:p>
          <a:p>
            <a:pPr indent="0" lvl="0" marL="0" marR="0" rtl="0" algn="l">
              <a:lnSpc>
                <a:spcPct val="150000"/>
              </a:lnSpc>
              <a:spcBef>
                <a:spcPts val="0"/>
              </a:spcBef>
              <a:spcAft>
                <a:spcPts val="0"/>
              </a:spcAft>
              <a:buNone/>
            </a:pPr>
            <a:r>
              <a:rPr b="0" i="0" lang="en-US" sz="1800" u="none" strike="noStrike">
                <a:solidFill>
                  <a:srgbClr val="057BB5"/>
                </a:solidFill>
                <a:latin typeface="Arial"/>
                <a:ea typeface="Arial"/>
                <a:cs typeface="Arial"/>
                <a:sym typeface="Arial"/>
              </a:rPr>
              <a:t>Education Market Development</a:t>
            </a:r>
            <a:endParaRPr b="0" i="0" sz="1800" u="none" strike="noStrike">
              <a:solidFill>
                <a:srgbClr val="057BB5"/>
              </a:solidFill>
              <a:latin typeface="Arial"/>
              <a:ea typeface="Arial"/>
              <a:cs typeface="Arial"/>
              <a:sym typeface="Arial"/>
            </a:endParaRPr>
          </a:p>
          <a:p>
            <a:pPr indent="0" lvl="0" marL="0" marR="0" rtl="0" algn="l">
              <a:lnSpc>
                <a:spcPct val="150000"/>
              </a:lnSpc>
              <a:spcBef>
                <a:spcPts val="0"/>
              </a:spcBef>
              <a:spcAft>
                <a:spcPts val="0"/>
              </a:spcAft>
              <a:buNone/>
            </a:pPr>
            <a:r>
              <a:rPr b="0" i="0" lang="en-US" sz="1600" u="none" strike="noStrike">
                <a:solidFill>
                  <a:srgbClr val="001F3C"/>
                </a:solidFill>
                <a:latin typeface="Arial"/>
                <a:ea typeface="Arial"/>
                <a:cs typeface="Arial"/>
                <a:sym typeface="Arial"/>
              </a:rPr>
              <a:t>Amazon has an ear to the education community and striving to make Amazon Business the go-to for Educators. </a:t>
            </a:r>
            <a:endParaRPr/>
          </a:p>
          <a:p>
            <a:pPr indent="0" lvl="0" marL="0" marR="0" rtl="0" algn="l">
              <a:lnSpc>
                <a:spcPct val="150000"/>
              </a:lnSpc>
              <a:spcBef>
                <a:spcPts val="0"/>
              </a:spcBef>
              <a:spcAft>
                <a:spcPts val="0"/>
              </a:spcAft>
              <a:buNone/>
            </a:pPr>
            <a:r>
              <a:t/>
            </a:r>
            <a:endParaRPr b="0" i="0" sz="1600" u="none" strike="noStrike">
              <a:solidFill>
                <a:srgbClr val="001F3C"/>
              </a:solidFill>
              <a:latin typeface="Arial"/>
              <a:ea typeface="Arial"/>
              <a:cs typeface="Arial"/>
              <a:sym typeface="Arial"/>
            </a:endParaRPr>
          </a:p>
        </p:txBody>
      </p:sp>
      <p:pic>
        <p:nvPicPr>
          <p:cNvPr id="360" name="Google Shape;360;p19"/>
          <p:cNvPicPr preferRelativeResize="0"/>
          <p:nvPr/>
        </p:nvPicPr>
        <p:blipFill rotWithShape="1">
          <a:blip r:embed="rId4">
            <a:alphaModFix/>
          </a:blip>
          <a:srcRect b="0" l="0" r="0" t="0"/>
          <a:stretch/>
        </p:blipFill>
        <p:spPr>
          <a:xfrm>
            <a:off x="11201872" y="6127770"/>
            <a:ext cx="921916" cy="730230"/>
          </a:xfrm>
          <a:prstGeom prst="rect">
            <a:avLst/>
          </a:prstGeom>
          <a:noFill/>
          <a:ln>
            <a:noFill/>
          </a:ln>
        </p:spPr>
      </p:pic>
      <p:pic>
        <p:nvPicPr>
          <p:cNvPr descr="image003" id="361" name="Google Shape;361;p19"/>
          <p:cNvPicPr preferRelativeResize="0"/>
          <p:nvPr/>
        </p:nvPicPr>
        <p:blipFill rotWithShape="1">
          <a:blip r:embed="rId5">
            <a:alphaModFix/>
          </a:blip>
          <a:srcRect b="0" l="0" r="0" t="0"/>
          <a:stretch/>
        </p:blipFill>
        <p:spPr>
          <a:xfrm>
            <a:off x="9591321" y="204340"/>
            <a:ext cx="2461107" cy="435737"/>
          </a:xfrm>
          <a:prstGeom prst="rect">
            <a:avLst/>
          </a:prstGeom>
          <a:noFill/>
          <a:ln>
            <a:noFill/>
          </a:ln>
        </p:spPr>
      </p:pic>
      <p:pic>
        <p:nvPicPr>
          <p:cNvPr id="362" name="Google Shape;362;p19"/>
          <p:cNvPicPr preferRelativeResize="0"/>
          <p:nvPr/>
        </p:nvPicPr>
        <p:blipFill rotWithShape="1">
          <a:blip r:embed="rId6">
            <a:alphaModFix/>
          </a:blip>
          <a:srcRect b="0" l="0" r="0" t="0"/>
          <a:stretch/>
        </p:blipFill>
        <p:spPr>
          <a:xfrm>
            <a:off x="9915523" y="6414222"/>
            <a:ext cx="1286349" cy="31184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alpha val="74901"/>
          </a:srgbClr>
        </a:solidFill>
      </p:bgPr>
    </p:bg>
    <p:spTree>
      <p:nvGrpSpPr>
        <p:cNvPr id="101" name="Shape 101"/>
        <p:cNvGrpSpPr/>
        <p:nvPr/>
      </p:nvGrpSpPr>
      <p:grpSpPr>
        <a:xfrm>
          <a:off x="0" y="0"/>
          <a:ext cx="0" cy="0"/>
          <a:chOff x="0" y="0"/>
          <a:chExt cx="0" cy="0"/>
        </a:xfrm>
      </p:grpSpPr>
      <p:sp>
        <p:nvSpPr>
          <p:cNvPr id="102" name="Google Shape;102;p2"/>
          <p:cNvSpPr txBox="1"/>
          <p:nvPr>
            <p:ph type="title"/>
          </p:nvPr>
        </p:nvSpPr>
        <p:spPr>
          <a:xfrm>
            <a:off x="282103" y="781879"/>
            <a:ext cx="5336819" cy="607612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Play"/>
              <a:buNone/>
            </a:pPr>
            <a:r>
              <a:rPr b="1" lang="en-US">
                <a:solidFill>
                  <a:schemeClr val="lt1"/>
                </a:solidFill>
                <a:latin typeface="Play"/>
                <a:ea typeface="Play"/>
                <a:cs typeface="Play"/>
                <a:sym typeface="Play"/>
              </a:rPr>
              <a:t>Intro</a:t>
            </a:r>
            <a:br>
              <a:rPr b="1" lang="en-US">
                <a:solidFill>
                  <a:schemeClr val="lt1"/>
                </a:solidFill>
                <a:latin typeface="Play"/>
                <a:ea typeface="Play"/>
                <a:cs typeface="Play"/>
                <a:sym typeface="Play"/>
              </a:rPr>
            </a:br>
            <a:br>
              <a:rPr b="1" lang="en-US">
                <a:solidFill>
                  <a:schemeClr val="lt1"/>
                </a:solidFill>
                <a:latin typeface="Play"/>
                <a:ea typeface="Play"/>
                <a:cs typeface="Play"/>
                <a:sym typeface="Play"/>
              </a:rPr>
            </a:br>
            <a:r>
              <a:rPr lang="en-US" sz="2800">
                <a:solidFill>
                  <a:schemeClr val="lt1"/>
                </a:solidFill>
              </a:rPr>
              <a:t>Learn best practices in managing online purchasing for your school district. Learn how to guide purchasing practices within your district and establish effective internal controls. </a:t>
            </a:r>
            <a:br>
              <a:rPr lang="en-US" sz="2800">
                <a:solidFill>
                  <a:schemeClr val="lt1"/>
                </a:solidFill>
              </a:rPr>
            </a:br>
            <a:endParaRPr sz="2800">
              <a:solidFill>
                <a:schemeClr val="lt1"/>
              </a:solidFill>
              <a:latin typeface="Play"/>
              <a:ea typeface="Play"/>
              <a:cs typeface="Play"/>
              <a:sym typeface="Play"/>
            </a:endParaRPr>
          </a:p>
        </p:txBody>
      </p:sp>
      <p:sp>
        <p:nvSpPr>
          <p:cNvPr id="103" name="Google Shape;103;p2"/>
          <p:cNvSpPr txBox="1"/>
          <p:nvPr/>
        </p:nvSpPr>
        <p:spPr>
          <a:xfrm>
            <a:off x="282103" y="6371618"/>
            <a:ext cx="11809379" cy="2540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051" u="none" strike="noStrike">
                <a:solidFill>
                  <a:schemeClr val="lt1"/>
                </a:solidFill>
                <a:latin typeface="Calibri"/>
                <a:ea typeface="Calibri"/>
                <a:cs typeface="Calibri"/>
                <a:sym typeface="Calibri"/>
              </a:rPr>
              <a:t>AMAZON BUSINESS CONFIDENTIAL</a:t>
            </a:r>
            <a:r>
              <a:rPr b="0" i="0" lang="en-US" sz="1051" u="none" strike="noStrike">
                <a:solidFill>
                  <a:schemeClr val="lt1"/>
                </a:solidFill>
                <a:latin typeface="Calibri"/>
                <a:ea typeface="Calibri"/>
                <a:cs typeface="Calibri"/>
                <a:sym typeface="Calibri"/>
              </a:rPr>
              <a:t> </a:t>
            </a:r>
            <a:r>
              <a:rPr b="0" i="0" lang="en-US" sz="1051" u="none" strike="noStrike">
                <a:solidFill>
                  <a:srgbClr val="E5E5E5"/>
                </a:solidFill>
                <a:latin typeface="Calibri"/>
                <a:ea typeface="Calibri"/>
                <a:cs typeface="Calibri"/>
                <a:sym typeface="Calibri"/>
              </a:rPr>
              <a:t>						                                                                                                  </a:t>
            </a:r>
            <a:r>
              <a:rPr b="0" i="0" lang="en-US" sz="1051" u="none" strike="noStrike">
                <a:solidFill>
                  <a:srgbClr val="585858"/>
                </a:solidFill>
                <a:latin typeface="Calibri"/>
                <a:ea typeface="Calibri"/>
                <a:cs typeface="Calibri"/>
                <a:sym typeface="Calibri"/>
              </a:rPr>
              <a:t>A</a:t>
            </a:r>
            <a:r>
              <a:rPr b="0" i="1" lang="en-US" sz="1051" u="none" strike="noStrike">
                <a:solidFill>
                  <a:srgbClr val="585858"/>
                </a:solidFill>
                <a:latin typeface="Calibri"/>
                <a:ea typeface="Calibri"/>
                <a:cs typeface="Calibri"/>
                <a:sym typeface="Calibri"/>
              </a:rPr>
              <a:t>B_2.0_2019Sep01</a:t>
            </a:r>
            <a:endParaRPr b="0" i="0" sz="1051" u="none" strike="noStrike">
              <a:solidFill>
                <a:srgbClr val="585858"/>
              </a:solidFill>
              <a:latin typeface="Calibri"/>
              <a:ea typeface="Calibri"/>
              <a:cs typeface="Calibri"/>
              <a:sym typeface="Calibri"/>
            </a:endParaRPr>
          </a:p>
        </p:txBody>
      </p:sp>
      <p:sp>
        <p:nvSpPr>
          <p:cNvPr id="104" name="Google Shape;104;p2"/>
          <p:cNvSpPr/>
          <p:nvPr/>
        </p:nvSpPr>
        <p:spPr>
          <a:xfrm>
            <a:off x="9515060" y="0"/>
            <a:ext cx="2676940" cy="1004791"/>
          </a:xfrm>
          <a:prstGeom prst="rect">
            <a:avLst/>
          </a:prstGeom>
          <a:solidFill>
            <a:srgbClr val="001F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105" name="Google Shape;105;p2"/>
          <p:cNvSpPr/>
          <p:nvPr/>
        </p:nvSpPr>
        <p:spPr>
          <a:xfrm>
            <a:off x="9539560" y="117674"/>
            <a:ext cx="2627939"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00" u="none" strike="noStrike">
                <a:solidFill>
                  <a:schemeClr val="lt1"/>
                </a:solidFill>
                <a:latin typeface="Calibri"/>
                <a:ea typeface="Calibri"/>
                <a:cs typeface="Calibri"/>
                <a:sym typeface="Calibri"/>
              </a:rPr>
              <a:t>Get Control of Online Purchasing</a:t>
            </a:r>
            <a:r>
              <a:rPr b="0" i="0" lang="en-US" sz="1800" u="none" strike="noStrike">
                <a:solidFill>
                  <a:schemeClr val="dk1"/>
                </a:solidFill>
                <a:latin typeface="Calibri"/>
                <a:ea typeface="Calibri"/>
                <a:cs typeface="Calibri"/>
                <a:sym typeface="Calibri"/>
              </a:rPr>
              <a:t> </a:t>
            </a:r>
            <a:endParaRPr/>
          </a:p>
        </p:txBody>
      </p:sp>
      <p:sp>
        <p:nvSpPr>
          <p:cNvPr id="106" name="Google Shape;106;p2"/>
          <p:cNvSpPr/>
          <p:nvPr/>
        </p:nvSpPr>
        <p:spPr>
          <a:xfrm>
            <a:off x="7048510" y="2303524"/>
            <a:ext cx="3058244" cy="305043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strike="noStrike">
              <a:solidFill>
                <a:schemeClr val="lt1"/>
              </a:solidFill>
              <a:latin typeface="Calibri"/>
              <a:ea typeface="Calibri"/>
              <a:cs typeface="Calibri"/>
              <a:sym typeface="Calibri"/>
            </a:endParaRPr>
          </a:p>
        </p:txBody>
      </p:sp>
      <p:pic>
        <p:nvPicPr>
          <p:cNvPr id="107" name="Google Shape;107;p2"/>
          <p:cNvPicPr preferRelativeResize="0"/>
          <p:nvPr/>
        </p:nvPicPr>
        <p:blipFill rotWithShape="1">
          <a:blip r:embed="rId3">
            <a:alphaModFix/>
          </a:blip>
          <a:srcRect b="4628" l="15384" r="10196" t="15376"/>
          <a:stretch/>
        </p:blipFill>
        <p:spPr>
          <a:xfrm>
            <a:off x="7460974" y="2874284"/>
            <a:ext cx="2239617" cy="1906869"/>
          </a:xfrm>
          <a:prstGeom prst="rect">
            <a:avLst/>
          </a:prstGeom>
          <a:noFill/>
          <a:ln>
            <a:noFill/>
          </a:ln>
        </p:spPr>
      </p:pic>
      <p:pic>
        <p:nvPicPr>
          <p:cNvPr id="108" name="Google Shape;108;p2"/>
          <p:cNvPicPr preferRelativeResize="0"/>
          <p:nvPr/>
        </p:nvPicPr>
        <p:blipFill rotWithShape="1">
          <a:blip r:embed="rId4">
            <a:alphaModFix/>
          </a:blip>
          <a:srcRect b="0" l="0" r="0" t="0"/>
          <a:stretch/>
        </p:blipFill>
        <p:spPr>
          <a:xfrm>
            <a:off x="10189029" y="6299055"/>
            <a:ext cx="1529122" cy="37069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0"/>
          <p:cNvSpPr/>
          <p:nvPr/>
        </p:nvSpPr>
        <p:spPr>
          <a:xfrm>
            <a:off x="0" y="3"/>
            <a:ext cx="12192000" cy="6858000"/>
          </a:xfrm>
          <a:prstGeom prst="rect">
            <a:avLst/>
          </a:prstGeom>
          <a:solidFill>
            <a:srgbClr val="ACB8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rgbClr val="FFFFFF"/>
              </a:solidFill>
              <a:latin typeface="Calibri"/>
              <a:ea typeface="Calibri"/>
              <a:cs typeface="Calibri"/>
              <a:sym typeface="Calibri"/>
            </a:endParaRPr>
          </a:p>
        </p:txBody>
      </p:sp>
      <p:sp>
        <p:nvSpPr>
          <p:cNvPr id="369" name="Google Shape;369;p20"/>
          <p:cNvSpPr/>
          <p:nvPr/>
        </p:nvSpPr>
        <p:spPr>
          <a:xfrm flipH="1" rot="5400000">
            <a:off x="-381000" y="381003"/>
            <a:ext cx="6858000" cy="6095999"/>
          </a:xfrm>
          <a:custGeom>
            <a:rect b="b" l="l" r="r" t="t"/>
            <a:pathLst>
              <a:path extrusionOk="0" h="4637216" w="12193592">
                <a:moveTo>
                  <a:pt x="0" y="725616"/>
                </a:moveTo>
                <a:lnTo>
                  <a:pt x="12193592" y="0"/>
                </a:lnTo>
                <a:cubicBezTo>
                  <a:pt x="12193591" y="1545739"/>
                  <a:pt x="12193589" y="3091477"/>
                  <a:pt x="12193588" y="4637216"/>
                </a:cubicBezTo>
                <a:lnTo>
                  <a:pt x="0" y="4637216"/>
                </a:lnTo>
                <a:lnTo>
                  <a:pt x="0" y="725616"/>
                </a:lnTo>
                <a:close/>
              </a:path>
            </a:pathLst>
          </a:custGeom>
          <a:solidFill>
            <a:schemeClr val="lt1"/>
          </a:solidFill>
          <a:ln>
            <a:noFill/>
          </a:ln>
        </p:spPr>
        <p:txBody>
          <a:bodyPr anchorCtr="0" anchor="ctr" bIns="45700" lIns="91425" spcFirstLastPara="1" rIns="91425" wrap="square" tIns="45700">
            <a:noAutofit/>
          </a:bodyPr>
          <a:lstStyle/>
          <a:p>
            <a:pPr indent="-199961" lvl="0" marL="285750" marR="0" rtl="0" algn="ctr">
              <a:lnSpc>
                <a:spcPct val="100000"/>
              </a:lnSpc>
              <a:spcBef>
                <a:spcPts val="0"/>
              </a:spcBef>
              <a:spcAft>
                <a:spcPts val="0"/>
              </a:spcAft>
              <a:buClr>
                <a:schemeClr val="lt1"/>
              </a:buClr>
              <a:buSzPts val="1351"/>
              <a:buFont typeface="Arial"/>
              <a:buNone/>
            </a:pPr>
            <a:r>
              <a:t/>
            </a:r>
            <a:endParaRPr b="0" i="0" sz="1351" u="none" strike="noStrike">
              <a:solidFill>
                <a:srgbClr val="FFFFFF"/>
              </a:solidFill>
              <a:latin typeface="Calibri"/>
              <a:ea typeface="Calibri"/>
              <a:cs typeface="Calibri"/>
              <a:sym typeface="Calibri"/>
            </a:endParaRPr>
          </a:p>
        </p:txBody>
      </p:sp>
      <p:sp>
        <p:nvSpPr>
          <p:cNvPr id="370" name="Google Shape;370;p20"/>
          <p:cNvSpPr txBox="1"/>
          <p:nvPr/>
        </p:nvSpPr>
        <p:spPr>
          <a:xfrm>
            <a:off x="96319" y="601762"/>
            <a:ext cx="1046608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strike="noStrike">
                <a:solidFill>
                  <a:srgbClr val="001F3C"/>
                </a:solidFill>
                <a:latin typeface="Arial"/>
                <a:ea typeface="Arial"/>
                <a:cs typeface="Arial"/>
                <a:sym typeface="Arial"/>
              </a:rPr>
              <a:t>Recap: Internal Control</a:t>
            </a:r>
            <a:endParaRPr b="1" i="0" sz="3600" u="none" strike="noStrike">
              <a:solidFill>
                <a:srgbClr val="001F3C"/>
              </a:solidFill>
              <a:latin typeface="Arial"/>
              <a:ea typeface="Arial"/>
              <a:cs typeface="Arial"/>
              <a:sym typeface="Arial"/>
            </a:endParaRPr>
          </a:p>
        </p:txBody>
      </p:sp>
      <p:sp>
        <p:nvSpPr>
          <p:cNvPr id="371" name="Google Shape;371;p20"/>
          <p:cNvSpPr txBox="1"/>
          <p:nvPr/>
        </p:nvSpPr>
        <p:spPr>
          <a:xfrm>
            <a:off x="469106" y="1665187"/>
            <a:ext cx="5157787" cy="8239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1" i="0" sz="2800" u="none" strike="noStrike">
              <a:solidFill>
                <a:srgbClr val="001F3C"/>
              </a:solidFill>
              <a:latin typeface="Arial"/>
              <a:ea typeface="Arial"/>
              <a:cs typeface="Arial"/>
              <a:sym typeface="Arial"/>
            </a:endParaRPr>
          </a:p>
        </p:txBody>
      </p:sp>
      <p:sp>
        <p:nvSpPr>
          <p:cNvPr id="372" name="Google Shape;372;p20"/>
          <p:cNvSpPr txBox="1"/>
          <p:nvPr/>
        </p:nvSpPr>
        <p:spPr>
          <a:xfrm>
            <a:off x="-95662" y="2077143"/>
            <a:ext cx="5616577" cy="4352926"/>
          </a:xfrm>
          <a:prstGeom prst="rect">
            <a:avLst/>
          </a:prstGeom>
          <a:noFill/>
          <a:ln>
            <a:noFill/>
          </a:ln>
        </p:spPr>
        <p:txBody>
          <a:bodyPr anchorCtr="0" anchor="t" bIns="45700" lIns="91425" spcFirstLastPara="1" rIns="91425" wrap="square" tIns="45700">
            <a:noAutofit/>
          </a:bodyPr>
          <a:lstStyle/>
          <a:p>
            <a:pPr indent="-228583" lvl="0" marL="228583" marR="0" rtl="0" algn="l">
              <a:lnSpc>
                <a:spcPct val="90000"/>
              </a:lnSpc>
              <a:spcBef>
                <a:spcPts val="0"/>
              </a:spcBef>
              <a:spcAft>
                <a:spcPts val="0"/>
              </a:spcAft>
              <a:buClr>
                <a:srgbClr val="001F3C"/>
              </a:buClr>
              <a:buSzPts val="3000"/>
              <a:buFont typeface="Arial"/>
              <a:buChar char="•"/>
            </a:pPr>
            <a:r>
              <a:rPr b="1" i="0" lang="en-US" sz="3000" u="none" strike="noStrike">
                <a:solidFill>
                  <a:srgbClr val="001F3C"/>
                </a:solidFill>
                <a:latin typeface="Arial"/>
                <a:ea typeface="Arial"/>
                <a:cs typeface="Arial"/>
                <a:sym typeface="Arial"/>
              </a:rPr>
              <a:t>Centralized Account Strategy  </a:t>
            </a:r>
            <a:endParaRPr/>
          </a:p>
          <a:p>
            <a:pPr indent="-38083" lvl="0" marL="228583" marR="0" rtl="0" algn="l">
              <a:lnSpc>
                <a:spcPct val="90000"/>
              </a:lnSpc>
              <a:spcBef>
                <a:spcPts val="1000"/>
              </a:spcBef>
              <a:spcAft>
                <a:spcPts val="0"/>
              </a:spcAft>
              <a:buClr>
                <a:schemeClr val="dk1"/>
              </a:buClr>
              <a:buSzPts val="3000"/>
              <a:buFont typeface="Arial"/>
              <a:buNone/>
            </a:pPr>
            <a:r>
              <a:t/>
            </a:r>
            <a:endParaRPr b="1" i="0" sz="3000" u="none" strike="noStrike">
              <a:solidFill>
                <a:srgbClr val="001F3C"/>
              </a:solidFill>
              <a:latin typeface="Arial"/>
              <a:ea typeface="Arial"/>
              <a:cs typeface="Arial"/>
              <a:sym typeface="Arial"/>
            </a:endParaRPr>
          </a:p>
          <a:p>
            <a:pPr indent="-228583" lvl="0" marL="228583" marR="0" rtl="0" algn="l">
              <a:lnSpc>
                <a:spcPct val="90000"/>
              </a:lnSpc>
              <a:spcBef>
                <a:spcPts val="1000"/>
              </a:spcBef>
              <a:spcAft>
                <a:spcPts val="0"/>
              </a:spcAft>
              <a:buClr>
                <a:srgbClr val="001F3C"/>
              </a:buClr>
              <a:buSzPts val="3000"/>
              <a:buFont typeface="Arial"/>
              <a:buChar char="•"/>
            </a:pPr>
            <a:r>
              <a:rPr b="1" i="0" lang="en-US" sz="3000" u="none" strike="noStrike">
                <a:solidFill>
                  <a:srgbClr val="001F3C"/>
                </a:solidFill>
                <a:latin typeface="Arial"/>
                <a:ea typeface="Arial"/>
                <a:cs typeface="Arial"/>
                <a:sym typeface="Arial"/>
              </a:rPr>
              <a:t>Education workflow </a:t>
            </a:r>
            <a:endParaRPr b="1" i="0" sz="3000" u="none" strike="noStrike">
              <a:solidFill>
                <a:srgbClr val="001F3C"/>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000"/>
              <a:buFont typeface="Arial"/>
              <a:buNone/>
            </a:pPr>
            <a:r>
              <a:t/>
            </a:r>
            <a:endParaRPr b="1" i="0" sz="3000" u="none" strike="noStrike">
              <a:solidFill>
                <a:srgbClr val="001F3C"/>
              </a:solidFill>
              <a:latin typeface="Arial"/>
              <a:ea typeface="Arial"/>
              <a:cs typeface="Arial"/>
              <a:sym typeface="Arial"/>
            </a:endParaRPr>
          </a:p>
          <a:p>
            <a:pPr indent="-228583" lvl="0" marL="228583" marR="0" rtl="0" algn="l">
              <a:lnSpc>
                <a:spcPct val="90000"/>
              </a:lnSpc>
              <a:spcBef>
                <a:spcPts val="1000"/>
              </a:spcBef>
              <a:spcAft>
                <a:spcPts val="0"/>
              </a:spcAft>
              <a:buClr>
                <a:srgbClr val="001F3C"/>
              </a:buClr>
              <a:buSzPts val="3000"/>
              <a:buFont typeface="Arial"/>
              <a:buChar char="•"/>
            </a:pPr>
            <a:r>
              <a:rPr b="1" i="0" lang="en-US" sz="3000" u="none" strike="noStrike">
                <a:solidFill>
                  <a:srgbClr val="001F3C"/>
                </a:solidFill>
                <a:latin typeface="Arial"/>
                <a:ea typeface="Arial"/>
                <a:cs typeface="Arial"/>
                <a:sym typeface="Arial"/>
              </a:rPr>
              <a:t>One blanketed tax exemption</a:t>
            </a:r>
            <a:endParaRPr/>
          </a:p>
          <a:p>
            <a:pPr indent="-38083" lvl="0" marL="228583" marR="0" rtl="0" algn="l">
              <a:lnSpc>
                <a:spcPct val="90000"/>
              </a:lnSpc>
              <a:spcBef>
                <a:spcPts val="1000"/>
              </a:spcBef>
              <a:spcAft>
                <a:spcPts val="0"/>
              </a:spcAft>
              <a:buClr>
                <a:schemeClr val="dk1"/>
              </a:buClr>
              <a:buSzPts val="3000"/>
              <a:buFont typeface="Arial"/>
              <a:buNone/>
            </a:pPr>
            <a:r>
              <a:t/>
            </a:r>
            <a:endParaRPr b="1" i="0" sz="3000" u="none" strike="noStrike">
              <a:solidFill>
                <a:srgbClr val="001F3C"/>
              </a:solidFill>
              <a:latin typeface="Arial"/>
              <a:ea typeface="Arial"/>
              <a:cs typeface="Arial"/>
              <a:sym typeface="Arial"/>
            </a:endParaRPr>
          </a:p>
          <a:p>
            <a:pPr indent="-228583" lvl="0" marL="228583" marR="0" rtl="0" algn="l">
              <a:lnSpc>
                <a:spcPct val="90000"/>
              </a:lnSpc>
              <a:spcBef>
                <a:spcPts val="1000"/>
              </a:spcBef>
              <a:spcAft>
                <a:spcPts val="0"/>
              </a:spcAft>
              <a:buClr>
                <a:srgbClr val="001F3C"/>
              </a:buClr>
              <a:buSzPts val="3000"/>
              <a:buFont typeface="Arial"/>
              <a:buChar char="•"/>
            </a:pPr>
            <a:r>
              <a:rPr b="1" i="0" lang="en-US" sz="3000" u="none" strike="noStrike">
                <a:solidFill>
                  <a:srgbClr val="001F3C"/>
                </a:solidFill>
                <a:latin typeface="Arial"/>
                <a:ea typeface="Arial"/>
                <a:cs typeface="Arial"/>
                <a:sym typeface="Arial"/>
              </a:rPr>
              <a:t>Account Authority/ “Claim the Domain” </a:t>
            </a:r>
            <a:endParaRPr/>
          </a:p>
          <a:p>
            <a:pPr indent="-38083" lvl="0" marL="228583" marR="0" rtl="0" algn="l">
              <a:lnSpc>
                <a:spcPct val="100000"/>
              </a:lnSpc>
              <a:spcBef>
                <a:spcPts val="1000"/>
              </a:spcBef>
              <a:spcAft>
                <a:spcPts val="0"/>
              </a:spcAft>
              <a:buClr>
                <a:schemeClr val="dk1"/>
              </a:buClr>
              <a:buSzPts val="3000"/>
              <a:buFont typeface="Arial"/>
              <a:buNone/>
            </a:pPr>
            <a:r>
              <a:t/>
            </a:r>
            <a:endParaRPr b="1" i="0" sz="3000" u="none" strike="noStrike">
              <a:solidFill>
                <a:srgbClr val="001F3C"/>
              </a:solidFill>
              <a:latin typeface="Arial"/>
              <a:ea typeface="Arial"/>
              <a:cs typeface="Arial"/>
              <a:sym typeface="Arial"/>
            </a:endParaRPr>
          </a:p>
        </p:txBody>
      </p:sp>
      <p:sp>
        <p:nvSpPr>
          <p:cNvPr id="373" name="Google Shape;373;p20"/>
          <p:cNvSpPr txBox="1"/>
          <p:nvPr/>
        </p:nvSpPr>
        <p:spPr>
          <a:xfrm>
            <a:off x="6191662" y="2077143"/>
            <a:ext cx="5181600" cy="4194175"/>
          </a:xfrm>
          <a:prstGeom prst="rect">
            <a:avLst/>
          </a:prstGeom>
          <a:noFill/>
          <a:ln>
            <a:noFill/>
          </a:ln>
        </p:spPr>
        <p:txBody>
          <a:bodyPr anchorCtr="0" anchor="t" bIns="45700" lIns="91425" spcFirstLastPara="1" rIns="91425" wrap="square" tIns="45700">
            <a:noAutofit/>
          </a:bodyPr>
          <a:lstStyle/>
          <a:p>
            <a:pPr indent="-228583" lvl="0" marL="228583" marR="0" rtl="0" algn="l">
              <a:lnSpc>
                <a:spcPct val="100000"/>
              </a:lnSpc>
              <a:spcBef>
                <a:spcPts val="0"/>
              </a:spcBef>
              <a:spcAft>
                <a:spcPts val="0"/>
              </a:spcAft>
              <a:buClr>
                <a:schemeClr val="dk1"/>
              </a:buClr>
              <a:buSzPts val="3000"/>
              <a:buFont typeface="Arial"/>
              <a:buChar char="•"/>
            </a:pPr>
            <a:r>
              <a:rPr b="1" i="0" lang="en-US" sz="3000" u="none" strike="noStrike">
                <a:solidFill>
                  <a:schemeClr val="dk1"/>
                </a:solidFill>
                <a:latin typeface="Arial"/>
                <a:ea typeface="Arial"/>
                <a:cs typeface="Arial"/>
                <a:sym typeface="Arial"/>
              </a:rPr>
              <a:t>Shipping </a:t>
            </a:r>
            <a:endParaRPr/>
          </a:p>
          <a:p>
            <a:pPr indent="-38083" lvl="0" marL="228583" marR="0" rtl="0" algn="l">
              <a:lnSpc>
                <a:spcPct val="100000"/>
              </a:lnSpc>
              <a:spcBef>
                <a:spcPts val="1000"/>
              </a:spcBef>
              <a:spcAft>
                <a:spcPts val="0"/>
              </a:spcAft>
              <a:buClr>
                <a:schemeClr val="dk1"/>
              </a:buClr>
              <a:buSzPts val="3000"/>
              <a:buFont typeface="Arial"/>
              <a:buNone/>
            </a:pPr>
            <a:r>
              <a:t/>
            </a:r>
            <a:endParaRPr b="1" i="0" sz="3000" u="none" strike="noStrike">
              <a:solidFill>
                <a:schemeClr val="dk1"/>
              </a:solidFill>
              <a:latin typeface="Arial"/>
              <a:ea typeface="Arial"/>
              <a:cs typeface="Arial"/>
              <a:sym typeface="Arial"/>
            </a:endParaRPr>
          </a:p>
          <a:p>
            <a:pPr indent="-228583" lvl="0" marL="228583" marR="0" rtl="0" algn="l">
              <a:lnSpc>
                <a:spcPct val="100000"/>
              </a:lnSpc>
              <a:spcBef>
                <a:spcPts val="1000"/>
              </a:spcBef>
              <a:spcAft>
                <a:spcPts val="0"/>
              </a:spcAft>
              <a:buClr>
                <a:schemeClr val="dk1"/>
              </a:buClr>
              <a:buSzPts val="3000"/>
              <a:buFont typeface="Arial"/>
              <a:buChar char="•"/>
            </a:pPr>
            <a:r>
              <a:rPr b="1" i="0" lang="en-US" sz="3000" u="none" strike="noStrike">
                <a:solidFill>
                  <a:schemeClr val="dk1"/>
                </a:solidFill>
                <a:latin typeface="Arial"/>
                <a:ea typeface="Arial"/>
                <a:cs typeface="Arial"/>
                <a:sym typeface="Arial"/>
              </a:rPr>
              <a:t>Payment method</a:t>
            </a:r>
            <a:endParaRPr/>
          </a:p>
          <a:p>
            <a:pPr indent="-38083" lvl="0" marL="228583" marR="0" rtl="0" algn="l">
              <a:lnSpc>
                <a:spcPct val="100000"/>
              </a:lnSpc>
              <a:spcBef>
                <a:spcPts val="1000"/>
              </a:spcBef>
              <a:spcAft>
                <a:spcPts val="0"/>
              </a:spcAft>
              <a:buClr>
                <a:schemeClr val="dk1"/>
              </a:buClr>
              <a:buSzPts val="3000"/>
              <a:buFont typeface="Arial"/>
              <a:buNone/>
            </a:pPr>
            <a:r>
              <a:t/>
            </a:r>
            <a:endParaRPr b="1" i="0" sz="3000" u="none" strike="noStrike">
              <a:solidFill>
                <a:schemeClr val="dk1"/>
              </a:solidFill>
              <a:latin typeface="Arial"/>
              <a:ea typeface="Arial"/>
              <a:cs typeface="Arial"/>
              <a:sym typeface="Arial"/>
            </a:endParaRPr>
          </a:p>
          <a:p>
            <a:pPr indent="-228583" lvl="0" marL="228583" marR="0" rtl="0" algn="l">
              <a:lnSpc>
                <a:spcPct val="100000"/>
              </a:lnSpc>
              <a:spcBef>
                <a:spcPts val="1000"/>
              </a:spcBef>
              <a:spcAft>
                <a:spcPts val="0"/>
              </a:spcAft>
              <a:buClr>
                <a:schemeClr val="dk1"/>
              </a:buClr>
              <a:buSzPts val="3000"/>
              <a:buFont typeface="Arial"/>
              <a:buChar char="•"/>
            </a:pPr>
            <a:r>
              <a:rPr b="1" i="0" lang="en-US" sz="3000" u="none" strike="noStrike">
                <a:solidFill>
                  <a:schemeClr val="dk1"/>
                </a:solidFill>
                <a:latin typeface="Arial"/>
                <a:ea typeface="Arial"/>
                <a:cs typeface="Arial"/>
                <a:sym typeface="Arial"/>
              </a:rPr>
              <a:t>Debarred Sellers </a:t>
            </a:r>
            <a:endParaRPr b="1" i="0" sz="3000" u="none" strike="noStrike">
              <a:solidFill>
                <a:schemeClr val="dk1"/>
              </a:solidFill>
              <a:latin typeface="Arial"/>
              <a:ea typeface="Arial"/>
              <a:cs typeface="Arial"/>
              <a:sym typeface="Arial"/>
            </a:endParaRPr>
          </a:p>
          <a:p>
            <a:pPr indent="-38083" lvl="0" marL="228583" marR="0" rtl="0" algn="l">
              <a:lnSpc>
                <a:spcPct val="100000"/>
              </a:lnSpc>
              <a:spcBef>
                <a:spcPts val="1000"/>
              </a:spcBef>
              <a:spcAft>
                <a:spcPts val="0"/>
              </a:spcAft>
              <a:buClr>
                <a:schemeClr val="dk1"/>
              </a:buClr>
              <a:buSzPts val="3000"/>
              <a:buFont typeface="Arial"/>
              <a:buNone/>
            </a:pPr>
            <a:r>
              <a:t/>
            </a:r>
            <a:endParaRPr b="1" i="0" sz="3000" u="none" strike="noStrike">
              <a:solidFill>
                <a:schemeClr val="dk1"/>
              </a:solidFill>
              <a:latin typeface="Arial"/>
              <a:ea typeface="Arial"/>
              <a:cs typeface="Arial"/>
              <a:sym typeface="Arial"/>
            </a:endParaRPr>
          </a:p>
          <a:p>
            <a:pPr indent="-228583" lvl="0" marL="228583" marR="0" rtl="0" algn="l">
              <a:lnSpc>
                <a:spcPct val="100000"/>
              </a:lnSpc>
              <a:spcBef>
                <a:spcPts val="1000"/>
              </a:spcBef>
              <a:spcAft>
                <a:spcPts val="0"/>
              </a:spcAft>
              <a:buClr>
                <a:schemeClr val="dk1"/>
              </a:buClr>
              <a:buSzPts val="3000"/>
              <a:buFont typeface="Arial"/>
              <a:buChar char="•"/>
            </a:pPr>
            <a:r>
              <a:rPr b="1" i="0" lang="en-US" sz="3000" u="none" strike="noStrike">
                <a:solidFill>
                  <a:schemeClr val="dk1"/>
                </a:solidFill>
                <a:latin typeface="Arial"/>
                <a:ea typeface="Arial"/>
                <a:cs typeface="Arial"/>
                <a:sym typeface="Arial"/>
              </a:rPr>
              <a:t>Business Analytics </a:t>
            </a:r>
            <a:endParaRPr/>
          </a:p>
          <a:p>
            <a:pPr indent="-50783" lvl="0" marL="228583" marR="0" rtl="0" algn="l">
              <a:lnSpc>
                <a:spcPct val="100000"/>
              </a:lnSpc>
              <a:spcBef>
                <a:spcPts val="1000"/>
              </a:spcBef>
              <a:spcAft>
                <a:spcPts val="0"/>
              </a:spcAft>
              <a:buClr>
                <a:schemeClr val="dk1"/>
              </a:buClr>
              <a:buSzPts val="2800"/>
              <a:buFont typeface="Arial"/>
              <a:buNone/>
            </a:pPr>
            <a:r>
              <a:t/>
            </a:r>
            <a:endParaRPr b="1" i="0" sz="2800" u="none" strike="noStrike">
              <a:solidFill>
                <a:schemeClr val="lt1"/>
              </a:solidFill>
              <a:latin typeface="Arial"/>
              <a:ea typeface="Arial"/>
              <a:cs typeface="Arial"/>
              <a:sym typeface="Arial"/>
            </a:endParaRPr>
          </a:p>
          <a:p>
            <a:pPr indent="-50783" lvl="0" marL="228583" marR="0" rtl="0" algn="l">
              <a:lnSpc>
                <a:spcPct val="100000"/>
              </a:lnSpc>
              <a:spcBef>
                <a:spcPts val="1000"/>
              </a:spcBef>
              <a:spcAft>
                <a:spcPts val="0"/>
              </a:spcAft>
              <a:buClr>
                <a:schemeClr val="dk1"/>
              </a:buClr>
              <a:buSzPts val="2800"/>
              <a:buFont typeface="Arial"/>
              <a:buNone/>
            </a:pPr>
            <a:r>
              <a:t/>
            </a:r>
            <a:endParaRPr b="1" i="0" sz="2800" u="none" strike="noStrike">
              <a:solidFill>
                <a:schemeClr val="lt1"/>
              </a:solidFill>
              <a:latin typeface="Arial"/>
              <a:ea typeface="Arial"/>
              <a:cs typeface="Arial"/>
              <a:sym typeface="Arial"/>
            </a:endParaRPr>
          </a:p>
        </p:txBody>
      </p:sp>
      <p:pic>
        <p:nvPicPr>
          <p:cNvPr id="374" name="Google Shape;374;p20"/>
          <p:cNvPicPr preferRelativeResize="0"/>
          <p:nvPr/>
        </p:nvPicPr>
        <p:blipFill rotWithShape="1">
          <a:blip r:embed="rId3">
            <a:alphaModFix/>
          </a:blip>
          <a:srcRect b="0" l="0" r="0" t="0"/>
          <a:stretch/>
        </p:blipFill>
        <p:spPr>
          <a:xfrm>
            <a:off x="10899221" y="5930900"/>
            <a:ext cx="1282766" cy="927100"/>
          </a:xfrm>
          <a:prstGeom prst="rect">
            <a:avLst/>
          </a:prstGeom>
          <a:noFill/>
          <a:ln>
            <a:noFill/>
          </a:ln>
        </p:spPr>
      </p:pic>
      <p:pic>
        <p:nvPicPr>
          <p:cNvPr id="375" name="Google Shape;375;p20"/>
          <p:cNvPicPr preferRelativeResize="0"/>
          <p:nvPr/>
        </p:nvPicPr>
        <p:blipFill rotWithShape="1">
          <a:blip r:embed="rId4">
            <a:alphaModFix/>
          </a:blip>
          <a:srcRect b="0" l="0" r="0" t="0"/>
          <a:stretch/>
        </p:blipFill>
        <p:spPr>
          <a:xfrm>
            <a:off x="10233308" y="244955"/>
            <a:ext cx="1635538" cy="39649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1"/>
          <p:cNvSpPr/>
          <p:nvPr/>
        </p:nvSpPr>
        <p:spPr>
          <a:xfrm flipH="1" rot="5400000">
            <a:off x="1778281" y="256302"/>
            <a:ext cx="6858000" cy="6345396"/>
          </a:xfrm>
          <a:custGeom>
            <a:rect b="b" l="l" r="r" t="t"/>
            <a:pathLst>
              <a:path extrusionOk="0" h="4637216" w="12193592">
                <a:moveTo>
                  <a:pt x="0" y="725616"/>
                </a:moveTo>
                <a:lnTo>
                  <a:pt x="12193592" y="0"/>
                </a:lnTo>
                <a:cubicBezTo>
                  <a:pt x="12193591" y="1545739"/>
                  <a:pt x="12193589" y="3091477"/>
                  <a:pt x="12193588" y="4637216"/>
                </a:cubicBezTo>
                <a:lnTo>
                  <a:pt x="0" y="4637216"/>
                </a:lnTo>
                <a:lnTo>
                  <a:pt x="0" y="72561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382" name="Google Shape;382;p21"/>
          <p:cNvSpPr/>
          <p:nvPr/>
        </p:nvSpPr>
        <p:spPr>
          <a:xfrm flipH="1" rot="5400000">
            <a:off x="-110940" y="70489"/>
            <a:ext cx="6898451" cy="6676572"/>
          </a:xfrm>
          <a:custGeom>
            <a:rect b="b" l="l" r="r" t="t"/>
            <a:pathLst>
              <a:path extrusionOk="0" h="4637216" w="12193592">
                <a:moveTo>
                  <a:pt x="0" y="725616"/>
                </a:moveTo>
                <a:lnTo>
                  <a:pt x="12193592" y="0"/>
                </a:lnTo>
                <a:cubicBezTo>
                  <a:pt x="12193591" y="1545739"/>
                  <a:pt x="12193589" y="3091477"/>
                  <a:pt x="12193588" y="4637216"/>
                </a:cubicBezTo>
                <a:lnTo>
                  <a:pt x="0" y="4637216"/>
                </a:lnTo>
                <a:lnTo>
                  <a:pt x="0" y="725616"/>
                </a:lnTo>
                <a:close/>
              </a:path>
            </a:pathLst>
          </a:custGeom>
          <a:solidFill>
            <a:srgbClr val="057B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383" name="Google Shape;383;p21"/>
          <p:cNvSpPr txBox="1"/>
          <p:nvPr/>
        </p:nvSpPr>
        <p:spPr>
          <a:xfrm>
            <a:off x="192781" y="82750"/>
            <a:ext cx="1006614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strike="noStrike">
                <a:solidFill>
                  <a:schemeClr val="lt1"/>
                </a:solidFill>
                <a:latin typeface="Arial"/>
                <a:ea typeface="Arial"/>
                <a:cs typeface="Arial"/>
                <a:sym typeface="Arial"/>
              </a:rPr>
              <a:t>What Now?</a:t>
            </a:r>
            <a:endParaRPr b="1" i="0" sz="4400" u="none" strike="noStrike">
              <a:solidFill>
                <a:schemeClr val="lt1"/>
              </a:solidFill>
              <a:latin typeface="Arial"/>
              <a:ea typeface="Arial"/>
              <a:cs typeface="Arial"/>
              <a:sym typeface="Arial"/>
            </a:endParaRPr>
          </a:p>
        </p:txBody>
      </p:sp>
      <p:sp>
        <p:nvSpPr>
          <p:cNvPr id="384" name="Google Shape;384;p21"/>
          <p:cNvSpPr txBox="1"/>
          <p:nvPr/>
        </p:nvSpPr>
        <p:spPr>
          <a:xfrm>
            <a:off x="661299" y="6529323"/>
            <a:ext cx="3412288"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strike="noStrike">
                <a:solidFill>
                  <a:schemeClr val="lt1"/>
                </a:solidFill>
                <a:latin typeface="Arial"/>
                <a:ea typeface="Arial"/>
                <a:cs typeface="Arial"/>
                <a:sym typeface="Arial"/>
              </a:rPr>
              <a:t>Amazon Business confidential</a:t>
            </a:r>
            <a:endParaRPr/>
          </a:p>
        </p:txBody>
      </p:sp>
      <p:sp>
        <p:nvSpPr>
          <p:cNvPr id="385" name="Google Shape;385;p21"/>
          <p:cNvSpPr txBox="1"/>
          <p:nvPr/>
        </p:nvSpPr>
        <p:spPr>
          <a:xfrm>
            <a:off x="188086" y="768911"/>
            <a:ext cx="5157787" cy="8239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0" i="0" lang="en-US" sz="3600" u="none" strike="noStrike">
                <a:solidFill>
                  <a:schemeClr val="lt1"/>
                </a:solidFill>
                <a:latin typeface="Calibri"/>
                <a:ea typeface="Calibri"/>
                <a:cs typeface="Calibri"/>
                <a:sym typeface="Calibri"/>
              </a:rPr>
              <a:t>Resources</a:t>
            </a:r>
            <a:endParaRPr b="0" i="0" sz="3600" u="none" strike="noStrike">
              <a:solidFill>
                <a:schemeClr val="lt1"/>
              </a:solidFill>
              <a:latin typeface="Calibri"/>
              <a:ea typeface="Calibri"/>
              <a:cs typeface="Calibri"/>
              <a:sym typeface="Calibri"/>
            </a:endParaRPr>
          </a:p>
        </p:txBody>
      </p:sp>
      <p:sp>
        <p:nvSpPr>
          <p:cNvPr id="386" name="Google Shape;386;p21"/>
          <p:cNvSpPr txBox="1"/>
          <p:nvPr/>
        </p:nvSpPr>
        <p:spPr>
          <a:xfrm>
            <a:off x="28034" y="1346896"/>
            <a:ext cx="5879547" cy="4941490"/>
          </a:xfrm>
          <a:prstGeom prst="rect">
            <a:avLst/>
          </a:prstGeom>
          <a:noFill/>
          <a:ln>
            <a:noFill/>
          </a:ln>
        </p:spPr>
        <p:txBody>
          <a:bodyPr anchorCtr="0" anchor="t" bIns="45700" lIns="91425" spcFirstLastPara="1" rIns="91425" wrap="square" tIns="45700">
            <a:noAutofit/>
          </a:bodyPr>
          <a:lstStyle/>
          <a:p>
            <a:pPr indent="-228583" lvl="0" marL="228583" marR="0" rtl="0" algn="l">
              <a:lnSpc>
                <a:spcPct val="90000"/>
              </a:lnSpc>
              <a:spcBef>
                <a:spcPts val="0"/>
              </a:spcBef>
              <a:spcAft>
                <a:spcPts val="0"/>
              </a:spcAft>
              <a:buClr>
                <a:schemeClr val="lt1"/>
              </a:buClr>
              <a:buSzPts val="3000"/>
              <a:buFont typeface="Arial"/>
              <a:buChar char="•"/>
            </a:pPr>
            <a:r>
              <a:rPr b="0" i="0" lang="en-US" sz="3000" u="none" strike="noStrike">
                <a:solidFill>
                  <a:schemeClr val="lt1"/>
                </a:solidFill>
                <a:latin typeface="Calibri"/>
                <a:ea typeface="Calibri"/>
                <a:cs typeface="Calibri"/>
                <a:sym typeface="Calibri"/>
              </a:rPr>
              <a:t>Amazon Business - Education</a:t>
            </a:r>
            <a:endParaRPr/>
          </a:p>
          <a:p>
            <a:pPr indent="0" lvl="0" marL="0" marR="0" rtl="0" algn="l">
              <a:lnSpc>
                <a:spcPct val="90000"/>
              </a:lnSpc>
              <a:spcBef>
                <a:spcPts val="1000"/>
              </a:spcBef>
              <a:spcAft>
                <a:spcPts val="0"/>
              </a:spcAft>
              <a:buClr>
                <a:schemeClr val="dk1"/>
              </a:buClr>
              <a:buSzPts val="3000"/>
              <a:buFont typeface="Arial"/>
              <a:buNone/>
            </a:pPr>
            <a:r>
              <a:t/>
            </a:r>
            <a:endParaRPr b="0" i="0" sz="3000" u="none" strike="noStrike">
              <a:solidFill>
                <a:schemeClr val="lt1"/>
              </a:solidFill>
              <a:latin typeface="Calibri"/>
              <a:ea typeface="Calibri"/>
              <a:cs typeface="Calibri"/>
              <a:sym typeface="Calibri"/>
            </a:endParaRPr>
          </a:p>
          <a:p>
            <a:pPr indent="-228583" lvl="0" marL="228583" marR="0" rtl="0" algn="l">
              <a:lnSpc>
                <a:spcPct val="90000"/>
              </a:lnSpc>
              <a:spcBef>
                <a:spcPts val="1000"/>
              </a:spcBef>
              <a:spcAft>
                <a:spcPts val="0"/>
              </a:spcAft>
              <a:buClr>
                <a:schemeClr val="lt1"/>
              </a:buClr>
              <a:buSzPts val="3000"/>
              <a:buFont typeface="Arial"/>
              <a:buChar char="•"/>
            </a:pPr>
            <a:r>
              <a:rPr b="0" i="0" lang="en-US" sz="3000" u="none" strike="noStrike">
                <a:solidFill>
                  <a:schemeClr val="lt1"/>
                </a:solidFill>
                <a:latin typeface="Calibri"/>
                <a:ea typeface="Calibri"/>
                <a:cs typeface="Calibri"/>
                <a:sym typeface="Calibri"/>
              </a:rPr>
              <a:t>Contact Sharon for open dialogue </a:t>
            </a:r>
            <a:endParaRPr b="0" i="0" sz="3000" u="none" strike="noStrike">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1"/>
              </a:buClr>
              <a:buSzPts val="3000"/>
              <a:buFont typeface="Arial"/>
              <a:buNone/>
            </a:pPr>
            <a:r>
              <a:rPr b="0" i="0" lang="en-US" sz="3000" u="none" strike="noStrike">
                <a:solidFill>
                  <a:schemeClr val="lt1"/>
                </a:solidFill>
                <a:latin typeface="Calibri"/>
                <a:ea typeface="Calibri"/>
                <a:cs typeface="Calibri"/>
                <a:sym typeface="Calibri"/>
              </a:rPr>
              <a:t>Name: Sharon Raschke</a:t>
            </a:r>
            <a:endParaRPr/>
          </a:p>
          <a:p>
            <a:pPr indent="0" lvl="0" marL="0" marR="0" rtl="0" algn="l">
              <a:lnSpc>
                <a:spcPct val="90000"/>
              </a:lnSpc>
              <a:spcBef>
                <a:spcPts val="1000"/>
              </a:spcBef>
              <a:spcAft>
                <a:spcPts val="0"/>
              </a:spcAft>
              <a:buClr>
                <a:schemeClr val="lt1"/>
              </a:buClr>
              <a:buSzPts val="3000"/>
              <a:buFont typeface="Arial"/>
              <a:buNone/>
            </a:pPr>
            <a:r>
              <a:rPr b="0" i="0" lang="en-US" sz="3000" u="none" strike="noStrike">
                <a:solidFill>
                  <a:schemeClr val="lt1"/>
                </a:solidFill>
                <a:latin typeface="Calibri"/>
                <a:ea typeface="Calibri"/>
                <a:cs typeface="Calibri"/>
                <a:sym typeface="Calibri"/>
              </a:rPr>
              <a:t>Email: Raschkes@dexterschools.org</a:t>
            </a:r>
            <a:endParaRPr/>
          </a:p>
          <a:p>
            <a:pPr indent="0" lvl="0" marL="0" marR="0" rtl="0" algn="l">
              <a:lnSpc>
                <a:spcPct val="90000"/>
              </a:lnSpc>
              <a:spcBef>
                <a:spcPts val="1000"/>
              </a:spcBef>
              <a:spcAft>
                <a:spcPts val="0"/>
              </a:spcAft>
              <a:buClr>
                <a:schemeClr val="lt1"/>
              </a:buClr>
              <a:buSzPts val="3000"/>
              <a:buFont typeface="Arial"/>
              <a:buNone/>
            </a:pPr>
            <a:r>
              <a:rPr b="0" i="0" lang="en-US" sz="3000" u="none" strike="noStrike">
                <a:solidFill>
                  <a:schemeClr val="lt1"/>
                </a:solidFill>
                <a:latin typeface="Calibri"/>
                <a:ea typeface="Calibri"/>
                <a:cs typeface="Calibri"/>
                <a:sym typeface="Calibri"/>
              </a:rPr>
              <a:t>Direct: 734.424.4107</a:t>
            </a:r>
            <a:endParaRPr/>
          </a:p>
          <a:p>
            <a:pPr indent="0" lvl="0" marL="0" marR="0" rtl="0" algn="l">
              <a:lnSpc>
                <a:spcPct val="90000"/>
              </a:lnSpc>
              <a:spcBef>
                <a:spcPts val="1000"/>
              </a:spcBef>
              <a:spcAft>
                <a:spcPts val="0"/>
              </a:spcAft>
              <a:buClr>
                <a:schemeClr val="dk1"/>
              </a:buClr>
              <a:buSzPts val="3000"/>
              <a:buFont typeface="Arial"/>
              <a:buNone/>
            </a:pPr>
            <a:r>
              <a:t/>
            </a:r>
            <a:endParaRPr b="0" i="0" sz="3000" u="none" strike="noStrike">
              <a:solidFill>
                <a:schemeClr val="lt1"/>
              </a:solidFill>
              <a:latin typeface="Calibri"/>
              <a:ea typeface="Calibri"/>
              <a:cs typeface="Calibri"/>
              <a:sym typeface="Calibri"/>
            </a:endParaRPr>
          </a:p>
          <a:p>
            <a:pPr indent="-228583" lvl="0" marL="228583" marR="0" rtl="0" algn="l">
              <a:lnSpc>
                <a:spcPct val="90000"/>
              </a:lnSpc>
              <a:spcBef>
                <a:spcPts val="1000"/>
              </a:spcBef>
              <a:spcAft>
                <a:spcPts val="0"/>
              </a:spcAft>
              <a:buClr>
                <a:schemeClr val="lt1"/>
              </a:buClr>
              <a:buSzPts val="3000"/>
              <a:buFont typeface="Arial"/>
              <a:buChar char="•"/>
            </a:pPr>
            <a:r>
              <a:rPr b="0" i="0" lang="en-US" sz="3000" u="none" strike="noStrike">
                <a:solidFill>
                  <a:schemeClr val="lt1"/>
                </a:solidFill>
                <a:latin typeface="Calibri"/>
                <a:ea typeface="Calibri"/>
                <a:cs typeface="Calibri"/>
                <a:sym typeface="Calibri"/>
              </a:rPr>
              <a:t>Refer to Dexter Community Schools – Amazon Business Procedures for a template</a:t>
            </a:r>
            <a:endParaRPr b="0" i="0" sz="3000" u="none" strike="noStrike">
              <a:solidFill>
                <a:schemeClr val="lt1"/>
              </a:solidFill>
              <a:latin typeface="Calibri"/>
              <a:ea typeface="Calibri"/>
              <a:cs typeface="Calibri"/>
              <a:sym typeface="Calibri"/>
            </a:endParaRPr>
          </a:p>
        </p:txBody>
      </p:sp>
      <p:sp>
        <p:nvSpPr>
          <p:cNvPr id="387" name="Google Shape;387;p21"/>
          <p:cNvSpPr txBox="1"/>
          <p:nvPr/>
        </p:nvSpPr>
        <p:spPr>
          <a:xfrm>
            <a:off x="6676572" y="694499"/>
            <a:ext cx="5183188" cy="8239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b="0" i="0" lang="en-US" sz="3600" u="none" strike="noStrike">
                <a:solidFill>
                  <a:schemeClr val="dk1"/>
                </a:solidFill>
                <a:latin typeface="Calibri"/>
                <a:ea typeface="Calibri"/>
                <a:cs typeface="Calibri"/>
                <a:sym typeface="Calibri"/>
              </a:rPr>
              <a:t>Action item</a:t>
            </a:r>
            <a:endParaRPr b="0" i="0" sz="3600" u="none" strike="noStrike">
              <a:solidFill>
                <a:schemeClr val="dk1"/>
              </a:solidFill>
              <a:latin typeface="Calibri"/>
              <a:ea typeface="Calibri"/>
              <a:cs typeface="Calibri"/>
              <a:sym typeface="Calibri"/>
            </a:endParaRPr>
          </a:p>
        </p:txBody>
      </p:sp>
      <p:sp>
        <p:nvSpPr>
          <p:cNvPr id="388" name="Google Shape;388;p21"/>
          <p:cNvSpPr txBox="1"/>
          <p:nvPr/>
        </p:nvSpPr>
        <p:spPr>
          <a:xfrm>
            <a:off x="6447588" y="1331119"/>
            <a:ext cx="5183188" cy="3684588"/>
          </a:xfrm>
          <a:prstGeom prst="rect">
            <a:avLst/>
          </a:prstGeom>
          <a:noFill/>
          <a:ln>
            <a:noFill/>
          </a:ln>
        </p:spPr>
        <p:txBody>
          <a:bodyPr anchorCtr="0" anchor="t" bIns="45700" lIns="91425" spcFirstLastPara="1" rIns="91425" wrap="square" tIns="45700">
            <a:noAutofit/>
          </a:bodyPr>
          <a:lstStyle/>
          <a:p>
            <a:pPr indent="-228583" lvl="0" marL="228583" marR="0" rtl="0" algn="l">
              <a:lnSpc>
                <a:spcPct val="90000"/>
              </a:lnSpc>
              <a:spcBef>
                <a:spcPts val="0"/>
              </a:spcBef>
              <a:spcAft>
                <a:spcPts val="0"/>
              </a:spcAft>
              <a:buClr>
                <a:schemeClr val="dk1"/>
              </a:buClr>
              <a:buSzPts val="3000"/>
              <a:buFont typeface="Arial"/>
              <a:buChar char="•"/>
            </a:pPr>
            <a:r>
              <a:rPr b="0" i="0" lang="en-US" sz="3000" u="none" strike="noStrike">
                <a:solidFill>
                  <a:schemeClr val="dk1"/>
                </a:solidFill>
                <a:latin typeface="Calibri"/>
                <a:ea typeface="Calibri"/>
                <a:cs typeface="Calibri"/>
                <a:sym typeface="Calibri"/>
              </a:rPr>
              <a:t>Contact Jalen to discuss strategic partnership for your district</a:t>
            </a:r>
            <a:endParaRPr/>
          </a:p>
          <a:p>
            <a:pPr indent="-38083" lvl="0" marL="228583" marR="0" rtl="0" algn="l">
              <a:lnSpc>
                <a:spcPct val="90000"/>
              </a:lnSpc>
              <a:spcBef>
                <a:spcPts val="1000"/>
              </a:spcBef>
              <a:spcAft>
                <a:spcPts val="0"/>
              </a:spcAft>
              <a:buClr>
                <a:schemeClr val="dk1"/>
              </a:buClr>
              <a:buSzPts val="3000"/>
              <a:buFont typeface="Arial"/>
              <a:buNone/>
            </a:pPr>
            <a:r>
              <a:t/>
            </a:r>
            <a:endParaRPr b="0" i="0" sz="3000" u="none" strike="noStrike">
              <a:solidFill>
                <a:schemeClr val="dk1"/>
              </a:solidFill>
              <a:latin typeface="Calibri"/>
              <a:ea typeface="Calibri"/>
              <a:cs typeface="Calibri"/>
              <a:sym typeface="Calibri"/>
            </a:endParaRPr>
          </a:p>
          <a:p>
            <a:pPr indent="-228583" lvl="0" marL="228583" marR="0" rtl="0" algn="l">
              <a:lnSpc>
                <a:spcPct val="90000"/>
              </a:lnSpc>
              <a:spcBef>
                <a:spcPts val="1000"/>
              </a:spcBef>
              <a:spcAft>
                <a:spcPts val="0"/>
              </a:spcAft>
              <a:buClr>
                <a:schemeClr val="dk1"/>
              </a:buClr>
              <a:buSzPts val="3000"/>
              <a:buFont typeface="Arial"/>
              <a:buChar char="•"/>
            </a:pPr>
            <a:r>
              <a:rPr b="0" i="0" lang="en-US" sz="3000" u="none" strike="noStrike">
                <a:solidFill>
                  <a:schemeClr val="dk1"/>
                </a:solidFill>
                <a:latin typeface="Calibri"/>
                <a:ea typeface="Calibri"/>
                <a:cs typeface="Calibri"/>
                <a:sym typeface="Calibri"/>
              </a:rPr>
              <a:t>Name: Jalen Almodovar</a:t>
            </a:r>
            <a:endParaRPr b="0" i="0" sz="3000" u="none" strike="noStrike">
              <a:solidFill>
                <a:schemeClr val="dk1"/>
              </a:solidFill>
              <a:latin typeface="Calibri"/>
              <a:ea typeface="Calibri"/>
              <a:cs typeface="Calibri"/>
              <a:sym typeface="Calibri"/>
            </a:endParaRPr>
          </a:p>
          <a:p>
            <a:pPr indent="-228583" lvl="0" marL="228583" marR="0" rtl="0" algn="l">
              <a:lnSpc>
                <a:spcPct val="90000"/>
              </a:lnSpc>
              <a:spcBef>
                <a:spcPts val="1000"/>
              </a:spcBef>
              <a:spcAft>
                <a:spcPts val="0"/>
              </a:spcAft>
              <a:buClr>
                <a:schemeClr val="dk1"/>
              </a:buClr>
              <a:buSzPts val="3000"/>
              <a:buFont typeface="Arial"/>
              <a:buChar char="•"/>
            </a:pPr>
            <a:r>
              <a:rPr b="0" i="0" lang="en-US" sz="3000" u="none" strike="noStrike">
                <a:solidFill>
                  <a:schemeClr val="dk1"/>
                </a:solidFill>
                <a:latin typeface="Calibri"/>
                <a:ea typeface="Calibri"/>
                <a:cs typeface="Calibri"/>
                <a:sym typeface="Calibri"/>
              </a:rPr>
              <a:t>Email: </a:t>
            </a:r>
            <a:r>
              <a:rPr b="0" i="0" lang="en-US" sz="3000" u="sng" strike="noStrike">
                <a:solidFill>
                  <a:schemeClr val="dk1"/>
                </a:solidFill>
                <a:latin typeface="Calibri"/>
                <a:ea typeface="Calibri"/>
                <a:cs typeface="Calibri"/>
                <a:sym typeface="Calibri"/>
                <a:hlinkClick r:id="rId3">
                  <a:extLst>
                    <a:ext uri="{A12FA001-AC4F-418D-AE19-62706E023703}">
                      <ahyp:hlinkClr val="tx"/>
                    </a:ext>
                  </a:extLst>
                </a:hlinkClick>
              </a:rPr>
              <a:t>jalenalm@amazon.com</a:t>
            </a:r>
            <a:endParaRPr b="0" i="0" sz="3000" u="none" strike="noStrike">
              <a:solidFill>
                <a:schemeClr val="dk1"/>
              </a:solidFill>
              <a:latin typeface="Calibri"/>
              <a:ea typeface="Calibri"/>
              <a:cs typeface="Calibri"/>
              <a:sym typeface="Calibri"/>
            </a:endParaRPr>
          </a:p>
          <a:p>
            <a:pPr indent="-228583" lvl="0" marL="228583" marR="0" rtl="0" algn="l">
              <a:lnSpc>
                <a:spcPct val="90000"/>
              </a:lnSpc>
              <a:spcBef>
                <a:spcPts val="1000"/>
              </a:spcBef>
              <a:spcAft>
                <a:spcPts val="0"/>
              </a:spcAft>
              <a:buClr>
                <a:schemeClr val="dk1"/>
              </a:buClr>
              <a:buSzPts val="3000"/>
              <a:buFont typeface="Arial"/>
              <a:buChar char="•"/>
            </a:pPr>
            <a:r>
              <a:rPr b="0" i="0" lang="en-US" sz="3000" u="none" strike="noStrike">
                <a:solidFill>
                  <a:schemeClr val="dk1"/>
                </a:solidFill>
                <a:latin typeface="Calibri"/>
                <a:ea typeface="Calibri"/>
                <a:cs typeface="Calibri"/>
                <a:sym typeface="Calibri"/>
              </a:rPr>
              <a:t>Direct: 737.402.8921</a:t>
            </a:r>
            <a:endParaRPr/>
          </a:p>
          <a:p>
            <a:pPr indent="0" lvl="0" marL="0" marR="0" rtl="0" algn="l">
              <a:lnSpc>
                <a:spcPct val="90000"/>
              </a:lnSpc>
              <a:spcBef>
                <a:spcPts val="1000"/>
              </a:spcBef>
              <a:spcAft>
                <a:spcPts val="0"/>
              </a:spcAft>
              <a:buClr>
                <a:schemeClr val="dk1"/>
              </a:buClr>
              <a:buSzPts val="3000"/>
              <a:buFont typeface="Arial"/>
              <a:buNone/>
            </a:pPr>
            <a:r>
              <a:rPr b="0" i="0" lang="en-US" sz="3000" u="none" strike="noStrike">
                <a:solidFill>
                  <a:schemeClr val="dk1"/>
                </a:solidFill>
                <a:latin typeface="Calibri"/>
                <a:ea typeface="Calibri"/>
                <a:cs typeface="Calibri"/>
                <a:sym typeface="Calibri"/>
              </a:rPr>
              <a:t> </a:t>
            </a:r>
            <a:endParaRPr/>
          </a:p>
          <a:p>
            <a:pPr indent="-38083" lvl="0" marL="228583" marR="0" rtl="0" algn="l">
              <a:lnSpc>
                <a:spcPct val="90000"/>
              </a:lnSpc>
              <a:spcBef>
                <a:spcPts val="1000"/>
              </a:spcBef>
              <a:spcAft>
                <a:spcPts val="0"/>
              </a:spcAft>
              <a:buClr>
                <a:schemeClr val="dk1"/>
              </a:buClr>
              <a:buSzPts val="3000"/>
              <a:buFont typeface="Arial"/>
              <a:buNone/>
            </a:pPr>
            <a:r>
              <a:t/>
            </a:r>
            <a:endParaRPr b="0" i="0" sz="3000" u="none" strike="noStrike">
              <a:solidFill>
                <a:schemeClr val="dk1"/>
              </a:solidFill>
              <a:latin typeface="Calibri"/>
              <a:ea typeface="Calibri"/>
              <a:cs typeface="Calibri"/>
              <a:sym typeface="Calibri"/>
            </a:endParaRPr>
          </a:p>
        </p:txBody>
      </p:sp>
      <p:pic>
        <p:nvPicPr>
          <p:cNvPr id="389" name="Google Shape;389;p21"/>
          <p:cNvPicPr preferRelativeResize="0"/>
          <p:nvPr/>
        </p:nvPicPr>
        <p:blipFill rotWithShape="1">
          <a:blip r:embed="rId4">
            <a:alphaModFix/>
          </a:blip>
          <a:srcRect b="0" l="0" r="0" t="0"/>
          <a:stretch/>
        </p:blipFill>
        <p:spPr>
          <a:xfrm>
            <a:off x="5806205" y="5842260"/>
            <a:ext cx="1282766" cy="927100"/>
          </a:xfrm>
          <a:prstGeom prst="rect">
            <a:avLst/>
          </a:prstGeom>
          <a:noFill/>
          <a:ln>
            <a:noFill/>
          </a:ln>
        </p:spPr>
      </p:pic>
      <p:pic>
        <p:nvPicPr>
          <p:cNvPr id="390" name="Google Shape;390;p21"/>
          <p:cNvPicPr preferRelativeResize="0"/>
          <p:nvPr/>
        </p:nvPicPr>
        <p:blipFill rotWithShape="1">
          <a:blip r:embed="rId5">
            <a:alphaModFix/>
          </a:blip>
          <a:srcRect b="0" l="0" r="0" t="0"/>
          <a:stretch/>
        </p:blipFill>
        <p:spPr>
          <a:xfrm>
            <a:off x="10216718" y="6305810"/>
            <a:ext cx="1528210" cy="3704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2"/>
          <p:cNvSpPr/>
          <p:nvPr/>
        </p:nvSpPr>
        <p:spPr>
          <a:xfrm>
            <a:off x="-1" y="850161"/>
            <a:ext cx="12192000" cy="60078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397" name="Google Shape;397;p22"/>
          <p:cNvSpPr/>
          <p:nvPr/>
        </p:nvSpPr>
        <p:spPr>
          <a:xfrm rot="10800000">
            <a:off x="-1" y="2029399"/>
            <a:ext cx="12192001" cy="2799203"/>
          </a:xfrm>
          <a:custGeom>
            <a:rect b="b" l="l" r="r" t="t"/>
            <a:pathLst>
              <a:path extrusionOk="0" h="4637216" w="12193592">
                <a:moveTo>
                  <a:pt x="0" y="725616"/>
                </a:moveTo>
                <a:lnTo>
                  <a:pt x="12193592" y="0"/>
                </a:lnTo>
                <a:cubicBezTo>
                  <a:pt x="12193591" y="1545739"/>
                  <a:pt x="12193589" y="3091477"/>
                  <a:pt x="12193588" y="4637216"/>
                </a:cubicBezTo>
                <a:lnTo>
                  <a:pt x="0" y="4637216"/>
                </a:lnTo>
                <a:lnTo>
                  <a:pt x="0" y="725616"/>
                </a:lnTo>
                <a:close/>
              </a:path>
            </a:pathLst>
          </a:custGeom>
          <a:solidFill>
            <a:srgbClr val="007C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pic>
        <p:nvPicPr>
          <p:cNvPr descr="A picture containing drawing&#10;&#10;Description automatically generated" id="398" name="Google Shape;398;p22"/>
          <p:cNvPicPr preferRelativeResize="0"/>
          <p:nvPr/>
        </p:nvPicPr>
        <p:blipFill rotWithShape="1">
          <a:blip r:embed="rId3">
            <a:alphaModFix/>
          </a:blip>
          <a:srcRect b="0" l="0" r="0" t="0"/>
          <a:stretch/>
        </p:blipFill>
        <p:spPr>
          <a:xfrm>
            <a:off x="8547100" y="5448300"/>
            <a:ext cx="3493807" cy="1262629"/>
          </a:xfrm>
          <a:prstGeom prst="rect">
            <a:avLst/>
          </a:prstGeom>
          <a:noFill/>
          <a:ln>
            <a:noFill/>
          </a:ln>
        </p:spPr>
      </p:pic>
      <p:sp>
        <p:nvSpPr>
          <p:cNvPr id="399" name="Google Shape;399;p22"/>
          <p:cNvSpPr/>
          <p:nvPr/>
        </p:nvSpPr>
        <p:spPr>
          <a:xfrm>
            <a:off x="2" y="0"/>
            <a:ext cx="12191999" cy="3027829"/>
          </a:xfrm>
          <a:prstGeom prst="rect">
            <a:avLst/>
          </a:prstGeom>
          <a:solidFill>
            <a:srgbClr val="007C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400" name="Google Shape;400;p22"/>
          <p:cNvSpPr txBox="1"/>
          <p:nvPr/>
        </p:nvSpPr>
        <p:spPr>
          <a:xfrm>
            <a:off x="0" y="1828801"/>
            <a:ext cx="11975691"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7200" u="none" strike="noStrike">
                <a:solidFill>
                  <a:schemeClr val="lt1"/>
                </a:solidFill>
                <a:latin typeface="Arial"/>
                <a:ea typeface="Arial"/>
                <a:cs typeface="Arial"/>
                <a:sym typeface="Arial"/>
              </a:rPr>
              <a:t>Thank You</a:t>
            </a:r>
            <a:endParaRPr/>
          </a:p>
        </p:txBody>
      </p:sp>
      <p:pic>
        <p:nvPicPr>
          <p:cNvPr id="401" name="Google Shape;401;p22"/>
          <p:cNvPicPr preferRelativeResize="0"/>
          <p:nvPr/>
        </p:nvPicPr>
        <p:blipFill rotWithShape="1">
          <a:blip r:embed="rId4">
            <a:alphaModFix/>
          </a:blip>
          <a:srcRect b="0" l="0" r="0" t="0"/>
          <a:stretch/>
        </p:blipFill>
        <p:spPr>
          <a:xfrm>
            <a:off x="254000" y="5448301"/>
            <a:ext cx="3496013" cy="12626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p:nvPr/>
        </p:nvSpPr>
        <p:spPr>
          <a:xfrm flipH="1" rot="5400000">
            <a:off x="1838109" y="256303"/>
            <a:ext cx="6858000" cy="6345396"/>
          </a:xfrm>
          <a:custGeom>
            <a:rect b="b" l="l" r="r" t="t"/>
            <a:pathLst>
              <a:path extrusionOk="0" h="4637216" w="12193592">
                <a:moveTo>
                  <a:pt x="0" y="725616"/>
                </a:moveTo>
                <a:lnTo>
                  <a:pt x="12193592" y="0"/>
                </a:lnTo>
                <a:cubicBezTo>
                  <a:pt x="12193591" y="1545739"/>
                  <a:pt x="12193589" y="3091477"/>
                  <a:pt x="12193588" y="4637216"/>
                </a:cubicBezTo>
                <a:lnTo>
                  <a:pt x="0" y="4637216"/>
                </a:lnTo>
                <a:lnTo>
                  <a:pt x="0" y="72561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115" name="Google Shape;115;p3"/>
          <p:cNvSpPr/>
          <p:nvPr/>
        </p:nvSpPr>
        <p:spPr>
          <a:xfrm flipH="1" rot="5400000">
            <a:off x="-110940" y="110939"/>
            <a:ext cx="6898451" cy="6676572"/>
          </a:xfrm>
          <a:custGeom>
            <a:rect b="b" l="l" r="r" t="t"/>
            <a:pathLst>
              <a:path extrusionOk="0" h="4637216" w="12193592">
                <a:moveTo>
                  <a:pt x="0" y="725616"/>
                </a:moveTo>
                <a:lnTo>
                  <a:pt x="12193592" y="0"/>
                </a:lnTo>
                <a:cubicBezTo>
                  <a:pt x="12193591" y="1545739"/>
                  <a:pt x="12193589" y="3091477"/>
                  <a:pt x="12193588" y="4637216"/>
                </a:cubicBezTo>
                <a:lnTo>
                  <a:pt x="0" y="4637216"/>
                </a:lnTo>
                <a:lnTo>
                  <a:pt x="0" y="725616"/>
                </a:lnTo>
                <a:close/>
              </a:path>
            </a:pathLst>
          </a:custGeom>
          <a:solidFill>
            <a:srgbClr val="057B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116" name="Google Shape;116;p3"/>
          <p:cNvSpPr txBox="1"/>
          <p:nvPr/>
        </p:nvSpPr>
        <p:spPr>
          <a:xfrm>
            <a:off x="542765" y="631684"/>
            <a:ext cx="1006614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strike="noStrike">
                <a:solidFill>
                  <a:schemeClr val="lt1"/>
                </a:solidFill>
                <a:latin typeface="Arial"/>
                <a:ea typeface="Arial"/>
                <a:cs typeface="Arial"/>
                <a:sym typeface="Arial"/>
              </a:rPr>
              <a:t>Agenda</a:t>
            </a:r>
            <a:endParaRPr/>
          </a:p>
        </p:txBody>
      </p:sp>
      <p:grpSp>
        <p:nvGrpSpPr>
          <p:cNvPr id="117" name="Google Shape;117;p3"/>
          <p:cNvGrpSpPr/>
          <p:nvPr/>
        </p:nvGrpSpPr>
        <p:grpSpPr>
          <a:xfrm>
            <a:off x="5082570" y="970024"/>
            <a:ext cx="7191011" cy="5965772"/>
            <a:chOff x="-112897" y="796746"/>
            <a:chExt cx="5977761" cy="4959241"/>
          </a:xfrm>
        </p:grpSpPr>
        <p:grpSp>
          <p:nvGrpSpPr>
            <p:cNvPr id="118" name="Google Shape;118;p3"/>
            <p:cNvGrpSpPr/>
            <p:nvPr/>
          </p:nvGrpSpPr>
          <p:grpSpPr>
            <a:xfrm>
              <a:off x="-112897" y="796746"/>
              <a:ext cx="5977761" cy="4959241"/>
              <a:chOff x="4149090" y="802926"/>
              <a:chExt cx="7723638" cy="5965175"/>
            </a:xfrm>
          </p:grpSpPr>
          <p:pic>
            <p:nvPicPr>
              <p:cNvPr id="119" name="Google Shape;119;p3"/>
              <p:cNvPicPr preferRelativeResize="0"/>
              <p:nvPr/>
            </p:nvPicPr>
            <p:blipFill rotWithShape="1">
              <a:blip r:embed="rId3">
                <a:alphaModFix/>
              </a:blip>
              <a:srcRect b="0" l="0" r="0" t="0"/>
              <a:stretch/>
            </p:blipFill>
            <p:spPr>
              <a:xfrm>
                <a:off x="4971635" y="1338081"/>
                <a:ext cx="6078545" cy="3439061"/>
              </a:xfrm>
              <a:prstGeom prst="rect">
                <a:avLst/>
              </a:prstGeom>
              <a:noFill/>
              <a:ln>
                <a:noFill/>
              </a:ln>
            </p:spPr>
          </p:pic>
          <p:pic>
            <p:nvPicPr>
              <p:cNvPr descr="Slide24_Enevate-Computer.png" id="120" name="Google Shape;120;p3"/>
              <p:cNvPicPr preferRelativeResize="0"/>
              <p:nvPr/>
            </p:nvPicPr>
            <p:blipFill rotWithShape="1">
              <a:blip r:embed="rId4">
                <a:alphaModFix/>
              </a:blip>
              <a:srcRect b="0" l="0" r="0" t="0"/>
              <a:stretch/>
            </p:blipFill>
            <p:spPr>
              <a:xfrm>
                <a:off x="4149090" y="802926"/>
                <a:ext cx="7723638" cy="5965175"/>
              </a:xfrm>
              <a:prstGeom prst="rect">
                <a:avLst/>
              </a:prstGeom>
              <a:noFill/>
              <a:ln>
                <a:noFill/>
              </a:ln>
            </p:spPr>
          </p:pic>
        </p:grpSp>
        <p:pic>
          <p:nvPicPr>
            <p:cNvPr id="121" name="Google Shape;121;p3"/>
            <p:cNvPicPr preferRelativeResize="0"/>
            <p:nvPr/>
          </p:nvPicPr>
          <p:blipFill rotWithShape="1">
            <a:blip r:embed="rId5">
              <a:alphaModFix/>
            </a:blip>
            <a:srcRect b="483" l="0" r="10646" t="10065"/>
            <a:stretch/>
          </p:blipFill>
          <p:spPr>
            <a:xfrm>
              <a:off x="497084" y="1230737"/>
              <a:ext cx="4731163" cy="2870036"/>
            </a:xfrm>
            <a:prstGeom prst="rect">
              <a:avLst/>
            </a:prstGeom>
            <a:noFill/>
            <a:ln>
              <a:noFill/>
            </a:ln>
          </p:spPr>
        </p:pic>
      </p:grpSp>
      <p:sp>
        <p:nvSpPr>
          <p:cNvPr id="122" name="Google Shape;122;p3"/>
          <p:cNvSpPr/>
          <p:nvPr/>
        </p:nvSpPr>
        <p:spPr>
          <a:xfrm>
            <a:off x="7904641" y="3218369"/>
            <a:ext cx="746345" cy="355271"/>
          </a:xfrm>
          <a:prstGeom prst="rect">
            <a:avLst/>
          </a:prstGeom>
          <a:solidFill>
            <a:srgbClr val="C00000">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351" u="none" strike="noStrike">
                <a:solidFill>
                  <a:schemeClr val="lt1"/>
                </a:solidFill>
                <a:latin typeface="Calibri"/>
                <a:ea typeface="Calibri"/>
                <a:cs typeface="Calibri"/>
                <a:sym typeface="Calibri"/>
              </a:rPr>
              <a:t>FPO</a:t>
            </a:r>
            <a:endParaRPr/>
          </a:p>
        </p:txBody>
      </p:sp>
      <p:sp>
        <p:nvSpPr>
          <p:cNvPr id="123" name="Google Shape;123;p3"/>
          <p:cNvSpPr txBox="1"/>
          <p:nvPr/>
        </p:nvSpPr>
        <p:spPr>
          <a:xfrm>
            <a:off x="104078" y="2002677"/>
            <a:ext cx="5501096" cy="36779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500" u="none" strike="noStrike">
              <a:solidFill>
                <a:schemeClr val="lt1"/>
              </a:solidFill>
              <a:latin typeface="Arial"/>
              <a:ea typeface="Arial"/>
              <a:cs typeface="Arial"/>
              <a:sym typeface="Arial"/>
            </a:endParaRPr>
          </a:p>
          <a:p>
            <a:pPr indent="-285744" lvl="0" marL="285744" marR="0" rtl="0" algn="l">
              <a:lnSpc>
                <a:spcPct val="100000"/>
              </a:lnSpc>
              <a:spcBef>
                <a:spcPts val="0"/>
              </a:spcBef>
              <a:spcAft>
                <a:spcPts val="0"/>
              </a:spcAft>
              <a:buClr>
                <a:schemeClr val="lt1"/>
              </a:buClr>
              <a:buSzPts val="2600"/>
              <a:buFont typeface="Arial"/>
              <a:buChar char="•"/>
            </a:pPr>
            <a:r>
              <a:rPr b="0" i="0" lang="en-US" sz="2600" u="none" strike="noStrike">
                <a:solidFill>
                  <a:schemeClr val="lt1"/>
                </a:solidFill>
                <a:latin typeface="Arial"/>
                <a:ea typeface="Arial"/>
                <a:cs typeface="Arial"/>
                <a:sym typeface="Arial"/>
              </a:rPr>
              <a:t>Amazon Business</a:t>
            </a:r>
            <a:endParaRPr/>
          </a:p>
          <a:p>
            <a:pPr indent="-120643" lvl="0" marL="285744" marR="0" rtl="0" algn="l">
              <a:lnSpc>
                <a:spcPct val="100000"/>
              </a:lnSpc>
              <a:spcBef>
                <a:spcPts val="0"/>
              </a:spcBef>
              <a:spcAft>
                <a:spcPts val="0"/>
              </a:spcAft>
              <a:buClr>
                <a:schemeClr val="dk1"/>
              </a:buClr>
              <a:buSzPts val="2600"/>
              <a:buFont typeface="Arial"/>
              <a:buNone/>
            </a:pPr>
            <a:r>
              <a:t/>
            </a:r>
            <a:endParaRPr b="0" i="0" sz="2600" u="none" strike="noStrike">
              <a:solidFill>
                <a:schemeClr val="lt1"/>
              </a:solidFill>
              <a:latin typeface="Arial"/>
              <a:ea typeface="Arial"/>
              <a:cs typeface="Arial"/>
              <a:sym typeface="Arial"/>
            </a:endParaRPr>
          </a:p>
          <a:p>
            <a:pPr indent="-285744" lvl="0" marL="285744" marR="0" rtl="0" algn="l">
              <a:lnSpc>
                <a:spcPct val="100000"/>
              </a:lnSpc>
              <a:spcBef>
                <a:spcPts val="0"/>
              </a:spcBef>
              <a:spcAft>
                <a:spcPts val="0"/>
              </a:spcAft>
              <a:buClr>
                <a:schemeClr val="lt1"/>
              </a:buClr>
              <a:buSzPts val="2600"/>
              <a:buFont typeface="Arial"/>
              <a:buChar char="•"/>
            </a:pPr>
            <a:r>
              <a:rPr b="0" i="0" lang="en-US" sz="2600" u="none" strike="noStrike">
                <a:solidFill>
                  <a:schemeClr val="lt1"/>
                </a:solidFill>
                <a:latin typeface="Arial"/>
                <a:ea typeface="Arial"/>
                <a:cs typeface="Arial"/>
                <a:sym typeface="Arial"/>
              </a:rPr>
              <a:t>Journey with Dexter Community Schools</a:t>
            </a:r>
            <a:endParaRPr/>
          </a:p>
          <a:p>
            <a:pPr indent="-120643" lvl="0" marL="285744" marR="0" rtl="0" algn="l">
              <a:lnSpc>
                <a:spcPct val="100000"/>
              </a:lnSpc>
              <a:spcBef>
                <a:spcPts val="0"/>
              </a:spcBef>
              <a:spcAft>
                <a:spcPts val="0"/>
              </a:spcAft>
              <a:buClr>
                <a:schemeClr val="dk1"/>
              </a:buClr>
              <a:buSzPts val="2600"/>
              <a:buFont typeface="Arial"/>
              <a:buNone/>
            </a:pPr>
            <a:r>
              <a:t/>
            </a:r>
            <a:endParaRPr b="0" i="0" sz="2600" u="none" strike="noStrike">
              <a:solidFill>
                <a:schemeClr val="lt1"/>
              </a:solidFill>
              <a:latin typeface="Arial"/>
              <a:ea typeface="Arial"/>
              <a:cs typeface="Arial"/>
              <a:sym typeface="Arial"/>
            </a:endParaRPr>
          </a:p>
          <a:p>
            <a:pPr indent="-285744" lvl="0" marL="285744" marR="0" rtl="0" algn="l">
              <a:lnSpc>
                <a:spcPct val="100000"/>
              </a:lnSpc>
              <a:spcBef>
                <a:spcPts val="0"/>
              </a:spcBef>
              <a:spcAft>
                <a:spcPts val="0"/>
              </a:spcAft>
              <a:buClr>
                <a:schemeClr val="lt1"/>
              </a:buClr>
              <a:buSzPts val="2600"/>
              <a:buFont typeface="Arial"/>
              <a:buChar char="•"/>
            </a:pPr>
            <a:r>
              <a:rPr b="0" i="0" lang="en-US" sz="2600" u="none" strike="noStrike">
                <a:solidFill>
                  <a:schemeClr val="lt1"/>
                </a:solidFill>
                <a:latin typeface="Arial"/>
                <a:ea typeface="Arial"/>
                <a:cs typeface="Arial"/>
                <a:sym typeface="Arial"/>
              </a:rPr>
              <a:t>Resources </a:t>
            </a:r>
            <a:endParaRPr/>
          </a:p>
          <a:p>
            <a:pPr indent="-120643" lvl="0" marL="285744" marR="0" rtl="0" algn="l">
              <a:lnSpc>
                <a:spcPct val="100000"/>
              </a:lnSpc>
              <a:spcBef>
                <a:spcPts val="0"/>
              </a:spcBef>
              <a:spcAft>
                <a:spcPts val="0"/>
              </a:spcAft>
              <a:buClr>
                <a:schemeClr val="dk1"/>
              </a:buClr>
              <a:buSzPts val="2600"/>
              <a:buFont typeface="Arial"/>
              <a:buNone/>
            </a:pPr>
            <a:r>
              <a:t/>
            </a:r>
            <a:endParaRPr b="0" i="0" sz="2600" u="none" strike="noStrike">
              <a:solidFill>
                <a:schemeClr val="lt1"/>
              </a:solidFill>
              <a:latin typeface="Arial"/>
              <a:ea typeface="Arial"/>
              <a:cs typeface="Arial"/>
              <a:sym typeface="Arial"/>
            </a:endParaRPr>
          </a:p>
          <a:p>
            <a:pPr indent="-285744" lvl="0" marL="285744" marR="0" rtl="0" algn="l">
              <a:lnSpc>
                <a:spcPct val="100000"/>
              </a:lnSpc>
              <a:spcBef>
                <a:spcPts val="0"/>
              </a:spcBef>
              <a:spcAft>
                <a:spcPts val="0"/>
              </a:spcAft>
              <a:buClr>
                <a:schemeClr val="lt1"/>
              </a:buClr>
              <a:buSzPts val="2600"/>
              <a:buFont typeface="Arial"/>
              <a:buChar char="•"/>
            </a:pPr>
            <a:r>
              <a:rPr b="0" i="0" lang="en-US" sz="2600" u="none" strike="noStrike">
                <a:solidFill>
                  <a:schemeClr val="lt1"/>
                </a:solidFill>
                <a:latin typeface="Arial"/>
                <a:ea typeface="Arial"/>
                <a:cs typeface="Arial"/>
                <a:sym typeface="Arial"/>
              </a:rPr>
              <a:t>Call to Action</a:t>
            </a:r>
            <a:endParaRPr b="0" i="0" sz="2600" u="none" strike="noStrike">
              <a:solidFill>
                <a:schemeClr val="lt1"/>
              </a:solidFill>
              <a:latin typeface="Arial"/>
              <a:ea typeface="Arial"/>
              <a:cs typeface="Arial"/>
              <a:sym typeface="Arial"/>
            </a:endParaRPr>
          </a:p>
        </p:txBody>
      </p:sp>
      <p:sp>
        <p:nvSpPr>
          <p:cNvPr id="124" name="Google Shape;124;p3"/>
          <p:cNvSpPr txBox="1"/>
          <p:nvPr/>
        </p:nvSpPr>
        <p:spPr>
          <a:xfrm>
            <a:off x="661299" y="6529323"/>
            <a:ext cx="3412288"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strike="noStrike">
                <a:solidFill>
                  <a:schemeClr val="lt1"/>
                </a:solidFill>
                <a:latin typeface="Arial"/>
                <a:ea typeface="Arial"/>
                <a:cs typeface="Arial"/>
                <a:sym typeface="Arial"/>
              </a:rPr>
              <a:t>Amazon Business confidential</a:t>
            </a:r>
            <a:endParaRPr/>
          </a:p>
        </p:txBody>
      </p:sp>
      <p:pic>
        <p:nvPicPr>
          <p:cNvPr id="125" name="Google Shape;125;p3"/>
          <p:cNvPicPr preferRelativeResize="0"/>
          <p:nvPr/>
        </p:nvPicPr>
        <p:blipFill rotWithShape="1">
          <a:blip r:embed="rId6">
            <a:alphaModFix/>
          </a:blip>
          <a:srcRect b="26912" l="0" r="0" t="0"/>
          <a:stretch/>
        </p:blipFill>
        <p:spPr>
          <a:xfrm>
            <a:off x="5816352" y="1464114"/>
            <a:ext cx="5714645" cy="3480527"/>
          </a:xfrm>
          <a:prstGeom prst="rect">
            <a:avLst/>
          </a:prstGeom>
          <a:noFill/>
          <a:ln>
            <a:noFill/>
          </a:ln>
        </p:spPr>
      </p:pic>
      <p:pic>
        <p:nvPicPr>
          <p:cNvPr id="126" name="Google Shape;126;p3"/>
          <p:cNvPicPr preferRelativeResize="0"/>
          <p:nvPr/>
        </p:nvPicPr>
        <p:blipFill rotWithShape="1">
          <a:blip r:embed="rId7">
            <a:alphaModFix/>
          </a:blip>
          <a:srcRect b="0" l="0" r="0" t="0"/>
          <a:stretch/>
        </p:blipFill>
        <p:spPr>
          <a:xfrm>
            <a:off x="8820569" y="88053"/>
            <a:ext cx="2710428" cy="1087258"/>
          </a:xfrm>
          <a:prstGeom prst="rect">
            <a:avLst/>
          </a:prstGeom>
          <a:noFill/>
          <a:ln>
            <a:noFill/>
          </a:ln>
        </p:spPr>
      </p:pic>
      <p:pic>
        <p:nvPicPr>
          <p:cNvPr id="127" name="Google Shape;127;p3"/>
          <p:cNvPicPr preferRelativeResize="0"/>
          <p:nvPr/>
        </p:nvPicPr>
        <p:blipFill rotWithShape="1">
          <a:blip r:embed="rId8">
            <a:alphaModFix/>
          </a:blip>
          <a:srcRect b="0" l="0" r="0" t="0"/>
          <a:stretch/>
        </p:blipFill>
        <p:spPr>
          <a:xfrm>
            <a:off x="10184780" y="6333464"/>
            <a:ext cx="1479396" cy="31127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DBE5"/>
        </a:solidFill>
      </p:bgPr>
    </p:bg>
    <p:spTree>
      <p:nvGrpSpPr>
        <p:cNvPr id="132" name="Shape 132"/>
        <p:cNvGrpSpPr/>
        <p:nvPr/>
      </p:nvGrpSpPr>
      <p:grpSpPr>
        <a:xfrm>
          <a:off x="0" y="0"/>
          <a:ext cx="0" cy="0"/>
          <a:chOff x="0" y="0"/>
          <a:chExt cx="0" cy="0"/>
        </a:xfrm>
      </p:grpSpPr>
      <p:sp>
        <p:nvSpPr>
          <p:cNvPr id="133" name="Google Shape;133;p4"/>
          <p:cNvSpPr/>
          <p:nvPr/>
        </p:nvSpPr>
        <p:spPr>
          <a:xfrm>
            <a:off x="0" y="-37706"/>
            <a:ext cx="12192000" cy="810756"/>
          </a:xfrm>
          <a:prstGeom prst="rect">
            <a:avLst/>
          </a:prstGeom>
          <a:solidFill>
            <a:schemeClr val="lt1">
              <a:alpha val="3882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strike="noStrike">
              <a:solidFill>
                <a:srgbClr val="EAEDED"/>
              </a:solidFill>
              <a:latin typeface="Calibri"/>
              <a:ea typeface="Calibri"/>
              <a:cs typeface="Calibri"/>
              <a:sym typeface="Calibri"/>
            </a:endParaRPr>
          </a:p>
        </p:txBody>
      </p:sp>
      <p:sp>
        <p:nvSpPr>
          <p:cNvPr id="134" name="Google Shape;134;p4"/>
          <p:cNvSpPr txBox="1"/>
          <p:nvPr/>
        </p:nvSpPr>
        <p:spPr>
          <a:xfrm>
            <a:off x="260591" y="101496"/>
            <a:ext cx="8976360" cy="671552"/>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dk1"/>
              </a:buClr>
              <a:buSzPts val="3600"/>
              <a:buFont typeface="Calibri"/>
              <a:buNone/>
            </a:pPr>
            <a:r>
              <a:rPr b="0" i="0" lang="en-US" sz="3600" u="none" strike="noStrike">
                <a:solidFill>
                  <a:schemeClr val="dk1"/>
                </a:solidFill>
                <a:latin typeface="Calibri"/>
                <a:ea typeface="Calibri"/>
                <a:cs typeface="Calibri"/>
                <a:sym typeface="Calibri"/>
              </a:rPr>
              <a:t>Amazon Business - Education</a:t>
            </a:r>
            <a:endParaRPr b="0" i="0" sz="3600" u="none" strike="noStrike">
              <a:solidFill>
                <a:schemeClr val="dk1"/>
              </a:solidFill>
              <a:latin typeface="Calibri"/>
              <a:ea typeface="Calibri"/>
              <a:cs typeface="Calibri"/>
              <a:sym typeface="Calibri"/>
            </a:endParaRPr>
          </a:p>
        </p:txBody>
      </p:sp>
      <p:sp>
        <p:nvSpPr>
          <p:cNvPr id="135" name="Google Shape;135;p4"/>
          <p:cNvSpPr/>
          <p:nvPr/>
        </p:nvSpPr>
        <p:spPr>
          <a:xfrm>
            <a:off x="10274216" y="6338947"/>
            <a:ext cx="1843669" cy="455862"/>
          </a:xfrm>
          <a:prstGeom prst="rect">
            <a:avLst/>
          </a:prstGeom>
          <a:solidFill>
            <a:schemeClr val="lt1"/>
          </a:solidFill>
          <a:ln cap="flat" cmpd="sng" w="12700">
            <a:solidFill>
              <a:srgbClr val="0666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strike="noStrike">
              <a:solidFill>
                <a:schemeClr val="lt1"/>
              </a:solidFill>
              <a:latin typeface="Calibri"/>
              <a:ea typeface="Calibri"/>
              <a:cs typeface="Calibri"/>
              <a:sym typeface="Calibri"/>
            </a:endParaRPr>
          </a:p>
        </p:txBody>
      </p:sp>
      <p:pic>
        <p:nvPicPr>
          <p:cNvPr descr="A picture containing drawing&#10;&#10;Description automatically generated" id="136" name="Google Shape;136;p4"/>
          <p:cNvPicPr preferRelativeResize="0"/>
          <p:nvPr/>
        </p:nvPicPr>
        <p:blipFill rotWithShape="1">
          <a:blip r:embed="rId3">
            <a:alphaModFix/>
          </a:blip>
          <a:srcRect b="0" l="0" r="0" t="0"/>
          <a:stretch/>
        </p:blipFill>
        <p:spPr>
          <a:xfrm>
            <a:off x="10169682" y="6103435"/>
            <a:ext cx="1948203" cy="754566"/>
          </a:xfrm>
          <a:prstGeom prst="rect">
            <a:avLst/>
          </a:prstGeom>
          <a:noFill/>
          <a:ln>
            <a:noFill/>
          </a:ln>
        </p:spPr>
      </p:pic>
      <p:sp>
        <p:nvSpPr>
          <p:cNvPr id="137" name="Google Shape;137;p4"/>
          <p:cNvSpPr txBox="1"/>
          <p:nvPr/>
        </p:nvSpPr>
        <p:spPr>
          <a:xfrm>
            <a:off x="6250104" y="6077337"/>
            <a:ext cx="1979496" cy="261610"/>
          </a:xfrm>
          <a:prstGeom prst="rect">
            <a:avLst/>
          </a:prstGeom>
          <a:solidFill>
            <a:srgbClr val="FFFFFF">
              <a:alpha val="62745"/>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strike="noStrike">
                <a:solidFill>
                  <a:schemeClr val="dk1"/>
                </a:solidFill>
                <a:latin typeface="Calibri"/>
                <a:ea typeface="Calibri"/>
                <a:cs typeface="Calibri"/>
                <a:sym typeface="Calibri"/>
              </a:rPr>
              <a:t>Invoice or Purchasing Card</a:t>
            </a:r>
            <a:endParaRPr b="0" i="0" sz="1100" u="none" strike="noStrike">
              <a:solidFill>
                <a:schemeClr val="dk1"/>
              </a:solidFill>
              <a:latin typeface="Calibri"/>
              <a:ea typeface="Calibri"/>
              <a:cs typeface="Calibri"/>
              <a:sym typeface="Calibri"/>
            </a:endParaRPr>
          </a:p>
        </p:txBody>
      </p:sp>
      <p:pic>
        <p:nvPicPr>
          <p:cNvPr id="138" name="Google Shape;138;p4"/>
          <p:cNvPicPr preferRelativeResize="0"/>
          <p:nvPr/>
        </p:nvPicPr>
        <p:blipFill rotWithShape="1">
          <a:blip r:embed="rId4">
            <a:alphaModFix/>
          </a:blip>
          <a:srcRect b="0" l="0" r="0" t="0"/>
          <a:stretch/>
        </p:blipFill>
        <p:spPr>
          <a:xfrm>
            <a:off x="930233" y="1493286"/>
            <a:ext cx="1653591" cy="1058306"/>
          </a:xfrm>
          <a:prstGeom prst="rect">
            <a:avLst/>
          </a:prstGeom>
          <a:noFill/>
          <a:ln>
            <a:noFill/>
          </a:ln>
        </p:spPr>
      </p:pic>
      <p:pic>
        <p:nvPicPr>
          <p:cNvPr id="139" name="Google Shape;139;p4"/>
          <p:cNvPicPr preferRelativeResize="0"/>
          <p:nvPr/>
        </p:nvPicPr>
        <p:blipFill rotWithShape="1">
          <a:blip r:embed="rId5">
            <a:alphaModFix/>
          </a:blip>
          <a:srcRect b="0" l="0" r="0" t="0"/>
          <a:stretch/>
        </p:blipFill>
        <p:spPr>
          <a:xfrm>
            <a:off x="5407063" y="1569364"/>
            <a:ext cx="1545373" cy="982228"/>
          </a:xfrm>
          <a:prstGeom prst="rect">
            <a:avLst/>
          </a:prstGeom>
          <a:noFill/>
          <a:ln>
            <a:noFill/>
          </a:ln>
        </p:spPr>
      </p:pic>
      <p:pic>
        <p:nvPicPr>
          <p:cNvPr id="140" name="Google Shape;140;p4"/>
          <p:cNvPicPr preferRelativeResize="0"/>
          <p:nvPr/>
        </p:nvPicPr>
        <p:blipFill rotWithShape="1">
          <a:blip r:embed="rId6">
            <a:alphaModFix/>
          </a:blip>
          <a:srcRect b="0" l="0" r="0" t="0"/>
          <a:stretch/>
        </p:blipFill>
        <p:spPr>
          <a:xfrm>
            <a:off x="9815989" y="1569364"/>
            <a:ext cx="1207611" cy="1087849"/>
          </a:xfrm>
          <a:prstGeom prst="rect">
            <a:avLst/>
          </a:prstGeom>
          <a:noFill/>
          <a:ln>
            <a:noFill/>
          </a:ln>
        </p:spPr>
      </p:pic>
      <p:sp>
        <p:nvSpPr>
          <p:cNvPr id="141" name="Google Shape;141;p4"/>
          <p:cNvSpPr txBox="1"/>
          <p:nvPr/>
        </p:nvSpPr>
        <p:spPr>
          <a:xfrm>
            <a:off x="260591" y="2823038"/>
            <a:ext cx="2912249" cy="2308324"/>
          </a:xfrm>
          <a:prstGeom prst="rect">
            <a:avLst/>
          </a:prstGeom>
          <a:solidFill>
            <a:schemeClr val="lt1">
              <a:alpha val="65882"/>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strike="noStrike">
                <a:solidFill>
                  <a:schemeClr val="dk1"/>
                </a:solidFill>
                <a:latin typeface="Calibri"/>
                <a:ea typeface="Calibri"/>
                <a:cs typeface="Calibri"/>
                <a:sym typeface="Calibri"/>
              </a:rPr>
              <a:t>A user-friendly online buying experience makes finding and purchasing supplies easy and built-in tools make approvals effortless. More than 80% of orders are reviewed by the appropriate school or district approver. </a:t>
            </a:r>
            <a:endParaRPr b="0" i="0" sz="1800" u="none" strike="noStrike">
              <a:solidFill>
                <a:schemeClr val="dk1"/>
              </a:solidFill>
              <a:latin typeface="Calibri"/>
              <a:ea typeface="Calibri"/>
              <a:cs typeface="Calibri"/>
              <a:sym typeface="Calibri"/>
            </a:endParaRPr>
          </a:p>
        </p:txBody>
      </p:sp>
      <p:sp>
        <p:nvSpPr>
          <p:cNvPr id="142" name="Google Shape;142;p4"/>
          <p:cNvSpPr txBox="1"/>
          <p:nvPr/>
        </p:nvSpPr>
        <p:spPr>
          <a:xfrm>
            <a:off x="3724347" y="2823038"/>
            <a:ext cx="4743305" cy="2308324"/>
          </a:xfrm>
          <a:prstGeom prst="rect">
            <a:avLst/>
          </a:prstGeom>
          <a:solidFill>
            <a:schemeClr val="lt1">
              <a:alpha val="66666"/>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strike="noStrike">
                <a:solidFill>
                  <a:schemeClr val="dk1"/>
                </a:solidFill>
                <a:latin typeface="Calibri"/>
                <a:ea typeface="Calibri"/>
                <a:cs typeface="Calibri"/>
                <a:sym typeface="Calibri"/>
              </a:rPr>
              <a:t>Consolidate misc. spend into one channel. Administrators can set guidelines for buyers and simply monitor compliance. Use purchase order or district purchasing card to make it even simpler for those in your organization to purchase and for administrators to reconcile invoices and track spending. Assure tax exempt upfront to avoid after the fact hassle. </a:t>
            </a:r>
            <a:endParaRPr b="0" i="0" sz="1800" u="none" strike="noStrike">
              <a:solidFill>
                <a:schemeClr val="dk1"/>
              </a:solidFill>
              <a:latin typeface="Calibri"/>
              <a:ea typeface="Calibri"/>
              <a:cs typeface="Calibri"/>
              <a:sym typeface="Calibri"/>
            </a:endParaRPr>
          </a:p>
        </p:txBody>
      </p:sp>
      <p:sp>
        <p:nvSpPr>
          <p:cNvPr id="143" name="Google Shape;143;p4"/>
          <p:cNvSpPr txBox="1"/>
          <p:nvPr/>
        </p:nvSpPr>
        <p:spPr>
          <a:xfrm>
            <a:off x="9019159" y="2938692"/>
            <a:ext cx="2915749" cy="2078581"/>
          </a:xfrm>
          <a:prstGeom prst="rect">
            <a:avLst/>
          </a:prstGeom>
          <a:solidFill>
            <a:schemeClr val="lt1">
              <a:alpha val="64705"/>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strike="noStrike">
                <a:solidFill>
                  <a:schemeClr val="dk1"/>
                </a:solidFill>
                <a:latin typeface="Calibri"/>
                <a:ea typeface="Calibri"/>
                <a:cs typeface="Calibri"/>
                <a:sym typeface="Calibri"/>
              </a:rPr>
              <a:t>Stretch your budget further with business-only pricing, discounts and flexible payment options. Plus, get supplies faster so you are ready for wherever the learning journey leads. </a:t>
            </a:r>
            <a:endParaRPr b="0" i="0" sz="1800" u="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2F3"/>
        </a:solidFill>
      </p:bgPr>
    </p:bg>
    <p:spTree>
      <p:nvGrpSpPr>
        <p:cNvPr id="148" name="Shape 148"/>
        <p:cNvGrpSpPr/>
        <p:nvPr/>
      </p:nvGrpSpPr>
      <p:grpSpPr>
        <a:xfrm>
          <a:off x="0" y="0"/>
          <a:ext cx="0" cy="0"/>
          <a:chOff x="0" y="0"/>
          <a:chExt cx="0" cy="0"/>
        </a:xfrm>
      </p:grpSpPr>
      <p:sp>
        <p:nvSpPr>
          <p:cNvPr id="149" name="Google Shape;149;p5"/>
          <p:cNvSpPr/>
          <p:nvPr/>
        </p:nvSpPr>
        <p:spPr>
          <a:xfrm>
            <a:off x="0" y="-37706"/>
            <a:ext cx="12192000" cy="810756"/>
          </a:xfrm>
          <a:prstGeom prst="rect">
            <a:avLst/>
          </a:prstGeom>
          <a:solidFill>
            <a:schemeClr val="lt1">
              <a:alpha val="3882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strike="noStrike">
              <a:solidFill>
                <a:srgbClr val="EAEDED"/>
              </a:solidFill>
              <a:latin typeface="Calibri"/>
              <a:ea typeface="Calibri"/>
              <a:cs typeface="Calibri"/>
              <a:sym typeface="Calibri"/>
            </a:endParaRPr>
          </a:p>
        </p:txBody>
      </p:sp>
      <p:sp>
        <p:nvSpPr>
          <p:cNvPr id="150" name="Google Shape;150;p5"/>
          <p:cNvSpPr txBox="1"/>
          <p:nvPr/>
        </p:nvSpPr>
        <p:spPr>
          <a:xfrm>
            <a:off x="260591" y="101496"/>
            <a:ext cx="8976360" cy="671552"/>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dk1"/>
              </a:buClr>
              <a:buSzPts val="3600"/>
              <a:buFont typeface="Calibri"/>
              <a:buNone/>
            </a:pPr>
            <a:r>
              <a:rPr b="0" i="0" lang="en-US" sz="3600" u="none" strike="noStrike">
                <a:solidFill>
                  <a:schemeClr val="dk1"/>
                </a:solidFill>
                <a:latin typeface="Calibri"/>
                <a:ea typeface="Calibri"/>
                <a:cs typeface="Calibri"/>
                <a:sym typeface="Calibri"/>
              </a:rPr>
              <a:t>Starting the Conversation</a:t>
            </a:r>
            <a:endParaRPr b="0" i="0" sz="3600" u="none" strike="noStrike">
              <a:solidFill>
                <a:schemeClr val="dk1"/>
              </a:solidFill>
              <a:latin typeface="Calibri"/>
              <a:ea typeface="Calibri"/>
              <a:cs typeface="Calibri"/>
              <a:sym typeface="Calibri"/>
            </a:endParaRPr>
          </a:p>
        </p:txBody>
      </p:sp>
      <p:sp>
        <p:nvSpPr>
          <p:cNvPr id="151" name="Google Shape;151;p5"/>
          <p:cNvSpPr txBox="1"/>
          <p:nvPr/>
        </p:nvSpPr>
        <p:spPr>
          <a:xfrm>
            <a:off x="177800" y="1270000"/>
            <a:ext cx="11772900" cy="4571999"/>
          </a:xfrm>
          <a:prstGeom prst="rect">
            <a:avLst/>
          </a:prstGeom>
          <a:solidFill>
            <a:srgbClr val="B3C6E7">
              <a:alpha val="42745"/>
            </a:srgbClr>
          </a:solidFill>
          <a:ln>
            <a:noFill/>
          </a:ln>
        </p:spPr>
        <p:txBody>
          <a:bodyPr anchorCtr="0" anchor="t" bIns="45700" lIns="91425" spcFirstLastPara="1" rIns="91425" wrap="square" tIns="45700">
            <a:noAutofit/>
          </a:bodyPr>
          <a:lstStyle/>
          <a:p>
            <a:pPr indent="-228583" lvl="0" marL="228583" marR="0" rtl="0" algn="l">
              <a:lnSpc>
                <a:spcPct val="90000"/>
              </a:lnSpc>
              <a:spcBef>
                <a:spcPts val="0"/>
              </a:spcBef>
              <a:spcAft>
                <a:spcPts val="0"/>
              </a:spcAft>
              <a:buClr>
                <a:schemeClr val="dk1"/>
              </a:buClr>
              <a:buSzPts val="3200"/>
              <a:buFont typeface="Arial"/>
              <a:buChar char="•"/>
            </a:pPr>
            <a:r>
              <a:rPr b="0" i="0" lang="en-US" sz="3200" u="none" strike="noStrike">
                <a:solidFill>
                  <a:schemeClr val="dk1"/>
                </a:solidFill>
                <a:latin typeface="Calibri"/>
                <a:ea typeface="Calibri"/>
                <a:cs typeface="Calibri"/>
                <a:sym typeface="Calibri"/>
              </a:rPr>
              <a:t>Jalen called Dexter Community Schools regarding spend taking place on the consumer side of Amazon vs. Amazon Business. Sharon gave Jalen an ear full. “Ready to pull the plug” </a:t>
            </a:r>
            <a:endParaRPr b="0" i="0" sz="3200" u="none" strike="noStrike">
              <a:solidFill>
                <a:schemeClr val="dk1"/>
              </a:solidFill>
              <a:latin typeface="Calibri"/>
              <a:ea typeface="Calibri"/>
              <a:cs typeface="Calibri"/>
              <a:sym typeface="Calibri"/>
            </a:endParaRPr>
          </a:p>
          <a:p>
            <a:pPr indent="-25383" lvl="0" marL="228583" marR="0" rtl="0" algn="l">
              <a:lnSpc>
                <a:spcPct val="90000"/>
              </a:lnSpc>
              <a:spcBef>
                <a:spcPts val="1000"/>
              </a:spcBef>
              <a:spcAft>
                <a:spcPts val="0"/>
              </a:spcAft>
              <a:buClr>
                <a:schemeClr val="dk1"/>
              </a:buClr>
              <a:buSzPts val="3200"/>
              <a:buFont typeface="Arial"/>
              <a:buNone/>
            </a:pPr>
            <a:r>
              <a:t/>
            </a:r>
            <a:endParaRPr b="0" i="0" sz="3200" u="none" strike="noStrike">
              <a:solidFill>
                <a:schemeClr val="dk1"/>
              </a:solidFill>
              <a:latin typeface="Calibri"/>
              <a:ea typeface="Calibri"/>
              <a:cs typeface="Calibri"/>
              <a:sym typeface="Calibri"/>
            </a:endParaRPr>
          </a:p>
          <a:p>
            <a:pPr indent="-228583" lvl="0" marL="228583" marR="0" rtl="0" algn="l">
              <a:lnSpc>
                <a:spcPct val="90000"/>
              </a:lnSpc>
              <a:spcBef>
                <a:spcPts val="1000"/>
              </a:spcBef>
              <a:spcAft>
                <a:spcPts val="0"/>
              </a:spcAft>
              <a:buClr>
                <a:schemeClr val="dk1"/>
              </a:buClr>
              <a:buSzPts val="3200"/>
              <a:buFont typeface="Arial"/>
              <a:buChar char="•"/>
            </a:pPr>
            <a:r>
              <a:rPr b="0" i="0" lang="en-US" sz="3200" u="none" strike="noStrike">
                <a:solidFill>
                  <a:schemeClr val="dk1"/>
                </a:solidFill>
                <a:latin typeface="Calibri"/>
                <a:ea typeface="Calibri"/>
                <a:cs typeface="Calibri"/>
                <a:sym typeface="Calibri"/>
              </a:rPr>
              <a:t>We had an open conversation regarding the challenges and opportunities of Amazon Business in Dexter and correspondingly for K-12 across Michigan</a:t>
            </a:r>
            <a:endParaRPr b="0" i="0" sz="3200" u="none" strike="noStrike">
              <a:solidFill>
                <a:schemeClr val="dk1"/>
              </a:solidFill>
              <a:latin typeface="Calibri"/>
              <a:ea typeface="Calibri"/>
              <a:cs typeface="Calibri"/>
              <a:sym typeface="Calibri"/>
            </a:endParaRPr>
          </a:p>
        </p:txBody>
      </p:sp>
      <p:pic>
        <p:nvPicPr>
          <p:cNvPr id="152" name="Google Shape;152;p5"/>
          <p:cNvPicPr preferRelativeResize="0"/>
          <p:nvPr/>
        </p:nvPicPr>
        <p:blipFill rotWithShape="1">
          <a:blip r:embed="rId3">
            <a:alphaModFix/>
          </a:blip>
          <a:srcRect b="0" l="0" r="0" t="0"/>
          <a:stretch/>
        </p:blipFill>
        <p:spPr>
          <a:xfrm>
            <a:off x="4223004" y="5359400"/>
            <a:ext cx="3745992" cy="1335532"/>
          </a:xfrm>
          <a:prstGeom prst="rect">
            <a:avLst/>
          </a:prstGeom>
          <a:noFill/>
          <a:ln>
            <a:noFill/>
          </a:ln>
        </p:spPr>
      </p:pic>
      <p:pic>
        <p:nvPicPr>
          <p:cNvPr id="153" name="Google Shape;153;p5"/>
          <p:cNvPicPr preferRelativeResize="0"/>
          <p:nvPr/>
        </p:nvPicPr>
        <p:blipFill rotWithShape="1">
          <a:blip r:embed="rId4">
            <a:alphaModFix/>
          </a:blip>
          <a:srcRect b="0" l="0" r="0" t="0"/>
          <a:stretch/>
        </p:blipFill>
        <p:spPr>
          <a:xfrm>
            <a:off x="10199649" y="6338949"/>
            <a:ext cx="1665249" cy="35598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2F3"/>
        </a:solidFill>
      </p:bgPr>
    </p:bg>
    <p:spTree>
      <p:nvGrpSpPr>
        <p:cNvPr id="158" name="Shape 158"/>
        <p:cNvGrpSpPr/>
        <p:nvPr/>
      </p:nvGrpSpPr>
      <p:grpSpPr>
        <a:xfrm>
          <a:off x="0" y="0"/>
          <a:ext cx="0" cy="0"/>
          <a:chOff x="0" y="0"/>
          <a:chExt cx="0" cy="0"/>
        </a:xfrm>
      </p:grpSpPr>
      <p:sp>
        <p:nvSpPr>
          <p:cNvPr id="159" name="Google Shape;159;p6"/>
          <p:cNvSpPr/>
          <p:nvPr/>
        </p:nvSpPr>
        <p:spPr>
          <a:xfrm>
            <a:off x="0" y="-37706"/>
            <a:ext cx="12192000" cy="810756"/>
          </a:xfrm>
          <a:prstGeom prst="rect">
            <a:avLst/>
          </a:prstGeom>
          <a:solidFill>
            <a:schemeClr val="lt1">
              <a:alpha val="3882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strike="noStrike">
              <a:solidFill>
                <a:srgbClr val="EAEDED"/>
              </a:solidFill>
              <a:latin typeface="Calibri"/>
              <a:ea typeface="Calibri"/>
              <a:cs typeface="Calibri"/>
              <a:sym typeface="Calibri"/>
            </a:endParaRPr>
          </a:p>
        </p:txBody>
      </p:sp>
      <p:sp>
        <p:nvSpPr>
          <p:cNvPr id="160" name="Google Shape;160;p6"/>
          <p:cNvSpPr txBox="1"/>
          <p:nvPr/>
        </p:nvSpPr>
        <p:spPr>
          <a:xfrm>
            <a:off x="260591" y="101496"/>
            <a:ext cx="8976360" cy="671552"/>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dk1"/>
              </a:buClr>
              <a:buSzPts val="3600"/>
              <a:buFont typeface="Calibri"/>
              <a:buNone/>
            </a:pPr>
            <a:r>
              <a:rPr b="0" i="0" lang="en-US" sz="3600" u="none" strike="noStrike">
                <a:solidFill>
                  <a:schemeClr val="dk1"/>
                </a:solidFill>
                <a:latin typeface="Calibri"/>
                <a:ea typeface="Calibri"/>
                <a:cs typeface="Calibri"/>
                <a:sym typeface="Calibri"/>
              </a:rPr>
              <a:t>Look inside the Day-to-Day Operations</a:t>
            </a:r>
            <a:endParaRPr/>
          </a:p>
        </p:txBody>
      </p:sp>
      <p:sp>
        <p:nvSpPr>
          <p:cNvPr id="161" name="Google Shape;161;p6"/>
          <p:cNvSpPr txBox="1"/>
          <p:nvPr/>
        </p:nvSpPr>
        <p:spPr>
          <a:xfrm>
            <a:off x="177800" y="1270000"/>
            <a:ext cx="11772900" cy="4660900"/>
          </a:xfrm>
          <a:prstGeom prst="rect">
            <a:avLst/>
          </a:prstGeom>
          <a:solidFill>
            <a:srgbClr val="B3C6E7">
              <a:alpha val="42745"/>
            </a:srgbClr>
          </a:solidFill>
          <a:ln>
            <a:noFill/>
          </a:ln>
        </p:spPr>
        <p:txBody>
          <a:bodyPr anchorCtr="0" anchor="t" bIns="45700" lIns="91425" spcFirstLastPara="1" rIns="91425" wrap="square" tIns="45700">
            <a:noAutofit/>
          </a:bodyPr>
          <a:lstStyle/>
          <a:p>
            <a:pPr indent="-228583" lvl="0" marL="228583" marR="0" rtl="0" algn="l">
              <a:lnSpc>
                <a:spcPct val="110000"/>
              </a:lnSpc>
              <a:spcBef>
                <a:spcPts val="0"/>
              </a:spcBef>
              <a:spcAft>
                <a:spcPts val="0"/>
              </a:spcAft>
              <a:buClr>
                <a:schemeClr val="dk1"/>
              </a:buClr>
              <a:buSzPts val="3200"/>
              <a:buFont typeface="Arial"/>
              <a:buChar char="•"/>
            </a:pPr>
            <a:r>
              <a:rPr b="0" i="0" lang="en-US" sz="3200" u="none" strike="noStrike">
                <a:solidFill>
                  <a:schemeClr val="dk1"/>
                </a:solidFill>
                <a:latin typeface="Calibri"/>
                <a:ea typeface="Calibri"/>
                <a:cs typeface="Calibri"/>
                <a:sym typeface="Calibri"/>
              </a:rPr>
              <a:t>Individuals using P-Cards to order from Amazon &amp; Amazon Business</a:t>
            </a:r>
            <a:endParaRPr/>
          </a:p>
          <a:p>
            <a:pPr indent="0" lvl="0" marL="0" marR="0" rtl="0" algn="l">
              <a:lnSpc>
                <a:spcPct val="110000"/>
              </a:lnSpc>
              <a:spcBef>
                <a:spcPts val="0"/>
              </a:spcBef>
              <a:spcAft>
                <a:spcPts val="0"/>
              </a:spcAft>
              <a:buClr>
                <a:schemeClr val="dk1"/>
              </a:buClr>
              <a:buSzPts val="3200"/>
              <a:buFont typeface="Arial"/>
              <a:buNone/>
            </a:pPr>
            <a:r>
              <a:t/>
            </a:r>
            <a:endParaRPr b="0" i="0" sz="3200" u="none" strike="noStrike">
              <a:solidFill>
                <a:schemeClr val="dk1"/>
              </a:solidFill>
              <a:latin typeface="Calibri"/>
              <a:ea typeface="Calibri"/>
              <a:cs typeface="Calibri"/>
              <a:sym typeface="Calibri"/>
            </a:endParaRPr>
          </a:p>
          <a:p>
            <a:pPr indent="-228583" lvl="0" marL="228583" marR="0" rtl="0" algn="l">
              <a:lnSpc>
                <a:spcPct val="110000"/>
              </a:lnSpc>
              <a:spcBef>
                <a:spcPts val="0"/>
              </a:spcBef>
              <a:spcAft>
                <a:spcPts val="0"/>
              </a:spcAft>
              <a:buClr>
                <a:schemeClr val="dk1"/>
              </a:buClr>
              <a:buSzPts val="3200"/>
              <a:buFont typeface="Arial"/>
              <a:buChar char="•"/>
            </a:pPr>
            <a:r>
              <a:rPr b="0" i="0" lang="en-US" sz="3200" u="none" strike="noStrike">
                <a:solidFill>
                  <a:schemeClr val="dk1"/>
                </a:solidFill>
                <a:latin typeface="Calibri"/>
                <a:ea typeface="Calibri"/>
                <a:cs typeface="Calibri"/>
                <a:sym typeface="Calibri"/>
              </a:rPr>
              <a:t>Managing orders for building secretaries via links, emails, sticky notes</a:t>
            </a:r>
            <a:endParaRPr/>
          </a:p>
          <a:p>
            <a:pPr indent="0" lvl="0" marL="0" marR="0" rtl="0" algn="l">
              <a:lnSpc>
                <a:spcPct val="110000"/>
              </a:lnSpc>
              <a:spcBef>
                <a:spcPts val="0"/>
              </a:spcBef>
              <a:spcAft>
                <a:spcPts val="0"/>
              </a:spcAft>
              <a:buClr>
                <a:schemeClr val="dk1"/>
              </a:buClr>
              <a:buSzPts val="3200"/>
              <a:buFont typeface="Arial"/>
              <a:buNone/>
            </a:pPr>
            <a:r>
              <a:t/>
            </a:r>
            <a:endParaRPr b="0" i="0" sz="3200" u="none" strike="noStrike">
              <a:solidFill>
                <a:schemeClr val="dk1"/>
              </a:solidFill>
              <a:latin typeface="Calibri"/>
              <a:ea typeface="Calibri"/>
              <a:cs typeface="Calibri"/>
              <a:sym typeface="Calibri"/>
            </a:endParaRPr>
          </a:p>
          <a:p>
            <a:pPr indent="-228583" lvl="0" marL="228583" marR="0" rtl="0" algn="l">
              <a:lnSpc>
                <a:spcPct val="110000"/>
              </a:lnSpc>
              <a:spcBef>
                <a:spcPts val="0"/>
              </a:spcBef>
              <a:spcAft>
                <a:spcPts val="0"/>
              </a:spcAft>
              <a:buClr>
                <a:schemeClr val="dk1"/>
              </a:buClr>
              <a:buSzPts val="3200"/>
              <a:buFont typeface="Arial"/>
              <a:buChar char="•"/>
            </a:pPr>
            <a:r>
              <a:rPr b="0" i="0" lang="en-US" sz="3200" u="none" strike="noStrike">
                <a:solidFill>
                  <a:schemeClr val="dk1"/>
                </a:solidFill>
                <a:latin typeface="Calibri"/>
                <a:ea typeface="Calibri"/>
                <a:cs typeface="Calibri"/>
                <a:sym typeface="Calibri"/>
              </a:rPr>
              <a:t>Request for reimbursement </a:t>
            </a:r>
            <a:endParaRPr/>
          </a:p>
          <a:p>
            <a:pPr indent="0" lvl="0" marL="0" marR="0" rtl="0" algn="l">
              <a:lnSpc>
                <a:spcPct val="110000"/>
              </a:lnSpc>
              <a:spcBef>
                <a:spcPts val="0"/>
              </a:spcBef>
              <a:spcAft>
                <a:spcPts val="0"/>
              </a:spcAft>
              <a:buClr>
                <a:schemeClr val="dk1"/>
              </a:buClr>
              <a:buSzPts val="3200"/>
              <a:buFont typeface="Arial"/>
              <a:buNone/>
            </a:pPr>
            <a:r>
              <a:t/>
            </a:r>
            <a:endParaRPr b="0" i="0" sz="3200" u="none" strike="noStrike">
              <a:solidFill>
                <a:schemeClr val="dk1"/>
              </a:solidFill>
              <a:latin typeface="Calibri"/>
              <a:ea typeface="Calibri"/>
              <a:cs typeface="Calibri"/>
              <a:sym typeface="Calibri"/>
            </a:endParaRPr>
          </a:p>
          <a:p>
            <a:pPr indent="-228583" lvl="0" marL="228583" marR="0" rtl="0" algn="l">
              <a:lnSpc>
                <a:spcPct val="110000"/>
              </a:lnSpc>
              <a:spcBef>
                <a:spcPts val="0"/>
              </a:spcBef>
              <a:spcAft>
                <a:spcPts val="0"/>
              </a:spcAft>
              <a:buClr>
                <a:schemeClr val="dk1"/>
              </a:buClr>
              <a:buSzPts val="3200"/>
              <a:buFont typeface="Arial"/>
              <a:buChar char="•"/>
            </a:pPr>
            <a:r>
              <a:rPr b="0" i="0" lang="en-US" sz="3200" u="none" strike="noStrike">
                <a:solidFill>
                  <a:schemeClr val="dk1"/>
                </a:solidFill>
                <a:latin typeface="Calibri"/>
                <a:ea typeface="Calibri"/>
                <a:cs typeface="Calibri"/>
                <a:sym typeface="Calibri"/>
              </a:rPr>
              <a:t>Charged tax for school related purchases</a:t>
            </a:r>
            <a:endParaRPr/>
          </a:p>
        </p:txBody>
      </p:sp>
      <p:pic>
        <p:nvPicPr>
          <p:cNvPr id="162" name="Google Shape;162;p6"/>
          <p:cNvPicPr preferRelativeResize="0"/>
          <p:nvPr/>
        </p:nvPicPr>
        <p:blipFill rotWithShape="1">
          <a:blip r:embed="rId3">
            <a:alphaModFix/>
          </a:blip>
          <a:srcRect b="0" l="0" r="0" t="0"/>
          <a:stretch/>
        </p:blipFill>
        <p:spPr>
          <a:xfrm>
            <a:off x="4223000" y="5593950"/>
            <a:ext cx="3746000" cy="1188575"/>
          </a:xfrm>
          <a:prstGeom prst="rect">
            <a:avLst/>
          </a:prstGeom>
          <a:noFill/>
          <a:ln>
            <a:noFill/>
          </a:ln>
        </p:spPr>
      </p:pic>
      <p:pic>
        <p:nvPicPr>
          <p:cNvPr id="163" name="Google Shape;163;p6"/>
          <p:cNvPicPr preferRelativeResize="0"/>
          <p:nvPr/>
        </p:nvPicPr>
        <p:blipFill rotWithShape="1">
          <a:blip r:embed="rId4">
            <a:alphaModFix/>
          </a:blip>
          <a:srcRect b="0" l="0" r="0" t="0"/>
          <a:stretch/>
        </p:blipFill>
        <p:spPr>
          <a:xfrm>
            <a:off x="10259122" y="6305175"/>
            <a:ext cx="1691578" cy="37668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7"/>
          <p:cNvSpPr/>
          <p:nvPr/>
        </p:nvSpPr>
        <p:spPr>
          <a:xfrm>
            <a:off x="0" y="0"/>
            <a:ext cx="12192000" cy="6858000"/>
          </a:xfrm>
          <a:prstGeom prst="rect">
            <a:avLst/>
          </a:prstGeom>
          <a:solidFill>
            <a:srgbClr val="ACB8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rgbClr val="FFFFFF"/>
              </a:solidFill>
              <a:latin typeface="Calibri"/>
              <a:ea typeface="Calibri"/>
              <a:cs typeface="Calibri"/>
              <a:sym typeface="Calibri"/>
            </a:endParaRPr>
          </a:p>
        </p:txBody>
      </p:sp>
      <p:sp>
        <p:nvSpPr>
          <p:cNvPr id="170" name="Google Shape;170;p7"/>
          <p:cNvSpPr/>
          <p:nvPr/>
        </p:nvSpPr>
        <p:spPr>
          <a:xfrm flipH="1" rot="5400000">
            <a:off x="-381000" y="381003"/>
            <a:ext cx="6858000" cy="6095999"/>
          </a:xfrm>
          <a:custGeom>
            <a:rect b="b" l="l" r="r" t="t"/>
            <a:pathLst>
              <a:path extrusionOk="0" h="4637216" w="12193592">
                <a:moveTo>
                  <a:pt x="0" y="725616"/>
                </a:moveTo>
                <a:lnTo>
                  <a:pt x="12193592" y="0"/>
                </a:lnTo>
                <a:cubicBezTo>
                  <a:pt x="12193591" y="1545739"/>
                  <a:pt x="12193589" y="3091477"/>
                  <a:pt x="12193588" y="4637216"/>
                </a:cubicBezTo>
                <a:lnTo>
                  <a:pt x="0" y="4637216"/>
                </a:lnTo>
                <a:lnTo>
                  <a:pt x="0" y="725616"/>
                </a:lnTo>
                <a:close/>
              </a:path>
            </a:pathLst>
          </a:custGeom>
          <a:solidFill>
            <a:schemeClr val="lt1"/>
          </a:solidFill>
          <a:ln>
            <a:noFill/>
          </a:ln>
        </p:spPr>
        <p:txBody>
          <a:bodyPr anchorCtr="0" anchor="ctr" bIns="45700" lIns="91425" spcFirstLastPara="1" rIns="91425" wrap="square" tIns="45700">
            <a:noAutofit/>
          </a:bodyPr>
          <a:lstStyle/>
          <a:p>
            <a:pPr indent="-199961" lvl="0" marL="285750" marR="0" rtl="0" algn="ctr">
              <a:lnSpc>
                <a:spcPct val="100000"/>
              </a:lnSpc>
              <a:spcBef>
                <a:spcPts val="0"/>
              </a:spcBef>
              <a:spcAft>
                <a:spcPts val="0"/>
              </a:spcAft>
              <a:buClr>
                <a:schemeClr val="lt1"/>
              </a:buClr>
              <a:buSzPts val="1351"/>
              <a:buFont typeface="Arial"/>
              <a:buNone/>
            </a:pPr>
            <a:r>
              <a:t/>
            </a:r>
            <a:endParaRPr b="0" i="0" sz="1351" u="none" strike="noStrike">
              <a:solidFill>
                <a:srgbClr val="FFFFFF"/>
              </a:solidFill>
              <a:latin typeface="Calibri"/>
              <a:ea typeface="Calibri"/>
              <a:cs typeface="Calibri"/>
              <a:sym typeface="Calibri"/>
            </a:endParaRPr>
          </a:p>
        </p:txBody>
      </p:sp>
      <p:sp>
        <p:nvSpPr>
          <p:cNvPr id="171" name="Google Shape;171;p7"/>
          <p:cNvSpPr txBox="1"/>
          <p:nvPr/>
        </p:nvSpPr>
        <p:spPr>
          <a:xfrm>
            <a:off x="96319" y="601762"/>
            <a:ext cx="10466087"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3400" u="none" strike="noStrike">
              <a:solidFill>
                <a:srgbClr val="001F3C"/>
              </a:solidFill>
              <a:latin typeface="Arial"/>
              <a:ea typeface="Arial"/>
              <a:cs typeface="Arial"/>
              <a:sym typeface="Arial"/>
            </a:endParaRPr>
          </a:p>
        </p:txBody>
      </p:sp>
      <p:sp>
        <p:nvSpPr>
          <p:cNvPr id="172" name="Google Shape;172;p7"/>
          <p:cNvSpPr txBox="1"/>
          <p:nvPr/>
        </p:nvSpPr>
        <p:spPr>
          <a:xfrm>
            <a:off x="469106" y="1665187"/>
            <a:ext cx="5157787" cy="8239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1F3C"/>
              </a:buClr>
              <a:buSzPts val="2800"/>
              <a:buFont typeface="Arial"/>
              <a:buNone/>
            </a:pPr>
            <a:r>
              <a:rPr b="1" i="0" lang="en-US" sz="2800" u="none" strike="noStrike">
                <a:solidFill>
                  <a:srgbClr val="001F3C"/>
                </a:solidFill>
                <a:latin typeface="Arial"/>
                <a:ea typeface="Arial"/>
                <a:cs typeface="Arial"/>
                <a:sym typeface="Arial"/>
              </a:rPr>
              <a:t>Pain Points:</a:t>
            </a:r>
            <a:endParaRPr/>
          </a:p>
        </p:txBody>
      </p:sp>
      <p:sp>
        <p:nvSpPr>
          <p:cNvPr id="173" name="Google Shape;173;p7"/>
          <p:cNvSpPr txBox="1"/>
          <p:nvPr/>
        </p:nvSpPr>
        <p:spPr>
          <a:xfrm>
            <a:off x="380999" y="2346323"/>
            <a:ext cx="5616577" cy="4352926"/>
          </a:xfrm>
          <a:prstGeom prst="rect">
            <a:avLst/>
          </a:prstGeom>
          <a:noFill/>
          <a:ln>
            <a:noFill/>
          </a:ln>
        </p:spPr>
        <p:txBody>
          <a:bodyPr anchorCtr="0" anchor="t" bIns="45700" lIns="91425" spcFirstLastPara="1" rIns="91425" wrap="square" tIns="45700">
            <a:noAutofit/>
          </a:bodyPr>
          <a:lstStyle/>
          <a:p>
            <a:pPr indent="-228583" lvl="0" marL="228583" marR="0" rtl="0" algn="l">
              <a:lnSpc>
                <a:spcPct val="100000"/>
              </a:lnSpc>
              <a:spcBef>
                <a:spcPts val="0"/>
              </a:spcBef>
              <a:spcAft>
                <a:spcPts val="0"/>
              </a:spcAft>
              <a:buClr>
                <a:srgbClr val="001F3C"/>
              </a:buClr>
              <a:buSzPts val="2800"/>
              <a:buFont typeface="Arial"/>
              <a:buChar char="•"/>
            </a:pPr>
            <a:r>
              <a:rPr b="1" i="0" lang="en-US" sz="2800" u="none" strike="noStrike">
                <a:solidFill>
                  <a:srgbClr val="001F3C"/>
                </a:solidFill>
                <a:latin typeface="Arial"/>
                <a:ea typeface="Arial"/>
                <a:cs typeface="Arial"/>
                <a:sym typeface="Arial"/>
              </a:rPr>
              <a:t>Controlling Amazon as it grows</a:t>
            </a:r>
            <a:endParaRPr/>
          </a:p>
          <a:p>
            <a:pPr indent="0" lvl="0" marL="0" marR="0" rtl="0" algn="l">
              <a:lnSpc>
                <a:spcPct val="100000"/>
              </a:lnSpc>
              <a:spcBef>
                <a:spcPts val="1000"/>
              </a:spcBef>
              <a:spcAft>
                <a:spcPts val="0"/>
              </a:spcAft>
              <a:buClr>
                <a:srgbClr val="001F3C"/>
              </a:buClr>
              <a:buSzPts val="2800"/>
              <a:buFont typeface="Arial"/>
              <a:buNone/>
            </a:pPr>
            <a:r>
              <a:rPr b="1" i="0" lang="en-US" sz="2800" u="none" strike="noStrike">
                <a:solidFill>
                  <a:srgbClr val="001F3C"/>
                </a:solidFill>
                <a:latin typeface="Arial"/>
                <a:ea typeface="Arial"/>
                <a:cs typeface="Arial"/>
                <a:sym typeface="Arial"/>
              </a:rPr>
              <a:t> </a:t>
            </a:r>
            <a:endParaRPr b="1" i="0" sz="2800" u="none" strike="noStrike">
              <a:solidFill>
                <a:srgbClr val="001F3C"/>
              </a:solidFill>
              <a:latin typeface="Arial"/>
              <a:ea typeface="Arial"/>
              <a:cs typeface="Arial"/>
              <a:sym typeface="Arial"/>
            </a:endParaRPr>
          </a:p>
          <a:p>
            <a:pPr indent="-228583" lvl="0" marL="228583" marR="0" rtl="0" algn="l">
              <a:lnSpc>
                <a:spcPct val="100000"/>
              </a:lnSpc>
              <a:spcBef>
                <a:spcPts val="1000"/>
              </a:spcBef>
              <a:spcAft>
                <a:spcPts val="0"/>
              </a:spcAft>
              <a:buClr>
                <a:srgbClr val="001F3C"/>
              </a:buClr>
              <a:buSzPts val="2800"/>
              <a:buFont typeface="Arial"/>
              <a:buChar char="•"/>
            </a:pPr>
            <a:r>
              <a:rPr b="1" i="0" lang="en-US" sz="2800" u="none" strike="noStrike">
                <a:solidFill>
                  <a:srgbClr val="001F3C"/>
                </a:solidFill>
                <a:latin typeface="Arial"/>
                <a:ea typeface="Arial"/>
                <a:cs typeface="Arial"/>
                <a:sym typeface="Arial"/>
              </a:rPr>
              <a:t>Visibility to Amazon use</a:t>
            </a:r>
            <a:endParaRPr/>
          </a:p>
          <a:p>
            <a:pPr indent="-50783" lvl="0" marL="228583" marR="0" rtl="0" algn="l">
              <a:lnSpc>
                <a:spcPct val="100000"/>
              </a:lnSpc>
              <a:spcBef>
                <a:spcPts val="1000"/>
              </a:spcBef>
              <a:spcAft>
                <a:spcPts val="0"/>
              </a:spcAft>
              <a:buClr>
                <a:schemeClr val="dk1"/>
              </a:buClr>
              <a:buSzPts val="2800"/>
              <a:buFont typeface="Arial"/>
              <a:buNone/>
            </a:pPr>
            <a:r>
              <a:t/>
            </a:r>
            <a:endParaRPr b="1" i="0" sz="2800" u="none" strike="noStrike">
              <a:solidFill>
                <a:srgbClr val="001F3C"/>
              </a:solidFill>
              <a:latin typeface="Arial"/>
              <a:ea typeface="Arial"/>
              <a:cs typeface="Arial"/>
              <a:sym typeface="Arial"/>
            </a:endParaRPr>
          </a:p>
          <a:p>
            <a:pPr indent="-228583" lvl="0" marL="228583" marR="0" rtl="0" algn="l">
              <a:lnSpc>
                <a:spcPct val="100000"/>
              </a:lnSpc>
              <a:spcBef>
                <a:spcPts val="1000"/>
              </a:spcBef>
              <a:spcAft>
                <a:spcPts val="0"/>
              </a:spcAft>
              <a:buClr>
                <a:srgbClr val="001F3C"/>
              </a:buClr>
              <a:buSzPts val="2800"/>
              <a:buFont typeface="Arial"/>
              <a:buChar char="•"/>
            </a:pPr>
            <a:r>
              <a:rPr b="1" i="0" lang="en-US" sz="2800" u="none" strike="noStrike">
                <a:solidFill>
                  <a:srgbClr val="001F3C"/>
                </a:solidFill>
                <a:latin typeface="Arial"/>
                <a:ea typeface="Arial"/>
                <a:cs typeface="Arial"/>
                <a:sym typeface="Arial"/>
              </a:rPr>
              <a:t>Charged tax for purchases </a:t>
            </a:r>
            <a:endParaRPr b="1" i="0" sz="2800" u="none" strike="noStrike">
              <a:solidFill>
                <a:srgbClr val="001F3C"/>
              </a:solidFill>
              <a:latin typeface="Arial"/>
              <a:ea typeface="Arial"/>
              <a:cs typeface="Arial"/>
              <a:sym typeface="Arial"/>
            </a:endParaRPr>
          </a:p>
          <a:p>
            <a:pPr indent="-50783" lvl="0" marL="228583" marR="0" rtl="0" algn="l">
              <a:lnSpc>
                <a:spcPct val="100000"/>
              </a:lnSpc>
              <a:spcBef>
                <a:spcPts val="1000"/>
              </a:spcBef>
              <a:spcAft>
                <a:spcPts val="0"/>
              </a:spcAft>
              <a:buClr>
                <a:schemeClr val="dk1"/>
              </a:buClr>
              <a:buSzPts val="2800"/>
              <a:buFont typeface="Arial"/>
              <a:buNone/>
            </a:pPr>
            <a:r>
              <a:t/>
            </a:r>
            <a:endParaRPr b="1" i="0" sz="2800" u="none" strike="noStrike">
              <a:solidFill>
                <a:srgbClr val="001F3C"/>
              </a:solidFill>
              <a:latin typeface="Arial"/>
              <a:ea typeface="Arial"/>
              <a:cs typeface="Arial"/>
              <a:sym typeface="Arial"/>
            </a:endParaRPr>
          </a:p>
          <a:p>
            <a:pPr indent="-228583" lvl="0" marL="228583" marR="0" rtl="0" algn="l">
              <a:lnSpc>
                <a:spcPct val="100000"/>
              </a:lnSpc>
              <a:spcBef>
                <a:spcPts val="1000"/>
              </a:spcBef>
              <a:spcAft>
                <a:spcPts val="0"/>
              </a:spcAft>
              <a:buClr>
                <a:srgbClr val="001F3C"/>
              </a:buClr>
              <a:buSzPts val="2800"/>
              <a:buFont typeface="Arial"/>
              <a:buChar char="•"/>
            </a:pPr>
            <a:r>
              <a:rPr b="1" i="0" lang="en-US" sz="2800" u="none" strike="noStrike">
                <a:solidFill>
                  <a:srgbClr val="001F3C"/>
                </a:solidFill>
                <a:latin typeface="Arial"/>
                <a:ea typeface="Arial"/>
                <a:cs typeface="Arial"/>
                <a:sym typeface="Arial"/>
              </a:rPr>
              <a:t>Shipping costs </a:t>
            </a:r>
            <a:endParaRPr b="1" i="0" sz="2800" u="none" strike="noStrike">
              <a:solidFill>
                <a:srgbClr val="001F3C"/>
              </a:solidFill>
              <a:latin typeface="Arial"/>
              <a:ea typeface="Arial"/>
              <a:cs typeface="Arial"/>
              <a:sym typeface="Arial"/>
            </a:endParaRPr>
          </a:p>
        </p:txBody>
      </p:sp>
      <p:sp>
        <p:nvSpPr>
          <p:cNvPr id="174" name="Google Shape;174;p7"/>
          <p:cNvSpPr txBox="1"/>
          <p:nvPr/>
        </p:nvSpPr>
        <p:spPr>
          <a:xfrm>
            <a:off x="6184107" y="1665187"/>
            <a:ext cx="5183188" cy="8239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strike="noStrike">
                <a:solidFill>
                  <a:schemeClr val="dk1"/>
                </a:solidFill>
                <a:latin typeface="Arial"/>
                <a:ea typeface="Arial"/>
                <a:cs typeface="Arial"/>
                <a:sym typeface="Arial"/>
              </a:rPr>
              <a:t>Goals:</a:t>
            </a:r>
            <a:endParaRPr/>
          </a:p>
        </p:txBody>
      </p:sp>
      <p:sp>
        <p:nvSpPr>
          <p:cNvPr id="175" name="Google Shape;175;p7"/>
          <p:cNvSpPr txBox="1"/>
          <p:nvPr/>
        </p:nvSpPr>
        <p:spPr>
          <a:xfrm>
            <a:off x="6095999" y="2086666"/>
            <a:ext cx="5181600" cy="4194175"/>
          </a:xfrm>
          <a:prstGeom prst="rect">
            <a:avLst/>
          </a:prstGeom>
          <a:noFill/>
          <a:ln>
            <a:noFill/>
          </a:ln>
        </p:spPr>
        <p:txBody>
          <a:bodyPr anchorCtr="0" anchor="t" bIns="45700" lIns="91425" spcFirstLastPara="1" rIns="91425" wrap="square" tIns="45700">
            <a:noAutofit/>
          </a:bodyPr>
          <a:lstStyle/>
          <a:p>
            <a:pPr indent="-228583" lvl="0" marL="228583" marR="0" rtl="0" algn="l">
              <a:lnSpc>
                <a:spcPct val="100000"/>
              </a:lnSpc>
              <a:spcBef>
                <a:spcPts val="0"/>
              </a:spcBef>
              <a:spcAft>
                <a:spcPts val="0"/>
              </a:spcAft>
              <a:buClr>
                <a:schemeClr val="dk1"/>
              </a:buClr>
              <a:buSzPts val="2800"/>
              <a:buFont typeface="Arial"/>
              <a:buChar char="•"/>
            </a:pPr>
            <a:r>
              <a:rPr b="1" i="0" lang="en-US" sz="2800" u="none" strike="noStrike">
                <a:solidFill>
                  <a:schemeClr val="dk1"/>
                </a:solidFill>
                <a:latin typeface="Arial"/>
                <a:ea typeface="Arial"/>
                <a:cs typeface="Arial"/>
                <a:sym typeface="Arial"/>
              </a:rPr>
              <a:t>To harness the popularity, convenience and power of Amazon</a:t>
            </a:r>
            <a:endParaRPr b="1" i="0" sz="2800" u="none" strike="noStrike">
              <a:solidFill>
                <a:schemeClr val="dk1"/>
              </a:solidFill>
              <a:latin typeface="Arial"/>
              <a:ea typeface="Arial"/>
              <a:cs typeface="Arial"/>
              <a:sym typeface="Arial"/>
            </a:endParaRPr>
          </a:p>
          <a:p>
            <a:pPr indent="-228583" lvl="0" marL="228583" marR="0" rtl="0" algn="l">
              <a:lnSpc>
                <a:spcPct val="100000"/>
              </a:lnSpc>
              <a:spcBef>
                <a:spcPts val="1000"/>
              </a:spcBef>
              <a:spcAft>
                <a:spcPts val="0"/>
              </a:spcAft>
              <a:buClr>
                <a:schemeClr val="dk1"/>
              </a:buClr>
              <a:buSzPts val="2800"/>
              <a:buFont typeface="Arial"/>
              <a:buChar char="•"/>
            </a:pPr>
            <a:r>
              <a:rPr b="1" i="0" lang="en-US" sz="2800" u="none" strike="noStrike">
                <a:solidFill>
                  <a:schemeClr val="dk1"/>
                </a:solidFill>
                <a:latin typeface="Arial"/>
                <a:ea typeface="Arial"/>
                <a:cs typeface="Arial"/>
                <a:sym typeface="Arial"/>
              </a:rPr>
              <a:t>Apply tax exemption to all Amazon purchases </a:t>
            </a:r>
            <a:endParaRPr/>
          </a:p>
          <a:p>
            <a:pPr indent="-228583" lvl="0" marL="228583" marR="0" rtl="0" algn="l">
              <a:lnSpc>
                <a:spcPct val="100000"/>
              </a:lnSpc>
              <a:spcBef>
                <a:spcPts val="1000"/>
              </a:spcBef>
              <a:spcAft>
                <a:spcPts val="0"/>
              </a:spcAft>
              <a:buClr>
                <a:schemeClr val="dk1"/>
              </a:buClr>
              <a:buSzPts val="2800"/>
              <a:buFont typeface="Arial"/>
              <a:buChar char="•"/>
            </a:pPr>
            <a:r>
              <a:rPr b="1" i="0" lang="en-US" sz="2800" u="none" strike="noStrike">
                <a:solidFill>
                  <a:schemeClr val="dk1"/>
                </a:solidFill>
                <a:latin typeface="Arial"/>
                <a:ea typeface="Arial"/>
                <a:cs typeface="Arial"/>
                <a:sym typeface="Arial"/>
              </a:rPr>
              <a:t>Reduce expense report reimbursements</a:t>
            </a:r>
            <a:endParaRPr b="1" i="0" sz="2800" u="none" strike="noStrike">
              <a:solidFill>
                <a:schemeClr val="dk1"/>
              </a:solidFill>
              <a:latin typeface="Arial"/>
              <a:ea typeface="Arial"/>
              <a:cs typeface="Arial"/>
              <a:sym typeface="Arial"/>
            </a:endParaRPr>
          </a:p>
          <a:p>
            <a:pPr indent="-228583" lvl="0" marL="228583" marR="0" rtl="0" algn="l">
              <a:lnSpc>
                <a:spcPct val="100000"/>
              </a:lnSpc>
              <a:spcBef>
                <a:spcPts val="1000"/>
              </a:spcBef>
              <a:spcAft>
                <a:spcPts val="0"/>
              </a:spcAft>
              <a:buClr>
                <a:schemeClr val="dk1"/>
              </a:buClr>
              <a:buSzPts val="2800"/>
              <a:buFont typeface="Arial"/>
              <a:buChar char="•"/>
            </a:pPr>
            <a:r>
              <a:rPr b="1" i="0" lang="en-US" sz="2800" u="none" strike="noStrike">
                <a:solidFill>
                  <a:schemeClr val="dk1"/>
                </a:solidFill>
                <a:latin typeface="Arial"/>
                <a:ea typeface="Arial"/>
                <a:cs typeface="Arial"/>
                <a:sym typeface="Arial"/>
              </a:rPr>
              <a:t>Restrict shipments to personal homes </a:t>
            </a:r>
            <a:endParaRPr/>
          </a:p>
        </p:txBody>
      </p:sp>
      <p:pic>
        <p:nvPicPr>
          <p:cNvPr id="176" name="Google Shape;176;p7"/>
          <p:cNvPicPr preferRelativeResize="0"/>
          <p:nvPr/>
        </p:nvPicPr>
        <p:blipFill rotWithShape="1">
          <a:blip r:embed="rId3">
            <a:alphaModFix/>
          </a:blip>
          <a:srcRect b="0" l="0" r="0" t="0"/>
          <a:stretch/>
        </p:blipFill>
        <p:spPr>
          <a:xfrm>
            <a:off x="4758864" y="5841948"/>
            <a:ext cx="1282766" cy="1016052"/>
          </a:xfrm>
          <a:prstGeom prst="rect">
            <a:avLst/>
          </a:prstGeom>
          <a:noFill/>
          <a:ln>
            <a:noFill/>
          </a:ln>
        </p:spPr>
      </p:pic>
      <p:sp>
        <p:nvSpPr>
          <p:cNvPr id="177" name="Google Shape;177;p7"/>
          <p:cNvSpPr txBox="1"/>
          <p:nvPr/>
        </p:nvSpPr>
        <p:spPr>
          <a:xfrm>
            <a:off x="260591" y="101496"/>
            <a:ext cx="8976360" cy="671552"/>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dk1"/>
              </a:buClr>
              <a:buSzPts val="3600"/>
              <a:buFont typeface="Calibri"/>
              <a:buNone/>
            </a:pPr>
            <a:r>
              <a:rPr b="0" i="0" lang="en-US" sz="3600" u="none" strike="noStrike">
                <a:solidFill>
                  <a:schemeClr val="dk1"/>
                </a:solidFill>
                <a:latin typeface="Calibri"/>
                <a:ea typeface="Calibri"/>
                <a:cs typeface="Calibri"/>
                <a:sym typeface="Calibri"/>
              </a:rPr>
              <a:t>Overview of our conversation</a:t>
            </a:r>
            <a:endParaRPr b="0" i="0" sz="3600" u="none" strike="noStrike">
              <a:solidFill>
                <a:schemeClr val="dk1"/>
              </a:solidFill>
              <a:latin typeface="Calibri"/>
              <a:ea typeface="Calibri"/>
              <a:cs typeface="Calibri"/>
              <a:sym typeface="Calibri"/>
            </a:endParaRPr>
          </a:p>
        </p:txBody>
      </p:sp>
      <p:pic>
        <p:nvPicPr>
          <p:cNvPr id="178" name="Google Shape;178;p7"/>
          <p:cNvPicPr preferRelativeResize="0"/>
          <p:nvPr/>
        </p:nvPicPr>
        <p:blipFill rotWithShape="1">
          <a:blip r:embed="rId4">
            <a:alphaModFix/>
          </a:blip>
          <a:srcRect b="0" l="0" r="0" t="0"/>
          <a:stretch/>
        </p:blipFill>
        <p:spPr>
          <a:xfrm>
            <a:off x="10055313" y="95259"/>
            <a:ext cx="1453827" cy="33187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8"/>
          <p:cNvPicPr preferRelativeResize="0"/>
          <p:nvPr/>
        </p:nvPicPr>
        <p:blipFill rotWithShape="1">
          <a:blip r:embed="rId3">
            <a:alphaModFix/>
          </a:blip>
          <a:srcRect b="0" l="0" r="0" t="0"/>
          <a:stretch/>
        </p:blipFill>
        <p:spPr>
          <a:xfrm>
            <a:off x="0" y="1735337"/>
            <a:ext cx="7484632" cy="4210107"/>
          </a:xfrm>
          <a:prstGeom prst="rect">
            <a:avLst/>
          </a:prstGeom>
          <a:noFill/>
          <a:ln>
            <a:noFill/>
          </a:ln>
        </p:spPr>
      </p:pic>
      <p:sp>
        <p:nvSpPr>
          <p:cNvPr id="185" name="Google Shape;185;p8"/>
          <p:cNvSpPr/>
          <p:nvPr/>
        </p:nvSpPr>
        <p:spPr>
          <a:xfrm flipH="1" rot="-5400000">
            <a:off x="5913705" y="576560"/>
            <a:ext cx="6858003" cy="5704883"/>
          </a:xfrm>
          <a:custGeom>
            <a:rect b="b" l="l" r="r" t="t"/>
            <a:pathLst>
              <a:path extrusionOk="0" h="3962329" w="12193592">
                <a:moveTo>
                  <a:pt x="0" y="725616"/>
                </a:moveTo>
                <a:lnTo>
                  <a:pt x="12193592" y="0"/>
                </a:lnTo>
                <a:cubicBezTo>
                  <a:pt x="12193591" y="1545739"/>
                  <a:pt x="12187959" y="2414411"/>
                  <a:pt x="12187958" y="3960150"/>
                </a:cubicBezTo>
                <a:lnTo>
                  <a:pt x="8494" y="3962329"/>
                </a:lnTo>
                <a:cubicBezTo>
                  <a:pt x="5663" y="2883425"/>
                  <a:pt x="2831" y="1804520"/>
                  <a:pt x="0" y="72561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strike="noStrike">
              <a:solidFill>
                <a:schemeClr val="lt1"/>
              </a:solidFill>
              <a:latin typeface="Calibri"/>
              <a:ea typeface="Calibri"/>
              <a:cs typeface="Calibri"/>
              <a:sym typeface="Calibri"/>
            </a:endParaRPr>
          </a:p>
        </p:txBody>
      </p:sp>
      <p:sp>
        <p:nvSpPr>
          <p:cNvPr id="186" name="Google Shape;186;p8"/>
          <p:cNvSpPr/>
          <p:nvPr/>
        </p:nvSpPr>
        <p:spPr>
          <a:xfrm>
            <a:off x="7404007" y="1652430"/>
            <a:ext cx="4445094" cy="5978560"/>
          </a:xfrm>
          <a:prstGeom prst="rect">
            <a:avLst/>
          </a:prstGeom>
          <a:noFill/>
          <a:ln>
            <a:noFill/>
          </a:ln>
        </p:spPr>
        <p:txBody>
          <a:bodyPr anchorCtr="0" anchor="t" bIns="45700" lIns="91425" spcFirstLastPara="1" rIns="91425" wrap="square" tIns="45700">
            <a:spAutoFit/>
          </a:bodyPr>
          <a:lstStyle/>
          <a:p>
            <a:pPr indent="0" lvl="0" marL="0" marR="0" rtl="0" algn="l">
              <a:lnSpc>
                <a:spcPct val="85833"/>
              </a:lnSpc>
              <a:spcBef>
                <a:spcPts val="0"/>
              </a:spcBef>
              <a:spcAft>
                <a:spcPts val="0"/>
              </a:spcAft>
              <a:buNone/>
            </a:pPr>
            <a:r>
              <a:rPr b="0" i="0" lang="en-US" sz="2400" u="none" strike="noStrike">
                <a:solidFill>
                  <a:srgbClr val="057BB5"/>
                </a:solidFill>
                <a:latin typeface="Arial"/>
                <a:ea typeface="Arial"/>
                <a:cs typeface="Arial"/>
                <a:sym typeface="Arial"/>
              </a:rPr>
              <a:t>Analyze utilization over multiple years </a:t>
            </a:r>
            <a:br>
              <a:rPr b="0" i="0" lang="en-US" sz="1351" u="none" strike="noStrike">
                <a:solidFill>
                  <a:srgbClr val="057BB5"/>
                </a:solidFill>
                <a:latin typeface="Arial"/>
                <a:ea typeface="Arial"/>
                <a:cs typeface="Arial"/>
                <a:sym typeface="Arial"/>
              </a:rPr>
            </a:br>
            <a:r>
              <a:rPr b="0" i="0" lang="en-US" sz="2000" u="none" strike="noStrike">
                <a:solidFill>
                  <a:srgbClr val="001F3C"/>
                </a:solidFill>
                <a:latin typeface="Arial"/>
                <a:ea typeface="Arial"/>
                <a:cs typeface="Arial"/>
                <a:sym typeface="Arial"/>
              </a:rPr>
              <a:t>Business review to identify patterns in spend for the district</a:t>
            </a:r>
            <a:endParaRPr/>
          </a:p>
          <a:p>
            <a:pPr indent="0" lvl="0" marL="0" marR="0" rtl="0" algn="l">
              <a:lnSpc>
                <a:spcPct val="85833"/>
              </a:lnSpc>
              <a:spcBef>
                <a:spcPts val="2000"/>
              </a:spcBef>
              <a:spcAft>
                <a:spcPts val="0"/>
              </a:spcAft>
              <a:buNone/>
            </a:pPr>
            <a:r>
              <a:rPr b="0" i="0" lang="en-US" sz="2400" u="none" strike="noStrike">
                <a:solidFill>
                  <a:srgbClr val="057BB5"/>
                </a:solidFill>
                <a:latin typeface="Arial"/>
                <a:ea typeface="Arial"/>
                <a:cs typeface="Arial"/>
                <a:sym typeface="Arial"/>
              </a:rPr>
              <a:t>Demonstration of Amazon Business - Education</a:t>
            </a:r>
            <a:br>
              <a:rPr b="0" i="0" lang="en-US" sz="1351" u="none" strike="noStrike">
                <a:solidFill>
                  <a:srgbClr val="057BB5"/>
                </a:solidFill>
                <a:latin typeface="Arial"/>
                <a:ea typeface="Arial"/>
                <a:cs typeface="Arial"/>
                <a:sym typeface="Arial"/>
              </a:rPr>
            </a:br>
            <a:r>
              <a:rPr b="0" i="0" lang="en-US" sz="2000" u="none" strike="noStrike">
                <a:solidFill>
                  <a:srgbClr val="001F3C"/>
                </a:solidFill>
                <a:latin typeface="Arial"/>
                <a:ea typeface="Arial"/>
                <a:cs typeface="Arial"/>
                <a:sym typeface="Arial"/>
              </a:rPr>
              <a:t>Since joining in 2016, we addressed changes for Dexter Community Schools and Amazon Business</a:t>
            </a:r>
            <a:endParaRPr/>
          </a:p>
          <a:p>
            <a:pPr indent="0" lvl="0" marL="0" marR="0" rtl="0" algn="l">
              <a:lnSpc>
                <a:spcPct val="85833"/>
              </a:lnSpc>
              <a:spcBef>
                <a:spcPts val="2000"/>
              </a:spcBef>
              <a:spcAft>
                <a:spcPts val="0"/>
              </a:spcAft>
              <a:buNone/>
            </a:pPr>
            <a:r>
              <a:rPr b="0" i="0" lang="en-US" sz="2400" u="none" strike="noStrike">
                <a:solidFill>
                  <a:srgbClr val="057BB5"/>
                </a:solidFill>
                <a:latin typeface="Arial"/>
                <a:ea typeface="Arial"/>
                <a:cs typeface="Arial"/>
                <a:sym typeface="Arial"/>
              </a:rPr>
              <a:t>Training &amp; Project Planning</a:t>
            </a:r>
            <a:br>
              <a:rPr b="0" i="0" lang="en-US" sz="2000" u="none" strike="noStrike">
                <a:solidFill>
                  <a:srgbClr val="057BB5"/>
                </a:solidFill>
                <a:latin typeface="Arial"/>
                <a:ea typeface="Arial"/>
                <a:cs typeface="Arial"/>
                <a:sym typeface="Arial"/>
              </a:rPr>
            </a:br>
            <a:r>
              <a:rPr b="0" i="0" lang="en-US" sz="2000" u="none" strike="noStrike">
                <a:solidFill>
                  <a:srgbClr val="001F3C"/>
                </a:solidFill>
                <a:latin typeface="Arial"/>
                <a:ea typeface="Arial"/>
                <a:cs typeface="Arial"/>
                <a:sym typeface="Arial"/>
              </a:rPr>
              <a:t>Strategic engagement to have a plan that we can follow</a:t>
            </a:r>
            <a:endParaRPr/>
          </a:p>
          <a:p>
            <a:pPr indent="0" lvl="0" marL="0" marR="0" rtl="0" algn="l">
              <a:lnSpc>
                <a:spcPct val="85833"/>
              </a:lnSpc>
              <a:spcBef>
                <a:spcPts val="2000"/>
              </a:spcBef>
              <a:spcAft>
                <a:spcPts val="0"/>
              </a:spcAft>
              <a:buNone/>
            </a:pPr>
            <a:r>
              <a:rPr b="0" i="0" lang="en-US" sz="2400" u="none" strike="noStrike">
                <a:solidFill>
                  <a:srgbClr val="057BB5"/>
                </a:solidFill>
                <a:latin typeface="Arial"/>
                <a:ea typeface="Arial"/>
                <a:cs typeface="Arial"/>
                <a:sym typeface="Arial"/>
              </a:rPr>
              <a:t>Implementation</a:t>
            </a:r>
            <a:br>
              <a:rPr b="0" i="0" lang="en-US" sz="1351" u="none" strike="noStrike">
                <a:solidFill>
                  <a:srgbClr val="057BB5"/>
                </a:solidFill>
                <a:latin typeface="Arial"/>
                <a:ea typeface="Arial"/>
                <a:cs typeface="Arial"/>
                <a:sym typeface="Arial"/>
              </a:rPr>
            </a:br>
            <a:r>
              <a:rPr b="0" i="0" lang="en-US" sz="2000" u="none" strike="noStrike">
                <a:solidFill>
                  <a:srgbClr val="001F3C"/>
                </a:solidFill>
                <a:latin typeface="Arial"/>
                <a:ea typeface="Arial"/>
                <a:cs typeface="Arial"/>
                <a:sym typeface="Arial"/>
              </a:rPr>
              <a:t>Customizing the account to fit specific requirements</a:t>
            </a:r>
            <a:endParaRPr/>
          </a:p>
          <a:p>
            <a:pPr indent="0" lvl="0" marL="0" marR="0" rtl="0" algn="l">
              <a:lnSpc>
                <a:spcPct val="196666"/>
              </a:lnSpc>
              <a:spcBef>
                <a:spcPts val="2000"/>
              </a:spcBef>
              <a:spcAft>
                <a:spcPts val="0"/>
              </a:spcAft>
              <a:buNone/>
            </a:pPr>
            <a:r>
              <a:t/>
            </a:r>
            <a:endParaRPr b="0" i="0" sz="1200" u="none" strike="noStrike">
              <a:solidFill>
                <a:srgbClr val="222E3C"/>
              </a:solidFill>
              <a:latin typeface="Arial"/>
              <a:ea typeface="Arial"/>
              <a:cs typeface="Arial"/>
              <a:sym typeface="Arial"/>
            </a:endParaRPr>
          </a:p>
          <a:p>
            <a:pPr indent="0" lvl="0" marL="0" marR="0" rtl="0" algn="l">
              <a:lnSpc>
                <a:spcPct val="196666"/>
              </a:lnSpc>
              <a:spcBef>
                <a:spcPts val="1600"/>
              </a:spcBef>
              <a:spcAft>
                <a:spcPts val="0"/>
              </a:spcAft>
              <a:buNone/>
            </a:pPr>
            <a:r>
              <a:t/>
            </a:r>
            <a:endParaRPr b="0" i="0" sz="1200" u="none" strike="noStrike">
              <a:solidFill>
                <a:srgbClr val="222E3C"/>
              </a:solidFill>
              <a:latin typeface="Arial"/>
              <a:ea typeface="Arial"/>
              <a:cs typeface="Arial"/>
              <a:sym typeface="Arial"/>
            </a:endParaRPr>
          </a:p>
        </p:txBody>
      </p:sp>
      <p:sp>
        <p:nvSpPr>
          <p:cNvPr id="187" name="Google Shape;187;p8"/>
          <p:cNvSpPr txBox="1"/>
          <p:nvPr/>
        </p:nvSpPr>
        <p:spPr>
          <a:xfrm>
            <a:off x="457201" y="640081"/>
            <a:ext cx="10352343"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400" u="none" strike="noStrike">
                <a:solidFill>
                  <a:srgbClr val="001F3C"/>
                </a:solidFill>
                <a:latin typeface="Arial"/>
                <a:ea typeface="Arial"/>
                <a:cs typeface="Arial"/>
                <a:sym typeface="Arial"/>
              </a:rPr>
              <a:t>Actionable Steps</a:t>
            </a:r>
            <a:endParaRPr b="1" i="1" sz="3400" u="none" strike="noStrike">
              <a:solidFill>
                <a:srgbClr val="001F3C"/>
              </a:solidFill>
              <a:latin typeface="Arial"/>
              <a:ea typeface="Arial"/>
              <a:cs typeface="Arial"/>
              <a:sym typeface="Arial"/>
            </a:endParaRPr>
          </a:p>
        </p:txBody>
      </p:sp>
      <p:sp>
        <p:nvSpPr>
          <p:cNvPr id="188" name="Google Shape;188;p8"/>
          <p:cNvSpPr txBox="1"/>
          <p:nvPr/>
        </p:nvSpPr>
        <p:spPr>
          <a:xfrm>
            <a:off x="457202" y="1222688"/>
            <a:ext cx="964041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strike="noStrike">
                <a:solidFill>
                  <a:srgbClr val="001F3C"/>
                </a:solidFill>
                <a:latin typeface="Arial"/>
                <a:ea typeface="Arial"/>
                <a:cs typeface="Arial"/>
                <a:sym typeface="Arial"/>
              </a:rPr>
              <a:t>How do we get to our North Star?</a:t>
            </a:r>
            <a:endParaRPr b="0" i="0" sz="1800" u="none" strike="noStrike">
              <a:solidFill>
                <a:srgbClr val="001F3C"/>
              </a:solidFill>
              <a:latin typeface="Arial"/>
              <a:ea typeface="Arial"/>
              <a:cs typeface="Arial"/>
              <a:sym typeface="Arial"/>
            </a:endParaRPr>
          </a:p>
        </p:txBody>
      </p:sp>
      <p:pic>
        <p:nvPicPr>
          <p:cNvPr id="189" name="Google Shape;189;p8"/>
          <p:cNvPicPr preferRelativeResize="0"/>
          <p:nvPr/>
        </p:nvPicPr>
        <p:blipFill rotWithShape="1">
          <a:blip r:embed="rId4">
            <a:alphaModFix/>
          </a:blip>
          <a:srcRect b="0" l="0" r="0" t="0"/>
          <a:stretch/>
        </p:blipFill>
        <p:spPr>
          <a:xfrm>
            <a:off x="10429179" y="180002"/>
            <a:ext cx="1419922" cy="34422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9"/>
          <p:cNvSpPr/>
          <p:nvPr/>
        </p:nvSpPr>
        <p:spPr>
          <a:xfrm>
            <a:off x="1803400" y="2003748"/>
            <a:ext cx="10388600" cy="30777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0" i="0" lang="en-US" sz="2000" u="none" strike="noStrike">
                <a:solidFill>
                  <a:srgbClr val="0070C0"/>
                </a:solidFill>
                <a:latin typeface="Arial"/>
                <a:ea typeface="Arial"/>
                <a:cs typeface="Arial"/>
                <a:sym typeface="Arial"/>
              </a:rPr>
              <a:t>Dexter Community Schools</a:t>
            </a:r>
            <a:endParaRPr b="0" i="0" sz="2000" u="none" strike="noStrike">
              <a:solidFill>
                <a:srgbClr val="0070C0"/>
              </a:solidFill>
              <a:latin typeface="Arial"/>
              <a:ea typeface="Arial"/>
              <a:cs typeface="Arial"/>
              <a:sym typeface="Arial"/>
            </a:endParaRPr>
          </a:p>
        </p:txBody>
      </p:sp>
      <p:sp>
        <p:nvSpPr>
          <p:cNvPr id="196" name="Google Shape;196;p9"/>
          <p:cNvSpPr/>
          <p:nvPr/>
        </p:nvSpPr>
        <p:spPr>
          <a:xfrm>
            <a:off x="0" y="1905001"/>
            <a:ext cx="1803400" cy="673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200" u="none" strike="noStrike">
                <a:solidFill>
                  <a:schemeClr val="dk1"/>
                </a:solidFill>
                <a:latin typeface="Arial"/>
                <a:ea typeface="Arial"/>
                <a:cs typeface="Arial"/>
                <a:sym typeface="Arial"/>
              </a:rPr>
              <a:t>Account</a:t>
            </a:r>
            <a:endParaRPr/>
          </a:p>
        </p:txBody>
      </p:sp>
      <p:sp>
        <p:nvSpPr>
          <p:cNvPr id="197" name="Google Shape;197;p9"/>
          <p:cNvSpPr/>
          <p:nvPr/>
        </p:nvSpPr>
        <p:spPr>
          <a:xfrm>
            <a:off x="0" y="2778126"/>
            <a:ext cx="1803400" cy="673100"/>
          </a:xfrm>
          <a:prstGeom prst="rect">
            <a:avLst/>
          </a:prstGeom>
          <a:solidFill>
            <a:srgbClr val="36C2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200" u="none" strike="noStrike">
                <a:solidFill>
                  <a:schemeClr val="lt1"/>
                </a:solidFill>
                <a:latin typeface="Arial"/>
                <a:ea typeface="Arial"/>
                <a:cs typeface="Arial"/>
                <a:sym typeface="Arial"/>
              </a:rPr>
              <a:t>Groups</a:t>
            </a:r>
            <a:endParaRPr/>
          </a:p>
        </p:txBody>
      </p:sp>
      <p:sp>
        <p:nvSpPr>
          <p:cNvPr id="198" name="Google Shape;198;p9"/>
          <p:cNvSpPr/>
          <p:nvPr/>
        </p:nvSpPr>
        <p:spPr>
          <a:xfrm>
            <a:off x="-20636" y="3676650"/>
            <a:ext cx="1803400" cy="673100"/>
          </a:xfrm>
          <a:prstGeom prst="rect">
            <a:avLst/>
          </a:prstGeom>
          <a:solidFill>
            <a:srgbClr val="7FC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200" u="none" strike="noStrike">
                <a:solidFill>
                  <a:schemeClr val="lt1"/>
                </a:solidFill>
                <a:latin typeface="Arial"/>
                <a:ea typeface="Arial"/>
                <a:cs typeface="Arial"/>
                <a:sym typeface="Arial"/>
              </a:rPr>
              <a:t>User</a:t>
            </a:r>
            <a:endParaRPr b="0" i="0" sz="2200" u="none" strike="noStrike">
              <a:solidFill>
                <a:schemeClr val="lt1"/>
              </a:solidFill>
              <a:latin typeface="Arial"/>
              <a:ea typeface="Arial"/>
              <a:cs typeface="Arial"/>
              <a:sym typeface="Arial"/>
            </a:endParaRPr>
          </a:p>
        </p:txBody>
      </p:sp>
      <p:sp>
        <p:nvSpPr>
          <p:cNvPr id="199" name="Google Shape;199;p9"/>
          <p:cNvSpPr/>
          <p:nvPr/>
        </p:nvSpPr>
        <p:spPr>
          <a:xfrm>
            <a:off x="0" y="4549775"/>
            <a:ext cx="1803400" cy="673100"/>
          </a:xfrm>
          <a:prstGeom prst="rect">
            <a:avLst/>
          </a:prstGeom>
          <a:solidFill>
            <a:srgbClr val="007C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200" u="none" strike="noStrike">
                <a:solidFill>
                  <a:schemeClr val="lt1"/>
                </a:solidFill>
                <a:latin typeface="Arial"/>
                <a:ea typeface="Arial"/>
                <a:cs typeface="Arial"/>
                <a:sym typeface="Arial"/>
              </a:rPr>
              <a:t>Users</a:t>
            </a:r>
            <a:endParaRPr/>
          </a:p>
        </p:txBody>
      </p:sp>
      <p:cxnSp>
        <p:nvCxnSpPr>
          <p:cNvPr id="200" name="Google Shape;200;p9"/>
          <p:cNvCxnSpPr/>
          <p:nvPr/>
        </p:nvCxnSpPr>
        <p:spPr>
          <a:xfrm>
            <a:off x="2184400" y="1778000"/>
            <a:ext cx="0" cy="4368800"/>
          </a:xfrm>
          <a:prstGeom prst="straightConnector1">
            <a:avLst/>
          </a:prstGeom>
          <a:noFill/>
          <a:ln cap="flat" cmpd="sng" w="12700">
            <a:solidFill>
              <a:srgbClr val="E5E5E5"/>
            </a:solidFill>
            <a:prstDash val="solid"/>
            <a:miter lim="800000"/>
            <a:headEnd len="sm" w="sm" type="none"/>
            <a:tailEnd len="sm" w="sm" type="none"/>
          </a:ln>
        </p:spPr>
      </p:cxnSp>
      <p:grpSp>
        <p:nvGrpSpPr>
          <p:cNvPr id="201" name="Google Shape;201;p9"/>
          <p:cNvGrpSpPr/>
          <p:nvPr/>
        </p:nvGrpSpPr>
        <p:grpSpPr>
          <a:xfrm>
            <a:off x="3454401" y="2320900"/>
            <a:ext cx="7276547" cy="473100"/>
            <a:chOff x="3454400" y="2320899"/>
            <a:chExt cx="7276547" cy="473100"/>
          </a:xfrm>
        </p:grpSpPr>
        <p:cxnSp>
          <p:nvCxnSpPr>
            <p:cNvPr id="202" name="Google Shape;202;p9"/>
            <p:cNvCxnSpPr>
              <a:endCxn id="203" idx="0"/>
            </p:cNvCxnSpPr>
            <p:nvPr/>
          </p:nvCxnSpPr>
          <p:spPr>
            <a:xfrm flipH="1">
              <a:off x="3454400" y="2320899"/>
              <a:ext cx="3537000" cy="473100"/>
            </a:xfrm>
            <a:prstGeom prst="straightConnector1">
              <a:avLst/>
            </a:prstGeom>
            <a:noFill/>
            <a:ln cap="flat" cmpd="sng" w="9525">
              <a:solidFill>
                <a:schemeClr val="accent1"/>
              </a:solidFill>
              <a:prstDash val="solid"/>
              <a:miter lim="800000"/>
              <a:headEnd len="sm" w="sm" type="none"/>
              <a:tailEnd len="sm" w="sm" type="none"/>
            </a:ln>
          </p:spPr>
        </p:cxnSp>
        <p:cxnSp>
          <p:nvCxnSpPr>
            <p:cNvPr id="204" name="Google Shape;204;p9"/>
            <p:cNvCxnSpPr>
              <a:endCxn id="205" idx="0"/>
            </p:cNvCxnSpPr>
            <p:nvPr/>
          </p:nvCxnSpPr>
          <p:spPr>
            <a:xfrm flipH="1">
              <a:off x="5778500" y="2320899"/>
              <a:ext cx="1212900" cy="473100"/>
            </a:xfrm>
            <a:prstGeom prst="straightConnector1">
              <a:avLst/>
            </a:prstGeom>
            <a:noFill/>
            <a:ln cap="flat" cmpd="sng" w="9525">
              <a:solidFill>
                <a:schemeClr val="accent1"/>
              </a:solidFill>
              <a:prstDash val="solid"/>
              <a:miter lim="800000"/>
              <a:headEnd len="sm" w="sm" type="none"/>
              <a:tailEnd len="sm" w="sm" type="none"/>
            </a:ln>
          </p:spPr>
        </p:cxnSp>
        <p:cxnSp>
          <p:nvCxnSpPr>
            <p:cNvPr id="206" name="Google Shape;206;p9"/>
            <p:cNvCxnSpPr>
              <a:endCxn id="207" idx="0"/>
            </p:cNvCxnSpPr>
            <p:nvPr/>
          </p:nvCxnSpPr>
          <p:spPr>
            <a:xfrm>
              <a:off x="6991400" y="2320899"/>
              <a:ext cx="1225500" cy="473100"/>
            </a:xfrm>
            <a:prstGeom prst="straightConnector1">
              <a:avLst/>
            </a:prstGeom>
            <a:noFill/>
            <a:ln cap="flat" cmpd="sng" w="9525">
              <a:solidFill>
                <a:schemeClr val="accent1"/>
              </a:solidFill>
              <a:prstDash val="solid"/>
              <a:miter lim="800000"/>
              <a:headEnd len="sm" w="sm" type="none"/>
              <a:tailEnd len="sm" w="sm" type="none"/>
            </a:ln>
          </p:spPr>
        </p:cxnSp>
        <p:cxnSp>
          <p:nvCxnSpPr>
            <p:cNvPr id="208" name="Google Shape;208;p9"/>
            <p:cNvCxnSpPr>
              <a:endCxn id="209" idx="0"/>
            </p:cNvCxnSpPr>
            <p:nvPr/>
          </p:nvCxnSpPr>
          <p:spPr>
            <a:xfrm>
              <a:off x="7219447" y="2320899"/>
              <a:ext cx="3511500" cy="473100"/>
            </a:xfrm>
            <a:prstGeom prst="straightConnector1">
              <a:avLst/>
            </a:prstGeom>
            <a:noFill/>
            <a:ln cap="flat" cmpd="sng" w="9525">
              <a:solidFill>
                <a:schemeClr val="accent1"/>
              </a:solidFill>
              <a:prstDash val="solid"/>
              <a:miter lim="800000"/>
              <a:headEnd len="sm" w="sm" type="none"/>
              <a:tailEnd len="sm" w="sm" type="none"/>
            </a:ln>
          </p:spPr>
        </p:cxnSp>
      </p:grpSp>
      <p:cxnSp>
        <p:nvCxnSpPr>
          <p:cNvPr id="210" name="Google Shape;210;p9"/>
          <p:cNvCxnSpPr/>
          <p:nvPr/>
        </p:nvCxnSpPr>
        <p:spPr>
          <a:xfrm>
            <a:off x="5969001" y="2324100"/>
            <a:ext cx="2070100" cy="0"/>
          </a:xfrm>
          <a:prstGeom prst="straightConnector1">
            <a:avLst/>
          </a:prstGeom>
          <a:noFill/>
          <a:ln cap="flat" cmpd="sng" w="9525">
            <a:solidFill>
              <a:schemeClr val="dk2"/>
            </a:solidFill>
            <a:prstDash val="solid"/>
            <a:miter lim="800000"/>
            <a:headEnd len="sm" w="sm" type="none"/>
            <a:tailEnd len="sm" w="sm" type="none"/>
          </a:ln>
        </p:spPr>
      </p:cxnSp>
      <p:grpSp>
        <p:nvGrpSpPr>
          <p:cNvPr id="211" name="Google Shape;211;p9"/>
          <p:cNvGrpSpPr/>
          <p:nvPr/>
        </p:nvGrpSpPr>
        <p:grpSpPr>
          <a:xfrm>
            <a:off x="2552701" y="2794000"/>
            <a:ext cx="9307994" cy="2451910"/>
            <a:chOff x="2552700" y="2794000"/>
            <a:chExt cx="9307994" cy="2451910"/>
          </a:xfrm>
        </p:grpSpPr>
        <p:sp>
          <p:nvSpPr>
            <p:cNvPr id="203" name="Google Shape;203;p9"/>
            <p:cNvSpPr/>
            <p:nvPr/>
          </p:nvSpPr>
          <p:spPr>
            <a:xfrm>
              <a:off x="2552700" y="2794000"/>
              <a:ext cx="1803400" cy="676656"/>
            </a:xfrm>
            <a:prstGeom prst="rect">
              <a:avLst/>
            </a:prstGeom>
            <a:solidFill>
              <a:srgbClr val="36C2B3">
                <a:alpha val="2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000" u="none" strike="noStrike">
                  <a:solidFill>
                    <a:srgbClr val="222C3A"/>
                  </a:solidFill>
                  <a:latin typeface="Arial"/>
                  <a:ea typeface="Arial"/>
                  <a:cs typeface="Arial"/>
                  <a:sym typeface="Arial"/>
                </a:rPr>
                <a:t>Central office </a:t>
              </a:r>
              <a:endParaRPr/>
            </a:p>
          </p:txBody>
        </p:sp>
        <p:sp>
          <p:nvSpPr>
            <p:cNvPr id="205" name="Google Shape;205;p9"/>
            <p:cNvSpPr/>
            <p:nvPr/>
          </p:nvSpPr>
          <p:spPr>
            <a:xfrm>
              <a:off x="4876800" y="2794000"/>
              <a:ext cx="1803400" cy="676656"/>
            </a:xfrm>
            <a:prstGeom prst="rect">
              <a:avLst/>
            </a:prstGeom>
            <a:solidFill>
              <a:srgbClr val="36C2B3">
                <a:alpha val="2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000" u="none" strike="noStrike">
                  <a:solidFill>
                    <a:srgbClr val="222C3A"/>
                  </a:solidFill>
                  <a:latin typeface="Arial"/>
                  <a:ea typeface="Arial"/>
                  <a:cs typeface="Arial"/>
                  <a:sym typeface="Arial"/>
                </a:rPr>
                <a:t>High school</a:t>
              </a:r>
              <a:endParaRPr b="0" i="0" sz="2000" u="none" strike="noStrike">
                <a:solidFill>
                  <a:srgbClr val="222C3A"/>
                </a:solidFill>
                <a:latin typeface="Arial"/>
                <a:ea typeface="Arial"/>
                <a:cs typeface="Arial"/>
                <a:sym typeface="Arial"/>
              </a:endParaRPr>
            </a:p>
          </p:txBody>
        </p:sp>
        <p:sp>
          <p:nvSpPr>
            <p:cNvPr id="207" name="Google Shape;207;p9"/>
            <p:cNvSpPr/>
            <p:nvPr/>
          </p:nvSpPr>
          <p:spPr>
            <a:xfrm>
              <a:off x="7315200" y="2794000"/>
              <a:ext cx="1803400" cy="676656"/>
            </a:xfrm>
            <a:prstGeom prst="rect">
              <a:avLst/>
            </a:prstGeom>
            <a:solidFill>
              <a:srgbClr val="36C2B3">
                <a:alpha val="2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000" u="none" strike="noStrike">
                  <a:solidFill>
                    <a:srgbClr val="222C3A"/>
                  </a:solidFill>
                  <a:latin typeface="Arial"/>
                  <a:ea typeface="Arial"/>
                  <a:cs typeface="Arial"/>
                  <a:sym typeface="Arial"/>
                </a:rPr>
                <a:t>Middle school</a:t>
              </a:r>
              <a:endParaRPr b="0" i="0" sz="2000" u="none" strike="noStrike">
                <a:solidFill>
                  <a:srgbClr val="222C3A"/>
                </a:solidFill>
                <a:latin typeface="Arial"/>
                <a:ea typeface="Arial"/>
                <a:cs typeface="Arial"/>
                <a:sym typeface="Arial"/>
              </a:endParaRPr>
            </a:p>
          </p:txBody>
        </p:sp>
        <p:sp>
          <p:nvSpPr>
            <p:cNvPr id="209" name="Google Shape;209;p9"/>
            <p:cNvSpPr/>
            <p:nvPr/>
          </p:nvSpPr>
          <p:spPr>
            <a:xfrm>
              <a:off x="9601199" y="2794000"/>
              <a:ext cx="2259495" cy="676656"/>
            </a:xfrm>
            <a:prstGeom prst="rect">
              <a:avLst/>
            </a:prstGeom>
            <a:solidFill>
              <a:srgbClr val="36C2B3">
                <a:alpha val="2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000" u="none" strike="noStrike">
                  <a:solidFill>
                    <a:srgbClr val="222C3A"/>
                  </a:solidFill>
                  <a:latin typeface="Arial"/>
                  <a:ea typeface="Arial"/>
                  <a:cs typeface="Arial"/>
                  <a:sym typeface="Arial"/>
                </a:rPr>
                <a:t>Elementary school</a:t>
              </a:r>
              <a:endParaRPr b="0" i="0" sz="2000" u="none" strike="noStrike">
                <a:solidFill>
                  <a:srgbClr val="222C3A"/>
                </a:solidFill>
                <a:latin typeface="Arial"/>
                <a:ea typeface="Arial"/>
                <a:cs typeface="Arial"/>
                <a:sym typeface="Arial"/>
              </a:endParaRPr>
            </a:p>
          </p:txBody>
        </p:sp>
        <p:sp>
          <p:nvSpPr>
            <p:cNvPr id="212" name="Google Shape;212;p9"/>
            <p:cNvSpPr/>
            <p:nvPr/>
          </p:nvSpPr>
          <p:spPr>
            <a:xfrm>
              <a:off x="2552700" y="3683000"/>
              <a:ext cx="1803400" cy="676656"/>
            </a:xfrm>
            <a:prstGeom prst="rect">
              <a:avLst/>
            </a:prstGeom>
            <a:solidFill>
              <a:srgbClr val="7FCCEC">
                <a:alpha val="2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000" u="none" strike="noStrike">
                  <a:solidFill>
                    <a:srgbClr val="222C3A"/>
                  </a:solidFill>
                  <a:latin typeface="Arial"/>
                  <a:ea typeface="Arial"/>
                  <a:cs typeface="Arial"/>
                  <a:sym typeface="Arial"/>
                </a:rPr>
                <a:t>Bookkeeper/ Secretary</a:t>
              </a:r>
              <a:endParaRPr b="0" i="0" sz="2000" u="none" strike="noStrike">
                <a:solidFill>
                  <a:srgbClr val="222C3A"/>
                </a:solidFill>
                <a:latin typeface="Arial"/>
                <a:ea typeface="Arial"/>
                <a:cs typeface="Arial"/>
                <a:sym typeface="Arial"/>
              </a:endParaRPr>
            </a:p>
          </p:txBody>
        </p:sp>
        <p:sp>
          <p:nvSpPr>
            <p:cNvPr id="213" name="Google Shape;213;p9"/>
            <p:cNvSpPr/>
            <p:nvPr/>
          </p:nvSpPr>
          <p:spPr>
            <a:xfrm>
              <a:off x="4876800" y="3683000"/>
              <a:ext cx="1803400" cy="676656"/>
            </a:xfrm>
            <a:prstGeom prst="rect">
              <a:avLst/>
            </a:prstGeom>
            <a:solidFill>
              <a:srgbClr val="7FCCEC">
                <a:alpha val="2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000" u="none" strike="noStrike">
                  <a:solidFill>
                    <a:srgbClr val="222C3A"/>
                  </a:solidFill>
                  <a:latin typeface="Arial"/>
                  <a:ea typeface="Arial"/>
                  <a:cs typeface="Arial"/>
                  <a:sym typeface="Arial"/>
                </a:rPr>
                <a:t>Bookkeeper/ Secretary</a:t>
              </a:r>
              <a:endParaRPr/>
            </a:p>
          </p:txBody>
        </p:sp>
        <p:sp>
          <p:nvSpPr>
            <p:cNvPr id="214" name="Google Shape;214;p9"/>
            <p:cNvSpPr/>
            <p:nvPr/>
          </p:nvSpPr>
          <p:spPr>
            <a:xfrm>
              <a:off x="7315200" y="3683000"/>
              <a:ext cx="1803400" cy="676656"/>
            </a:xfrm>
            <a:prstGeom prst="rect">
              <a:avLst/>
            </a:prstGeom>
            <a:solidFill>
              <a:srgbClr val="7FCCEC">
                <a:alpha val="2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000" u="none" strike="noStrike">
                  <a:solidFill>
                    <a:srgbClr val="222C3A"/>
                  </a:solidFill>
                  <a:latin typeface="Arial"/>
                  <a:ea typeface="Arial"/>
                  <a:cs typeface="Arial"/>
                  <a:sym typeface="Arial"/>
                </a:rPr>
                <a:t>Bookkeeper/ Secretary</a:t>
              </a:r>
              <a:endParaRPr/>
            </a:p>
          </p:txBody>
        </p:sp>
        <p:sp>
          <p:nvSpPr>
            <p:cNvPr id="215" name="Google Shape;215;p9"/>
            <p:cNvSpPr/>
            <p:nvPr/>
          </p:nvSpPr>
          <p:spPr>
            <a:xfrm>
              <a:off x="9601200" y="3683000"/>
              <a:ext cx="1803400" cy="676656"/>
            </a:xfrm>
            <a:prstGeom prst="rect">
              <a:avLst/>
            </a:prstGeom>
            <a:solidFill>
              <a:srgbClr val="7FCCEC">
                <a:alpha val="2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000" u="none" strike="noStrike">
                  <a:solidFill>
                    <a:srgbClr val="222C3A"/>
                  </a:solidFill>
                  <a:latin typeface="Arial"/>
                  <a:ea typeface="Arial"/>
                  <a:cs typeface="Arial"/>
                  <a:sym typeface="Arial"/>
                </a:rPr>
                <a:t>Bookkeeper/ Secretary</a:t>
              </a:r>
              <a:endParaRPr/>
            </a:p>
          </p:txBody>
        </p:sp>
        <p:sp>
          <p:nvSpPr>
            <p:cNvPr id="216" name="Google Shape;216;p9"/>
            <p:cNvSpPr/>
            <p:nvPr/>
          </p:nvSpPr>
          <p:spPr>
            <a:xfrm>
              <a:off x="2552700" y="4569254"/>
              <a:ext cx="1803400" cy="676656"/>
            </a:xfrm>
            <a:prstGeom prst="rect">
              <a:avLst/>
            </a:prstGeom>
            <a:solidFill>
              <a:srgbClr val="007CB6">
                <a:alpha val="2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000" u="none" strike="noStrike">
                  <a:solidFill>
                    <a:srgbClr val="222C3A"/>
                  </a:solidFill>
                  <a:latin typeface="Arial"/>
                  <a:ea typeface="Arial"/>
                  <a:cs typeface="Arial"/>
                  <a:sym typeface="Arial"/>
                </a:rPr>
                <a:t>Staff</a:t>
              </a:r>
              <a:endParaRPr b="0" i="0" sz="2000" u="none" strike="noStrike">
                <a:solidFill>
                  <a:srgbClr val="222C3A"/>
                </a:solidFill>
                <a:latin typeface="Arial"/>
                <a:ea typeface="Arial"/>
                <a:cs typeface="Arial"/>
                <a:sym typeface="Arial"/>
              </a:endParaRPr>
            </a:p>
          </p:txBody>
        </p:sp>
        <p:sp>
          <p:nvSpPr>
            <p:cNvPr id="217" name="Google Shape;217;p9"/>
            <p:cNvSpPr/>
            <p:nvPr/>
          </p:nvSpPr>
          <p:spPr>
            <a:xfrm>
              <a:off x="4876800" y="4569254"/>
              <a:ext cx="1803400" cy="676656"/>
            </a:xfrm>
            <a:prstGeom prst="rect">
              <a:avLst/>
            </a:prstGeom>
            <a:solidFill>
              <a:srgbClr val="007CB6">
                <a:alpha val="2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000" u="none" strike="noStrike">
                  <a:solidFill>
                    <a:srgbClr val="222C3A"/>
                  </a:solidFill>
                  <a:latin typeface="Arial"/>
                  <a:ea typeface="Arial"/>
                  <a:cs typeface="Arial"/>
                  <a:sym typeface="Arial"/>
                </a:rPr>
                <a:t>Staff</a:t>
              </a:r>
              <a:endParaRPr b="0" i="0" sz="2000" u="none" strike="noStrike">
                <a:solidFill>
                  <a:srgbClr val="222C3A"/>
                </a:solidFill>
                <a:latin typeface="Arial"/>
                <a:ea typeface="Arial"/>
                <a:cs typeface="Arial"/>
                <a:sym typeface="Arial"/>
              </a:endParaRPr>
            </a:p>
          </p:txBody>
        </p:sp>
        <p:sp>
          <p:nvSpPr>
            <p:cNvPr id="218" name="Google Shape;218;p9"/>
            <p:cNvSpPr/>
            <p:nvPr/>
          </p:nvSpPr>
          <p:spPr>
            <a:xfrm>
              <a:off x="7315200" y="4569254"/>
              <a:ext cx="1803400" cy="676656"/>
            </a:xfrm>
            <a:prstGeom prst="rect">
              <a:avLst/>
            </a:prstGeom>
            <a:solidFill>
              <a:srgbClr val="007CB6">
                <a:alpha val="2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000" u="none" strike="noStrike">
                  <a:solidFill>
                    <a:srgbClr val="222C3A"/>
                  </a:solidFill>
                  <a:latin typeface="Arial"/>
                  <a:ea typeface="Arial"/>
                  <a:cs typeface="Arial"/>
                  <a:sym typeface="Arial"/>
                </a:rPr>
                <a:t>Staff</a:t>
              </a:r>
              <a:endParaRPr b="0" i="0" sz="2000" u="none" strike="noStrike">
                <a:solidFill>
                  <a:srgbClr val="222C3A"/>
                </a:solidFill>
                <a:latin typeface="Arial"/>
                <a:ea typeface="Arial"/>
                <a:cs typeface="Arial"/>
                <a:sym typeface="Arial"/>
              </a:endParaRPr>
            </a:p>
          </p:txBody>
        </p:sp>
        <p:sp>
          <p:nvSpPr>
            <p:cNvPr id="219" name="Google Shape;219;p9"/>
            <p:cNvSpPr/>
            <p:nvPr/>
          </p:nvSpPr>
          <p:spPr>
            <a:xfrm>
              <a:off x="9601200" y="4569254"/>
              <a:ext cx="1803400" cy="676656"/>
            </a:xfrm>
            <a:prstGeom prst="rect">
              <a:avLst/>
            </a:prstGeom>
            <a:solidFill>
              <a:srgbClr val="007CB6">
                <a:alpha val="2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000" u="none" strike="noStrike">
                  <a:solidFill>
                    <a:srgbClr val="222C3A"/>
                  </a:solidFill>
                  <a:latin typeface="Arial"/>
                  <a:ea typeface="Arial"/>
                  <a:cs typeface="Arial"/>
                  <a:sym typeface="Arial"/>
                </a:rPr>
                <a:t>Staff</a:t>
              </a:r>
              <a:endParaRPr b="0" i="0" sz="2000" u="none" strike="noStrike">
                <a:solidFill>
                  <a:srgbClr val="222C3A"/>
                </a:solidFill>
                <a:latin typeface="Arial"/>
                <a:ea typeface="Arial"/>
                <a:cs typeface="Arial"/>
                <a:sym typeface="Arial"/>
              </a:endParaRPr>
            </a:p>
          </p:txBody>
        </p:sp>
        <p:cxnSp>
          <p:nvCxnSpPr>
            <p:cNvPr id="220" name="Google Shape;220;p9"/>
            <p:cNvCxnSpPr>
              <a:stCxn id="203" idx="2"/>
              <a:endCxn id="212" idx="0"/>
            </p:cNvCxnSpPr>
            <p:nvPr/>
          </p:nvCxnSpPr>
          <p:spPr>
            <a:xfrm>
              <a:off x="3454400" y="3470656"/>
              <a:ext cx="0" cy="212400"/>
            </a:xfrm>
            <a:prstGeom prst="straightConnector1">
              <a:avLst/>
            </a:prstGeom>
            <a:noFill/>
            <a:ln cap="flat" cmpd="sng" w="9525">
              <a:solidFill>
                <a:schemeClr val="accent1"/>
              </a:solidFill>
              <a:prstDash val="solid"/>
              <a:miter lim="800000"/>
              <a:headEnd len="sm" w="sm" type="none"/>
              <a:tailEnd len="sm" w="sm" type="none"/>
            </a:ln>
          </p:spPr>
        </p:cxnSp>
        <p:cxnSp>
          <p:nvCxnSpPr>
            <p:cNvPr id="221" name="Google Shape;221;p9"/>
            <p:cNvCxnSpPr/>
            <p:nvPr/>
          </p:nvCxnSpPr>
          <p:spPr>
            <a:xfrm>
              <a:off x="5784850" y="3470656"/>
              <a:ext cx="0" cy="212344"/>
            </a:xfrm>
            <a:prstGeom prst="straightConnector1">
              <a:avLst/>
            </a:prstGeom>
            <a:noFill/>
            <a:ln cap="flat" cmpd="sng" w="9525">
              <a:solidFill>
                <a:schemeClr val="accent1"/>
              </a:solidFill>
              <a:prstDash val="solid"/>
              <a:miter lim="800000"/>
              <a:headEnd len="sm" w="sm" type="none"/>
              <a:tailEnd len="sm" w="sm" type="none"/>
            </a:ln>
          </p:spPr>
        </p:cxnSp>
        <p:cxnSp>
          <p:nvCxnSpPr>
            <p:cNvPr id="222" name="Google Shape;222;p9"/>
            <p:cNvCxnSpPr/>
            <p:nvPr/>
          </p:nvCxnSpPr>
          <p:spPr>
            <a:xfrm>
              <a:off x="8220075" y="3470656"/>
              <a:ext cx="0" cy="212344"/>
            </a:xfrm>
            <a:prstGeom prst="straightConnector1">
              <a:avLst/>
            </a:prstGeom>
            <a:noFill/>
            <a:ln cap="flat" cmpd="sng" w="9525">
              <a:solidFill>
                <a:schemeClr val="accent1"/>
              </a:solidFill>
              <a:prstDash val="solid"/>
              <a:miter lim="800000"/>
              <a:headEnd len="sm" w="sm" type="none"/>
              <a:tailEnd len="sm" w="sm" type="none"/>
            </a:ln>
          </p:spPr>
        </p:cxnSp>
        <p:cxnSp>
          <p:nvCxnSpPr>
            <p:cNvPr id="223" name="Google Shape;223;p9"/>
            <p:cNvCxnSpPr/>
            <p:nvPr/>
          </p:nvCxnSpPr>
          <p:spPr>
            <a:xfrm>
              <a:off x="10506075" y="3470656"/>
              <a:ext cx="0" cy="212344"/>
            </a:xfrm>
            <a:prstGeom prst="straightConnector1">
              <a:avLst/>
            </a:prstGeom>
            <a:noFill/>
            <a:ln cap="flat" cmpd="sng" w="9525">
              <a:solidFill>
                <a:schemeClr val="accent1"/>
              </a:solidFill>
              <a:prstDash val="solid"/>
              <a:miter lim="800000"/>
              <a:headEnd len="sm" w="sm" type="none"/>
              <a:tailEnd len="sm" w="sm" type="none"/>
            </a:ln>
          </p:spPr>
        </p:cxnSp>
        <p:cxnSp>
          <p:nvCxnSpPr>
            <p:cNvPr id="224" name="Google Shape;224;p9"/>
            <p:cNvCxnSpPr/>
            <p:nvPr/>
          </p:nvCxnSpPr>
          <p:spPr>
            <a:xfrm>
              <a:off x="3454400" y="4359275"/>
              <a:ext cx="0" cy="212344"/>
            </a:xfrm>
            <a:prstGeom prst="straightConnector1">
              <a:avLst/>
            </a:prstGeom>
            <a:noFill/>
            <a:ln cap="flat" cmpd="sng" w="9525">
              <a:solidFill>
                <a:schemeClr val="accent1"/>
              </a:solidFill>
              <a:prstDash val="solid"/>
              <a:miter lim="800000"/>
              <a:headEnd len="sm" w="sm" type="none"/>
              <a:tailEnd len="sm" w="sm" type="none"/>
            </a:ln>
          </p:spPr>
        </p:cxnSp>
        <p:cxnSp>
          <p:nvCxnSpPr>
            <p:cNvPr id="225" name="Google Shape;225;p9"/>
            <p:cNvCxnSpPr/>
            <p:nvPr/>
          </p:nvCxnSpPr>
          <p:spPr>
            <a:xfrm>
              <a:off x="5784850" y="4359275"/>
              <a:ext cx="0" cy="212344"/>
            </a:xfrm>
            <a:prstGeom prst="straightConnector1">
              <a:avLst/>
            </a:prstGeom>
            <a:noFill/>
            <a:ln cap="flat" cmpd="sng" w="9525">
              <a:solidFill>
                <a:schemeClr val="accent1"/>
              </a:solidFill>
              <a:prstDash val="solid"/>
              <a:miter lim="800000"/>
              <a:headEnd len="sm" w="sm" type="none"/>
              <a:tailEnd len="sm" w="sm" type="none"/>
            </a:ln>
          </p:spPr>
        </p:cxnSp>
        <p:cxnSp>
          <p:nvCxnSpPr>
            <p:cNvPr id="226" name="Google Shape;226;p9"/>
            <p:cNvCxnSpPr/>
            <p:nvPr/>
          </p:nvCxnSpPr>
          <p:spPr>
            <a:xfrm>
              <a:off x="8220075" y="4359275"/>
              <a:ext cx="0" cy="212344"/>
            </a:xfrm>
            <a:prstGeom prst="straightConnector1">
              <a:avLst/>
            </a:prstGeom>
            <a:noFill/>
            <a:ln cap="flat" cmpd="sng" w="9525">
              <a:solidFill>
                <a:schemeClr val="accent1"/>
              </a:solidFill>
              <a:prstDash val="solid"/>
              <a:miter lim="800000"/>
              <a:headEnd len="sm" w="sm" type="none"/>
              <a:tailEnd len="sm" w="sm" type="none"/>
            </a:ln>
          </p:spPr>
        </p:cxnSp>
        <p:cxnSp>
          <p:nvCxnSpPr>
            <p:cNvPr id="227" name="Google Shape;227;p9"/>
            <p:cNvCxnSpPr/>
            <p:nvPr/>
          </p:nvCxnSpPr>
          <p:spPr>
            <a:xfrm>
              <a:off x="10506075" y="4359275"/>
              <a:ext cx="0" cy="212344"/>
            </a:xfrm>
            <a:prstGeom prst="straightConnector1">
              <a:avLst/>
            </a:prstGeom>
            <a:noFill/>
            <a:ln cap="flat" cmpd="sng" w="9525">
              <a:solidFill>
                <a:schemeClr val="accent1"/>
              </a:solidFill>
              <a:prstDash val="solid"/>
              <a:miter lim="800000"/>
              <a:headEnd len="sm" w="sm" type="none"/>
              <a:tailEnd len="sm" w="sm" type="none"/>
            </a:ln>
          </p:spPr>
        </p:cxnSp>
      </p:grpSp>
      <p:sp>
        <p:nvSpPr>
          <p:cNvPr id="228" name="Google Shape;228;p9"/>
          <p:cNvSpPr txBox="1"/>
          <p:nvPr/>
        </p:nvSpPr>
        <p:spPr>
          <a:xfrm>
            <a:off x="161844" y="629797"/>
            <a:ext cx="10956730"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400" u="none" strike="noStrike">
                <a:solidFill>
                  <a:srgbClr val="001F3C"/>
                </a:solidFill>
                <a:latin typeface="Arial"/>
                <a:ea typeface="Arial"/>
                <a:cs typeface="Arial"/>
                <a:sym typeface="Arial"/>
              </a:rPr>
              <a:t>Centralized Account Structure and Approval Workflow</a:t>
            </a:r>
            <a:endParaRPr/>
          </a:p>
        </p:txBody>
      </p:sp>
      <p:pic>
        <p:nvPicPr>
          <p:cNvPr id="229" name="Google Shape;229;p9"/>
          <p:cNvPicPr preferRelativeResize="0"/>
          <p:nvPr/>
        </p:nvPicPr>
        <p:blipFill rotWithShape="1">
          <a:blip r:embed="rId3">
            <a:alphaModFix/>
          </a:blip>
          <a:srcRect b="0" l="0" r="0" t="0"/>
          <a:stretch/>
        </p:blipFill>
        <p:spPr>
          <a:xfrm>
            <a:off x="6114672" y="5455508"/>
            <a:ext cx="1778757" cy="1408916"/>
          </a:xfrm>
          <a:prstGeom prst="rect">
            <a:avLst/>
          </a:prstGeom>
          <a:noFill/>
          <a:ln>
            <a:noFill/>
          </a:ln>
        </p:spPr>
      </p:pic>
      <p:pic>
        <p:nvPicPr>
          <p:cNvPr id="230" name="Google Shape;230;p9"/>
          <p:cNvPicPr preferRelativeResize="0"/>
          <p:nvPr/>
        </p:nvPicPr>
        <p:blipFill rotWithShape="1">
          <a:blip r:embed="rId4">
            <a:alphaModFix/>
          </a:blip>
          <a:srcRect b="0" l="0" r="0" t="0"/>
          <a:stretch/>
        </p:blipFill>
        <p:spPr>
          <a:xfrm>
            <a:off x="10181344" y="6298819"/>
            <a:ext cx="1523041" cy="36922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Amazon Business 2">
      <a:dk1>
        <a:srgbClr val="474747"/>
      </a:dk1>
      <a:lt1>
        <a:srgbClr val="FFFFFF"/>
      </a:lt1>
      <a:dk2>
        <a:srgbClr val="44546A"/>
      </a:dk2>
      <a:lt2>
        <a:srgbClr val="E7E6E6"/>
      </a:lt2>
      <a:accent1>
        <a:srgbClr val="098DBD"/>
      </a:accent1>
      <a:accent2>
        <a:srgbClr val="ED7D31"/>
      </a:accent2>
      <a:accent3>
        <a:srgbClr val="A5A5A5"/>
      </a:accent3>
      <a:accent4>
        <a:srgbClr val="FFC000"/>
      </a:accent4>
      <a:accent5>
        <a:srgbClr val="4472C4"/>
      </a:accent5>
      <a:accent6>
        <a:srgbClr val="70AD47"/>
      </a:accent6>
      <a:hlink>
        <a:srgbClr val="0066C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2019-01-31T18:13:27Z</dcterms:created>
  <dc:creator>Payne, Kyle</dc:creator>
</cp:coreProperties>
</file>