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2"/>
  </p:notesMasterIdLst>
  <p:sldIdLst>
    <p:sldId id="256" r:id="rId2"/>
    <p:sldId id="261" r:id="rId3"/>
    <p:sldId id="257" r:id="rId4"/>
    <p:sldId id="258" r:id="rId5"/>
    <p:sldId id="264" r:id="rId6"/>
    <p:sldId id="260" r:id="rId7"/>
    <p:sldId id="262" r:id="rId8"/>
    <p:sldId id="265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78C01-BEF5-9914-C4E0-44D8F4A31B71}" v="82" dt="2022-03-22T13:11:15.217"/>
    <p1510:client id="{1893CD34-3BCB-73A1-61AF-E1C391AD077B}" v="70" dt="2022-04-01T15:06:55.121"/>
    <p1510:client id="{3270DB4D-DBD6-42F3-99BB-CBAED98DA3A3}" v="460" dt="2022-03-21T20:27:23.320"/>
    <p1510:client id="{3297BD68-4281-5B3D-26EB-D524EBB9DF1E}" v="2" dt="2022-03-23T01:46:27.608"/>
    <p1510:client id="{3E3548D7-0900-488B-CD9B-3072068B4D2E}" v="9" dt="2022-04-01T04:20:36.806"/>
    <p1510:client id="{56E72C29-19FA-6CF5-B4E1-C9D3A94C2506}" v="1018" dt="2022-03-21T21:22:14.500"/>
    <p1510:client id="{7ABA5E2C-F630-1552-EDF4-2E2C13BEA0E3}" v="538" dt="2022-03-25T15:36:52.741"/>
    <p1510:client id="{7CA1059D-8FFB-BB45-79B7-113E7C231A16}" v="28" dt="2022-03-31T17:53:34.218"/>
    <p1510:client id="{A3DBDF16-37A7-6974-EA0D-34A9AD645F89}" v="17" dt="2022-04-01T15:04:53.195"/>
    <p1510:client id="{A786F8ED-E0EA-181E-24FC-487699998E0A}" v="18" dt="2022-03-25T15:42:10.862"/>
    <p1510:client id="{CD1700AD-50EF-A4EE-E792-AE30D6B4C2F6}" v="331" dt="2022-03-31T21:03:24.433"/>
    <p1510:client id="{DE407E40-D358-249A-7DF7-1F58D06EC878}" v="121" dt="2022-03-21T20:21:12.232"/>
    <p1510:client id="{F39524F8-4C32-4DDB-2EE6-1FB8483E52D3}" v="127" dt="2022-03-21T21:07:38.448"/>
    <p1510:client id="{FA368640-DEC9-E6B0-1D61-4E560461D99D}" v="159" dt="2022-04-01T15:21:56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F759C-DCE9-49BC-82D3-B1AC0D5D595E}" type="doc">
      <dgm:prSet loTypeId="urn:microsoft.com/office/officeart/2005/8/layout/b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2E90C62-A5F8-464A-91B6-7AAF42CA0ADF}">
      <dgm:prSet/>
      <dgm:spPr/>
      <dgm:t>
        <a:bodyPr/>
        <a:lstStyle/>
        <a:p>
          <a:r>
            <a:rPr lang="en-US">
              <a:latin typeface="Arial Black"/>
              <a:cs typeface="Aharoni"/>
            </a:rPr>
            <a:t>DECISION DAY!</a:t>
          </a:r>
        </a:p>
      </dgm:t>
    </dgm:pt>
    <dgm:pt modelId="{B8DE93F4-473C-4270-8905-AB79CD5E59CF}" type="parTrans" cxnId="{2FD32F30-1596-4A4D-AEFE-21A6F4E863DD}">
      <dgm:prSet/>
      <dgm:spPr/>
      <dgm:t>
        <a:bodyPr/>
        <a:lstStyle/>
        <a:p>
          <a:endParaRPr lang="en-US"/>
        </a:p>
      </dgm:t>
    </dgm:pt>
    <dgm:pt modelId="{FBD79299-ED2C-418C-97F1-106D2BD99146}" type="sibTrans" cxnId="{2FD32F30-1596-4A4D-AEFE-21A6F4E863D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059F45-BB64-4662-B1A2-31892D24ACBD}">
      <dgm:prSet/>
      <dgm:spPr/>
      <dgm:t>
        <a:bodyPr/>
        <a:lstStyle/>
        <a:p>
          <a:r>
            <a:rPr lang="en-US" b="1">
              <a:latin typeface="Arial Black"/>
              <a:cs typeface="Aharoni"/>
            </a:rPr>
            <a:t>April 15 during lunch in front on the counseling center. </a:t>
          </a:r>
        </a:p>
      </dgm:t>
    </dgm:pt>
    <dgm:pt modelId="{03CA6DDF-7A3C-48BA-89C0-F2A577485E27}" type="parTrans" cxnId="{EB26ED59-647D-4AE3-9E32-984FE7ABF145}">
      <dgm:prSet/>
      <dgm:spPr/>
      <dgm:t>
        <a:bodyPr/>
        <a:lstStyle/>
        <a:p>
          <a:endParaRPr lang="en-US"/>
        </a:p>
      </dgm:t>
    </dgm:pt>
    <dgm:pt modelId="{B3BFD7FB-2B7B-4CCE-A119-E6B9F2531458}" type="sibTrans" cxnId="{EB26ED59-647D-4AE3-9E32-984FE7ABF14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D32A38E-4671-47E8-86A1-05DD5C732CF1}">
      <dgm:prSet/>
      <dgm:spPr/>
      <dgm:t>
        <a:bodyPr/>
        <a:lstStyle/>
        <a:p>
          <a:r>
            <a:rPr lang="en-US">
              <a:latin typeface="Arial Black"/>
              <a:cs typeface="Aharoni"/>
            </a:rPr>
            <a:t>Seniors come celebrate your next step after high school! </a:t>
          </a:r>
        </a:p>
      </dgm:t>
    </dgm:pt>
    <dgm:pt modelId="{60C7544A-8085-4168-B8CE-D7563CBC02EC}" type="parTrans" cxnId="{8A449CF1-7491-46BE-ACEF-67FBCB815352}">
      <dgm:prSet/>
      <dgm:spPr/>
      <dgm:t>
        <a:bodyPr/>
        <a:lstStyle/>
        <a:p>
          <a:endParaRPr lang="en-US"/>
        </a:p>
      </dgm:t>
    </dgm:pt>
    <dgm:pt modelId="{84E373B2-2268-407D-BAC7-763C8FDC8810}" type="sibTrans" cxnId="{8A449CF1-7491-46BE-ACEF-67FBCB81535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23C4AEB-E5D1-4C4D-8BE8-F7745078AEE8}">
      <dgm:prSet/>
      <dgm:spPr/>
      <dgm:t>
        <a:bodyPr/>
        <a:lstStyle/>
        <a:p>
          <a:pPr rtl="0"/>
          <a:r>
            <a:rPr lang="en-US">
              <a:latin typeface="Arial Black"/>
              <a:cs typeface="Aharoni"/>
            </a:rPr>
            <a:t>Sign your pennant and get a ticket for your free pizza and drinks for Friday April 15!</a:t>
          </a:r>
        </a:p>
      </dgm:t>
    </dgm:pt>
    <dgm:pt modelId="{E645718B-15FA-43EE-97B8-FB63D4068EAB}" type="parTrans" cxnId="{1F5B3135-DBB3-4876-9717-910726D12FCE}">
      <dgm:prSet/>
      <dgm:spPr/>
      <dgm:t>
        <a:bodyPr/>
        <a:lstStyle/>
        <a:p>
          <a:endParaRPr lang="en-US"/>
        </a:p>
      </dgm:t>
    </dgm:pt>
    <dgm:pt modelId="{37E847FC-3817-47E1-B10F-852323AFA43E}" type="sibTrans" cxnId="{1F5B3135-DBB3-4876-9717-910726D12FC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004E192-30EA-47C1-94BA-83F62543BA27}">
      <dgm:prSet/>
      <dgm:spPr/>
      <dgm:t>
        <a:bodyPr/>
        <a:lstStyle/>
        <a:p>
          <a:r>
            <a:rPr lang="en-US">
              <a:latin typeface="Arial Black"/>
              <a:cs typeface="Aharoni"/>
            </a:rPr>
            <a:t>If you haven't decided where you want to go, come see Ms. Payton in the counseling center she will help you narrow down your options!</a:t>
          </a:r>
        </a:p>
      </dgm:t>
    </dgm:pt>
    <dgm:pt modelId="{07C8F2E5-F40A-4D54-8B0A-88B51ADE008D}" type="parTrans" cxnId="{CB59A6AA-0EBD-4CB7-9F71-082C71D2AFE4}">
      <dgm:prSet/>
      <dgm:spPr/>
      <dgm:t>
        <a:bodyPr/>
        <a:lstStyle/>
        <a:p>
          <a:endParaRPr lang="en-US"/>
        </a:p>
      </dgm:t>
    </dgm:pt>
    <dgm:pt modelId="{98708D79-AC62-4838-826F-617B0B5150E2}" type="sibTrans" cxnId="{CB59A6AA-0EBD-4CB7-9F71-082C71D2AFE4}">
      <dgm:prSet/>
      <dgm:spPr/>
      <dgm:t>
        <a:bodyPr/>
        <a:lstStyle/>
        <a:p>
          <a:endParaRPr lang="en-US"/>
        </a:p>
      </dgm:t>
    </dgm:pt>
    <dgm:pt modelId="{F8370E37-2B5B-4FE5-A421-790F1C03F7DF}" type="pres">
      <dgm:prSet presAssocID="{741F759C-DCE9-49BC-82D3-B1AC0D5D595E}" presName="Name0" presStyleCnt="0">
        <dgm:presLayoutVars>
          <dgm:dir/>
          <dgm:resizeHandles val="exact"/>
        </dgm:presLayoutVars>
      </dgm:prSet>
      <dgm:spPr/>
    </dgm:pt>
    <dgm:pt modelId="{5406D203-CFB2-4915-BCA4-925C33DE4035}" type="pres">
      <dgm:prSet presAssocID="{B2E90C62-A5F8-464A-91B6-7AAF42CA0ADF}" presName="node" presStyleLbl="node1" presStyleIdx="0" presStyleCnt="5">
        <dgm:presLayoutVars>
          <dgm:bulletEnabled val="1"/>
        </dgm:presLayoutVars>
      </dgm:prSet>
      <dgm:spPr/>
    </dgm:pt>
    <dgm:pt modelId="{6E77E50C-D9C0-4CE0-A421-F9591588D4F2}" type="pres">
      <dgm:prSet presAssocID="{FBD79299-ED2C-418C-97F1-106D2BD99146}" presName="sibTrans" presStyleLbl="sibTrans1D1" presStyleIdx="0" presStyleCnt="4"/>
      <dgm:spPr/>
    </dgm:pt>
    <dgm:pt modelId="{2B53FBD9-E507-4459-A1DE-74059EB9756B}" type="pres">
      <dgm:prSet presAssocID="{FBD79299-ED2C-418C-97F1-106D2BD99146}" presName="connectorText" presStyleLbl="sibTrans1D1" presStyleIdx="0" presStyleCnt="4"/>
      <dgm:spPr/>
    </dgm:pt>
    <dgm:pt modelId="{30AC6EA7-2E20-4E0B-AF0E-CAC45A1AB3AA}" type="pres">
      <dgm:prSet presAssocID="{5A059F45-BB64-4662-B1A2-31892D24ACBD}" presName="node" presStyleLbl="node1" presStyleIdx="1" presStyleCnt="5">
        <dgm:presLayoutVars>
          <dgm:bulletEnabled val="1"/>
        </dgm:presLayoutVars>
      </dgm:prSet>
      <dgm:spPr/>
    </dgm:pt>
    <dgm:pt modelId="{DDC98D00-564C-4FFB-A343-CE908A5CF8B9}" type="pres">
      <dgm:prSet presAssocID="{B3BFD7FB-2B7B-4CCE-A119-E6B9F2531458}" presName="sibTrans" presStyleLbl="sibTrans1D1" presStyleIdx="1" presStyleCnt="4"/>
      <dgm:spPr/>
    </dgm:pt>
    <dgm:pt modelId="{0F84C294-DE9E-4AB5-A02B-FF0D250A7637}" type="pres">
      <dgm:prSet presAssocID="{B3BFD7FB-2B7B-4CCE-A119-E6B9F2531458}" presName="connectorText" presStyleLbl="sibTrans1D1" presStyleIdx="1" presStyleCnt="4"/>
      <dgm:spPr/>
    </dgm:pt>
    <dgm:pt modelId="{E0AA818D-9CDF-4DB9-8C9B-F746568D08A4}" type="pres">
      <dgm:prSet presAssocID="{2D32A38E-4671-47E8-86A1-05DD5C732CF1}" presName="node" presStyleLbl="node1" presStyleIdx="2" presStyleCnt="5">
        <dgm:presLayoutVars>
          <dgm:bulletEnabled val="1"/>
        </dgm:presLayoutVars>
      </dgm:prSet>
      <dgm:spPr/>
    </dgm:pt>
    <dgm:pt modelId="{08847456-376C-4BB9-AA87-FB29F15E9562}" type="pres">
      <dgm:prSet presAssocID="{84E373B2-2268-407D-BAC7-763C8FDC8810}" presName="sibTrans" presStyleLbl="sibTrans1D1" presStyleIdx="2" presStyleCnt="4"/>
      <dgm:spPr/>
    </dgm:pt>
    <dgm:pt modelId="{18368275-8276-419A-938A-2D63B1E50EF9}" type="pres">
      <dgm:prSet presAssocID="{84E373B2-2268-407D-BAC7-763C8FDC8810}" presName="connectorText" presStyleLbl="sibTrans1D1" presStyleIdx="2" presStyleCnt="4"/>
      <dgm:spPr/>
    </dgm:pt>
    <dgm:pt modelId="{32C015C3-4B2D-4DE1-880B-BC254B68743B}" type="pres">
      <dgm:prSet presAssocID="{623C4AEB-E5D1-4C4D-8BE8-F7745078AEE8}" presName="node" presStyleLbl="node1" presStyleIdx="3" presStyleCnt="5">
        <dgm:presLayoutVars>
          <dgm:bulletEnabled val="1"/>
        </dgm:presLayoutVars>
      </dgm:prSet>
      <dgm:spPr/>
    </dgm:pt>
    <dgm:pt modelId="{E5150C5B-11BA-410A-9AA7-6C523C47D00E}" type="pres">
      <dgm:prSet presAssocID="{37E847FC-3817-47E1-B10F-852323AFA43E}" presName="sibTrans" presStyleLbl="sibTrans1D1" presStyleIdx="3" presStyleCnt="4"/>
      <dgm:spPr/>
    </dgm:pt>
    <dgm:pt modelId="{CD01210E-CCB7-409D-93FB-9DF0D05C78C8}" type="pres">
      <dgm:prSet presAssocID="{37E847FC-3817-47E1-B10F-852323AFA43E}" presName="connectorText" presStyleLbl="sibTrans1D1" presStyleIdx="3" presStyleCnt="4"/>
      <dgm:spPr/>
    </dgm:pt>
    <dgm:pt modelId="{76FE67AA-ADC1-4BE4-9C8C-9BC33CE09573}" type="pres">
      <dgm:prSet presAssocID="{E004E192-30EA-47C1-94BA-83F62543BA27}" presName="node" presStyleLbl="node1" presStyleIdx="4" presStyleCnt="5">
        <dgm:presLayoutVars>
          <dgm:bulletEnabled val="1"/>
        </dgm:presLayoutVars>
      </dgm:prSet>
      <dgm:spPr/>
    </dgm:pt>
  </dgm:ptLst>
  <dgm:cxnLst>
    <dgm:cxn modelId="{7288EC03-6089-41F3-B7DA-BE520A076797}" type="presOf" srcId="{5A059F45-BB64-4662-B1A2-31892D24ACBD}" destId="{30AC6EA7-2E20-4E0B-AF0E-CAC45A1AB3AA}" srcOrd="0" destOrd="0" presId="urn:microsoft.com/office/officeart/2005/8/layout/bProcess3"/>
    <dgm:cxn modelId="{FFC0C118-B20D-4848-B001-A104A74AA2F7}" type="presOf" srcId="{2D32A38E-4671-47E8-86A1-05DD5C732CF1}" destId="{E0AA818D-9CDF-4DB9-8C9B-F746568D08A4}" srcOrd="0" destOrd="0" presId="urn:microsoft.com/office/officeart/2005/8/layout/bProcess3"/>
    <dgm:cxn modelId="{2FD32F30-1596-4A4D-AEFE-21A6F4E863DD}" srcId="{741F759C-DCE9-49BC-82D3-B1AC0D5D595E}" destId="{B2E90C62-A5F8-464A-91B6-7AAF42CA0ADF}" srcOrd="0" destOrd="0" parTransId="{B8DE93F4-473C-4270-8905-AB79CD5E59CF}" sibTransId="{FBD79299-ED2C-418C-97F1-106D2BD99146}"/>
    <dgm:cxn modelId="{1F5B3135-DBB3-4876-9717-910726D12FCE}" srcId="{741F759C-DCE9-49BC-82D3-B1AC0D5D595E}" destId="{623C4AEB-E5D1-4C4D-8BE8-F7745078AEE8}" srcOrd="3" destOrd="0" parTransId="{E645718B-15FA-43EE-97B8-FB63D4068EAB}" sibTransId="{37E847FC-3817-47E1-B10F-852323AFA43E}"/>
    <dgm:cxn modelId="{5E423061-8700-4637-9334-D3AE855AC43C}" type="presOf" srcId="{B3BFD7FB-2B7B-4CCE-A119-E6B9F2531458}" destId="{0F84C294-DE9E-4AB5-A02B-FF0D250A7637}" srcOrd="1" destOrd="0" presId="urn:microsoft.com/office/officeart/2005/8/layout/bProcess3"/>
    <dgm:cxn modelId="{726AEA42-8994-4170-AB9B-A39C640BD2AD}" type="presOf" srcId="{FBD79299-ED2C-418C-97F1-106D2BD99146}" destId="{6E77E50C-D9C0-4CE0-A421-F9591588D4F2}" srcOrd="0" destOrd="0" presId="urn:microsoft.com/office/officeart/2005/8/layout/bProcess3"/>
    <dgm:cxn modelId="{C4F59554-E03B-465E-8BB6-D112E753267B}" type="presOf" srcId="{37E847FC-3817-47E1-B10F-852323AFA43E}" destId="{CD01210E-CCB7-409D-93FB-9DF0D05C78C8}" srcOrd="1" destOrd="0" presId="urn:microsoft.com/office/officeart/2005/8/layout/bProcess3"/>
    <dgm:cxn modelId="{EB26ED59-647D-4AE3-9E32-984FE7ABF145}" srcId="{741F759C-DCE9-49BC-82D3-B1AC0D5D595E}" destId="{5A059F45-BB64-4662-B1A2-31892D24ACBD}" srcOrd="1" destOrd="0" parTransId="{03CA6DDF-7A3C-48BA-89C0-F2A577485E27}" sibTransId="{B3BFD7FB-2B7B-4CCE-A119-E6B9F2531458}"/>
    <dgm:cxn modelId="{235B037D-B560-414F-BA54-A9C25F79453D}" type="presOf" srcId="{B2E90C62-A5F8-464A-91B6-7AAF42CA0ADF}" destId="{5406D203-CFB2-4915-BCA4-925C33DE4035}" srcOrd="0" destOrd="0" presId="urn:microsoft.com/office/officeart/2005/8/layout/bProcess3"/>
    <dgm:cxn modelId="{F88ABAA1-C92A-47C3-87B8-35AF042FCB9F}" type="presOf" srcId="{37E847FC-3817-47E1-B10F-852323AFA43E}" destId="{E5150C5B-11BA-410A-9AA7-6C523C47D00E}" srcOrd="0" destOrd="0" presId="urn:microsoft.com/office/officeart/2005/8/layout/bProcess3"/>
    <dgm:cxn modelId="{F79DE2A5-A72A-4F69-9508-A8988B2E0518}" type="presOf" srcId="{741F759C-DCE9-49BC-82D3-B1AC0D5D595E}" destId="{F8370E37-2B5B-4FE5-A421-790F1C03F7DF}" srcOrd="0" destOrd="0" presId="urn:microsoft.com/office/officeart/2005/8/layout/bProcess3"/>
    <dgm:cxn modelId="{CB59A6AA-0EBD-4CB7-9F71-082C71D2AFE4}" srcId="{741F759C-DCE9-49BC-82D3-B1AC0D5D595E}" destId="{E004E192-30EA-47C1-94BA-83F62543BA27}" srcOrd="4" destOrd="0" parTransId="{07C8F2E5-F40A-4D54-8B0A-88B51ADE008D}" sibTransId="{98708D79-AC62-4838-826F-617B0B5150E2}"/>
    <dgm:cxn modelId="{2CF9CCB4-2E05-42AD-8CF9-3BA048C1D893}" type="presOf" srcId="{E004E192-30EA-47C1-94BA-83F62543BA27}" destId="{76FE67AA-ADC1-4BE4-9C8C-9BC33CE09573}" srcOrd="0" destOrd="0" presId="urn:microsoft.com/office/officeart/2005/8/layout/bProcess3"/>
    <dgm:cxn modelId="{DFA45DB6-33E9-45AB-9701-C03F5489368C}" type="presOf" srcId="{B3BFD7FB-2B7B-4CCE-A119-E6B9F2531458}" destId="{DDC98D00-564C-4FFB-A343-CE908A5CF8B9}" srcOrd="0" destOrd="0" presId="urn:microsoft.com/office/officeart/2005/8/layout/bProcess3"/>
    <dgm:cxn modelId="{5A05F0BD-AFFD-48CD-B690-44486630B684}" type="presOf" srcId="{FBD79299-ED2C-418C-97F1-106D2BD99146}" destId="{2B53FBD9-E507-4459-A1DE-74059EB9756B}" srcOrd="1" destOrd="0" presId="urn:microsoft.com/office/officeart/2005/8/layout/bProcess3"/>
    <dgm:cxn modelId="{9C090CDF-735D-4878-8354-D8F8F97C0A14}" type="presOf" srcId="{84E373B2-2268-407D-BAC7-763C8FDC8810}" destId="{18368275-8276-419A-938A-2D63B1E50EF9}" srcOrd="1" destOrd="0" presId="urn:microsoft.com/office/officeart/2005/8/layout/bProcess3"/>
    <dgm:cxn modelId="{39E169E4-F6EB-4078-B39D-06A5D487EA1E}" type="presOf" srcId="{84E373B2-2268-407D-BAC7-763C8FDC8810}" destId="{08847456-376C-4BB9-AA87-FB29F15E9562}" srcOrd="0" destOrd="0" presId="urn:microsoft.com/office/officeart/2005/8/layout/bProcess3"/>
    <dgm:cxn modelId="{D01102E8-BF74-4F9C-9496-1BE95184BA0E}" type="presOf" srcId="{623C4AEB-E5D1-4C4D-8BE8-F7745078AEE8}" destId="{32C015C3-4B2D-4DE1-880B-BC254B68743B}" srcOrd="0" destOrd="0" presId="urn:microsoft.com/office/officeart/2005/8/layout/bProcess3"/>
    <dgm:cxn modelId="{8A449CF1-7491-46BE-ACEF-67FBCB815352}" srcId="{741F759C-DCE9-49BC-82D3-B1AC0D5D595E}" destId="{2D32A38E-4671-47E8-86A1-05DD5C732CF1}" srcOrd="2" destOrd="0" parTransId="{60C7544A-8085-4168-B8CE-D7563CBC02EC}" sibTransId="{84E373B2-2268-407D-BAC7-763C8FDC8810}"/>
    <dgm:cxn modelId="{CA855220-2E91-4944-888A-907306508439}" type="presParOf" srcId="{F8370E37-2B5B-4FE5-A421-790F1C03F7DF}" destId="{5406D203-CFB2-4915-BCA4-925C33DE4035}" srcOrd="0" destOrd="0" presId="urn:microsoft.com/office/officeart/2005/8/layout/bProcess3"/>
    <dgm:cxn modelId="{2FCEE33A-867A-4014-8BEF-967469926C7B}" type="presParOf" srcId="{F8370E37-2B5B-4FE5-A421-790F1C03F7DF}" destId="{6E77E50C-D9C0-4CE0-A421-F9591588D4F2}" srcOrd="1" destOrd="0" presId="urn:microsoft.com/office/officeart/2005/8/layout/bProcess3"/>
    <dgm:cxn modelId="{B56882E9-2C19-4057-957A-D6E8B1371F96}" type="presParOf" srcId="{6E77E50C-D9C0-4CE0-A421-F9591588D4F2}" destId="{2B53FBD9-E507-4459-A1DE-74059EB9756B}" srcOrd="0" destOrd="0" presId="urn:microsoft.com/office/officeart/2005/8/layout/bProcess3"/>
    <dgm:cxn modelId="{51A8F764-BE04-4658-A136-CB92B8B1AA15}" type="presParOf" srcId="{F8370E37-2B5B-4FE5-A421-790F1C03F7DF}" destId="{30AC6EA7-2E20-4E0B-AF0E-CAC45A1AB3AA}" srcOrd="2" destOrd="0" presId="urn:microsoft.com/office/officeart/2005/8/layout/bProcess3"/>
    <dgm:cxn modelId="{68E8A3D3-ACA3-4406-BCB3-1D178D8611FF}" type="presParOf" srcId="{F8370E37-2B5B-4FE5-A421-790F1C03F7DF}" destId="{DDC98D00-564C-4FFB-A343-CE908A5CF8B9}" srcOrd="3" destOrd="0" presId="urn:microsoft.com/office/officeart/2005/8/layout/bProcess3"/>
    <dgm:cxn modelId="{7509E51A-4871-4A29-84E3-55D0A8651958}" type="presParOf" srcId="{DDC98D00-564C-4FFB-A343-CE908A5CF8B9}" destId="{0F84C294-DE9E-4AB5-A02B-FF0D250A7637}" srcOrd="0" destOrd="0" presId="urn:microsoft.com/office/officeart/2005/8/layout/bProcess3"/>
    <dgm:cxn modelId="{B6B69F57-CE79-4DA3-A44D-F853BD6457C8}" type="presParOf" srcId="{F8370E37-2B5B-4FE5-A421-790F1C03F7DF}" destId="{E0AA818D-9CDF-4DB9-8C9B-F746568D08A4}" srcOrd="4" destOrd="0" presId="urn:microsoft.com/office/officeart/2005/8/layout/bProcess3"/>
    <dgm:cxn modelId="{C31767E8-54A5-461C-88FA-2403EB760021}" type="presParOf" srcId="{F8370E37-2B5B-4FE5-A421-790F1C03F7DF}" destId="{08847456-376C-4BB9-AA87-FB29F15E9562}" srcOrd="5" destOrd="0" presId="urn:microsoft.com/office/officeart/2005/8/layout/bProcess3"/>
    <dgm:cxn modelId="{F53A35A6-5260-4730-A885-E458E890C5CC}" type="presParOf" srcId="{08847456-376C-4BB9-AA87-FB29F15E9562}" destId="{18368275-8276-419A-938A-2D63B1E50EF9}" srcOrd="0" destOrd="0" presId="urn:microsoft.com/office/officeart/2005/8/layout/bProcess3"/>
    <dgm:cxn modelId="{9286BA1A-B5CE-4401-B379-765F2357DBF4}" type="presParOf" srcId="{F8370E37-2B5B-4FE5-A421-790F1C03F7DF}" destId="{32C015C3-4B2D-4DE1-880B-BC254B68743B}" srcOrd="6" destOrd="0" presId="urn:microsoft.com/office/officeart/2005/8/layout/bProcess3"/>
    <dgm:cxn modelId="{F4E21723-38A5-4874-AA8E-1D9A9BF274C4}" type="presParOf" srcId="{F8370E37-2B5B-4FE5-A421-790F1C03F7DF}" destId="{E5150C5B-11BA-410A-9AA7-6C523C47D00E}" srcOrd="7" destOrd="0" presId="urn:microsoft.com/office/officeart/2005/8/layout/bProcess3"/>
    <dgm:cxn modelId="{D6C3471B-A861-4DBE-A330-9D41748486E2}" type="presParOf" srcId="{E5150C5B-11BA-410A-9AA7-6C523C47D00E}" destId="{CD01210E-CCB7-409D-93FB-9DF0D05C78C8}" srcOrd="0" destOrd="0" presId="urn:microsoft.com/office/officeart/2005/8/layout/bProcess3"/>
    <dgm:cxn modelId="{F855CE49-B6A3-4D10-9471-0749C90908ED}" type="presParOf" srcId="{F8370E37-2B5B-4FE5-A421-790F1C03F7DF}" destId="{76FE67AA-ADC1-4BE4-9C8C-9BC33CE09573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AE1117-9F0B-4B3E-8B15-CA60D8DE28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BDD7489-FDE3-45CB-8739-34C9596D7A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April 15th - Pathways applications deadline </a:t>
          </a:r>
        </a:p>
      </dgm:t>
    </dgm:pt>
    <dgm:pt modelId="{2FC7DDA2-7C99-44F9-841C-3BDAA306CB29}" type="parTrans" cxnId="{EAA0B624-A001-4020-8DFF-81FC264A97BA}">
      <dgm:prSet/>
      <dgm:spPr/>
      <dgm:t>
        <a:bodyPr/>
        <a:lstStyle/>
        <a:p>
          <a:endParaRPr lang="en-US"/>
        </a:p>
      </dgm:t>
    </dgm:pt>
    <dgm:pt modelId="{639A7793-B608-4D12-B2F7-F8029943647C}" type="sibTrans" cxnId="{EAA0B624-A001-4020-8DFF-81FC264A97BA}">
      <dgm:prSet/>
      <dgm:spPr/>
      <dgm:t>
        <a:bodyPr/>
        <a:lstStyle/>
        <a:p>
          <a:endParaRPr lang="en-US"/>
        </a:p>
      </dgm:t>
    </dgm:pt>
    <dgm:pt modelId="{1898D9DD-D985-4680-83F2-5EB850F684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April 30th – All U's, recovery, </a:t>
          </a:r>
          <a:r>
            <a:rPr lang="en-US">
              <a:latin typeface="Calibri Light" panose="020F0302020204030204"/>
            </a:rPr>
            <a:t>online</a:t>
          </a:r>
          <a:r>
            <a:rPr lang="en-US"/>
            <a:t> classes</a:t>
          </a:r>
          <a:r>
            <a:rPr lang="en-US">
              <a:latin typeface="Calibri Light" panose="020F0302020204030204"/>
            </a:rPr>
            <a:t>, and passed Civics Test </a:t>
          </a:r>
          <a:endParaRPr lang="en-US"/>
        </a:p>
      </dgm:t>
    </dgm:pt>
    <dgm:pt modelId="{3D01E05C-8983-4DB9-BD0D-A403F8A297D6}" type="parTrans" cxnId="{63EDA318-682A-4EB8-8AD2-CD698F019204}">
      <dgm:prSet/>
      <dgm:spPr/>
      <dgm:t>
        <a:bodyPr/>
        <a:lstStyle/>
        <a:p>
          <a:endParaRPr lang="en-US"/>
        </a:p>
      </dgm:t>
    </dgm:pt>
    <dgm:pt modelId="{C0EFFD7F-EA1C-4368-82CD-A1E4F5CC8DAF}" type="sibTrans" cxnId="{63EDA318-682A-4EB8-8AD2-CD698F019204}">
      <dgm:prSet/>
      <dgm:spPr/>
      <dgm:t>
        <a:bodyPr/>
        <a:lstStyle/>
        <a:p>
          <a:endParaRPr lang="en-US"/>
        </a:p>
      </dgm:t>
    </dgm:pt>
    <dgm:pt modelId="{72E41B61-B9A0-4C06-8B01-7CFE609FBC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May 24th – Graduation Practice &amp; Handing Out Cap and Gown</a:t>
          </a:r>
        </a:p>
      </dgm:t>
    </dgm:pt>
    <dgm:pt modelId="{0B407DE3-D162-4FFB-B357-5475DEB7BE8A}" type="parTrans" cxnId="{07032533-FCD9-4035-82F5-ED8319F1A73D}">
      <dgm:prSet/>
      <dgm:spPr/>
      <dgm:t>
        <a:bodyPr/>
        <a:lstStyle/>
        <a:p>
          <a:endParaRPr lang="en-US"/>
        </a:p>
      </dgm:t>
    </dgm:pt>
    <dgm:pt modelId="{3CA9A9E4-20A8-4D1D-830E-038D9133B505}" type="sibTrans" cxnId="{07032533-FCD9-4035-82F5-ED8319F1A73D}">
      <dgm:prSet/>
      <dgm:spPr/>
      <dgm:t>
        <a:bodyPr/>
        <a:lstStyle/>
        <a:p>
          <a:endParaRPr lang="en-US"/>
        </a:p>
      </dgm:t>
    </dgm:pt>
    <dgm:pt modelId="{AFF62686-1820-4032-847C-DC48752CB7D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May 25th - Farewell Assembly</a:t>
          </a:r>
        </a:p>
      </dgm:t>
    </dgm:pt>
    <dgm:pt modelId="{92692CE7-B027-49BB-BA06-E5EBFFF52419}" type="parTrans" cxnId="{94503AA5-9FCC-4CB1-9783-F5E6477CB3BE}">
      <dgm:prSet/>
      <dgm:spPr/>
      <dgm:t>
        <a:bodyPr/>
        <a:lstStyle/>
        <a:p>
          <a:endParaRPr lang="en-US"/>
        </a:p>
      </dgm:t>
    </dgm:pt>
    <dgm:pt modelId="{7D090053-6034-4933-A024-7F87BDDD7154}" type="sibTrans" cxnId="{94503AA5-9FCC-4CB1-9783-F5E6477CB3BE}">
      <dgm:prSet/>
      <dgm:spPr/>
      <dgm:t>
        <a:bodyPr/>
        <a:lstStyle/>
        <a:p>
          <a:endParaRPr lang="en-US"/>
        </a:p>
      </dgm:t>
    </dgm:pt>
    <dgm:pt modelId="{FFCAE796-D8A4-4C48-A28E-76CC56398F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May 26th - Graduation Day</a:t>
          </a:r>
        </a:p>
      </dgm:t>
    </dgm:pt>
    <dgm:pt modelId="{09B2EE17-3515-4B72-BA3F-C6A6ADD2175A}" type="parTrans" cxnId="{663B8689-B615-4243-933F-5E48062F4255}">
      <dgm:prSet/>
      <dgm:spPr/>
      <dgm:t>
        <a:bodyPr/>
        <a:lstStyle/>
        <a:p>
          <a:endParaRPr lang="en-US"/>
        </a:p>
      </dgm:t>
    </dgm:pt>
    <dgm:pt modelId="{31597811-8522-40F8-9030-E72B25792371}" type="sibTrans" cxnId="{663B8689-B615-4243-933F-5E48062F4255}">
      <dgm:prSet/>
      <dgm:spPr/>
      <dgm:t>
        <a:bodyPr/>
        <a:lstStyle/>
        <a:p>
          <a:endParaRPr lang="en-US"/>
        </a:p>
      </dgm:t>
    </dgm:pt>
    <dgm:pt modelId="{60CAD4F2-332B-4C6E-AB2F-14AD502600F0}" type="pres">
      <dgm:prSet presAssocID="{34AE1117-9F0B-4B3E-8B15-CA60D8DE2861}" presName="root" presStyleCnt="0">
        <dgm:presLayoutVars>
          <dgm:dir/>
          <dgm:resizeHandles val="exact"/>
        </dgm:presLayoutVars>
      </dgm:prSet>
      <dgm:spPr/>
    </dgm:pt>
    <dgm:pt modelId="{7F89A1A9-2168-460A-8E56-FBEEE38E3017}" type="pres">
      <dgm:prSet presAssocID="{BBDD7489-FDE3-45CB-8739-34C9596D7A22}" presName="compNode" presStyleCnt="0"/>
      <dgm:spPr/>
    </dgm:pt>
    <dgm:pt modelId="{62031522-A2AA-4FEE-BFE7-D43D393417CA}" type="pres">
      <dgm:prSet presAssocID="{BBDD7489-FDE3-45CB-8739-34C9596D7A22}" presName="bgRect" presStyleLbl="bgShp" presStyleIdx="0" presStyleCnt="5"/>
      <dgm:spPr/>
    </dgm:pt>
    <dgm:pt modelId="{5286FAE3-4346-44AA-9A9F-A4F5A1AA1850}" type="pres">
      <dgm:prSet presAssocID="{BBDD7489-FDE3-45CB-8739-34C9596D7A2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AB76779-430A-4E89-9AEB-BED1EA98FC5F}" type="pres">
      <dgm:prSet presAssocID="{BBDD7489-FDE3-45CB-8739-34C9596D7A22}" presName="spaceRect" presStyleCnt="0"/>
      <dgm:spPr/>
    </dgm:pt>
    <dgm:pt modelId="{42AE15E5-A589-4471-BA79-F38ED1F56519}" type="pres">
      <dgm:prSet presAssocID="{BBDD7489-FDE3-45CB-8739-34C9596D7A22}" presName="parTx" presStyleLbl="revTx" presStyleIdx="0" presStyleCnt="5">
        <dgm:presLayoutVars>
          <dgm:chMax val="0"/>
          <dgm:chPref val="0"/>
        </dgm:presLayoutVars>
      </dgm:prSet>
      <dgm:spPr/>
    </dgm:pt>
    <dgm:pt modelId="{3A17322A-EBC3-4D46-9212-16ABE61237C1}" type="pres">
      <dgm:prSet presAssocID="{639A7793-B608-4D12-B2F7-F8029943647C}" presName="sibTrans" presStyleCnt="0"/>
      <dgm:spPr/>
    </dgm:pt>
    <dgm:pt modelId="{F5E7F1F5-FFAA-4654-B4A6-68BC7C3F025F}" type="pres">
      <dgm:prSet presAssocID="{1898D9DD-D985-4680-83F2-5EB850F684BF}" presName="compNode" presStyleCnt="0"/>
      <dgm:spPr/>
    </dgm:pt>
    <dgm:pt modelId="{628A9DAE-CDA8-4E41-B835-BFF86CB875FB}" type="pres">
      <dgm:prSet presAssocID="{1898D9DD-D985-4680-83F2-5EB850F684BF}" presName="bgRect" presStyleLbl="bgShp" presStyleIdx="1" presStyleCnt="5"/>
      <dgm:spPr/>
    </dgm:pt>
    <dgm:pt modelId="{E9D65CBE-2638-4BB4-8488-965AD53254BC}" type="pres">
      <dgm:prSet presAssocID="{1898D9DD-D985-4680-83F2-5EB850F684B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20770B2C-FE2E-4987-B3B6-F6D991506942}" type="pres">
      <dgm:prSet presAssocID="{1898D9DD-D985-4680-83F2-5EB850F684BF}" presName="spaceRect" presStyleCnt="0"/>
      <dgm:spPr/>
    </dgm:pt>
    <dgm:pt modelId="{1CF74798-AB23-4FA2-B89C-6477E76DB4B4}" type="pres">
      <dgm:prSet presAssocID="{1898D9DD-D985-4680-83F2-5EB850F684BF}" presName="parTx" presStyleLbl="revTx" presStyleIdx="1" presStyleCnt="5">
        <dgm:presLayoutVars>
          <dgm:chMax val="0"/>
          <dgm:chPref val="0"/>
        </dgm:presLayoutVars>
      </dgm:prSet>
      <dgm:spPr/>
    </dgm:pt>
    <dgm:pt modelId="{14669B15-613D-4671-9703-C26BCCF8829C}" type="pres">
      <dgm:prSet presAssocID="{C0EFFD7F-EA1C-4368-82CD-A1E4F5CC8DAF}" presName="sibTrans" presStyleCnt="0"/>
      <dgm:spPr/>
    </dgm:pt>
    <dgm:pt modelId="{B38C701E-67D1-4E73-8E63-18A76A026CBF}" type="pres">
      <dgm:prSet presAssocID="{72E41B61-B9A0-4C06-8B01-7CFE609FBC8F}" presName="compNode" presStyleCnt="0"/>
      <dgm:spPr/>
    </dgm:pt>
    <dgm:pt modelId="{BA676C3A-3A85-4C5F-8056-6618ECCA9BF4}" type="pres">
      <dgm:prSet presAssocID="{72E41B61-B9A0-4C06-8B01-7CFE609FBC8F}" presName="bgRect" presStyleLbl="bgShp" presStyleIdx="2" presStyleCnt="5"/>
      <dgm:spPr/>
    </dgm:pt>
    <dgm:pt modelId="{F200BCE0-1FA6-4992-AD69-F8B30AE1F5DE}" type="pres">
      <dgm:prSet presAssocID="{72E41B61-B9A0-4C06-8B01-7CFE609FBC8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10F7100-2B7A-4CA2-8B8C-FFB72B6143D9}" type="pres">
      <dgm:prSet presAssocID="{72E41B61-B9A0-4C06-8B01-7CFE609FBC8F}" presName="spaceRect" presStyleCnt="0"/>
      <dgm:spPr/>
    </dgm:pt>
    <dgm:pt modelId="{6AD2D118-6990-423A-990C-7A7E07B47CB1}" type="pres">
      <dgm:prSet presAssocID="{72E41B61-B9A0-4C06-8B01-7CFE609FBC8F}" presName="parTx" presStyleLbl="revTx" presStyleIdx="2" presStyleCnt="5">
        <dgm:presLayoutVars>
          <dgm:chMax val="0"/>
          <dgm:chPref val="0"/>
        </dgm:presLayoutVars>
      </dgm:prSet>
      <dgm:spPr/>
    </dgm:pt>
    <dgm:pt modelId="{E1326B51-9708-41BC-B47B-0E2FE059D228}" type="pres">
      <dgm:prSet presAssocID="{3CA9A9E4-20A8-4D1D-830E-038D9133B505}" presName="sibTrans" presStyleCnt="0"/>
      <dgm:spPr/>
    </dgm:pt>
    <dgm:pt modelId="{83EF0257-926E-4680-BB0D-BBF92584880E}" type="pres">
      <dgm:prSet presAssocID="{AFF62686-1820-4032-847C-DC48752CB7DC}" presName="compNode" presStyleCnt="0"/>
      <dgm:spPr/>
    </dgm:pt>
    <dgm:pt modelId="{00DD7687-4D65-4C1A-8FA0-30B77B019CAA}" type="pres">
      <dgm:prSet presAssocID="{AFF62686-1820-4032-847C-DC48752CB7DC}" presName="bgRect" presStyleLbl="bgShp" presStyleIdx="3" presStyleCnt="5"/>
      <dgm:spPr/>
    </dgm:pt>
    <dgm:pt modelId="{F9146296-64BA-4CB9-BE08-C0A1A7ABB1E8}" type="pres">
      <dgm:prSet presAssocID="{AFF62686-1820-4032-847C-DC48752CB7D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lloons"/>
        </a:ext>
      </dgm:extLst>
    </dgm:pt>
    <dgm:pt modelId="{E2FAE694-19F4-4346-80BD-6B542345932D}" type="pres">
      <dgm:prSet presAssocID="{AFF62686-1820-4032-847C-DC48752CB7DC}" presName="spaceRect" presStyleCnt="0"/>
      <dgm:spPr/>
    </dgm:pt>
    <dgm:pt modelId="{391F25FC-9571-4F72-93FB-66CDAD9EF1EC}" type="pres">
      <dgm:prSet presAssocID="{AFF62686-1820-4032-847C-DC48752CB7DC}" presName="parTx" presStyleLbl="revTx" presStyleIdx="3" presStyleCnt="5">
        <dgm:presLayoutVars>
          <dgm:chMax val="0"/>
          <dgm:chPref val="0"/>
        </dgm:presLayoutVars>
      </dgm:prSet>
      <dgm:spPr/>
    </dgm:pt>
    <dgm:pt modelId="{7A291F8E-6F81-4910-88FA-777A40BE8F31}" type="pres">
      <dgm:prSet presAssocID="{7D090053-6034-4933-A024-7F87BDDD7154}" presName="sibTrans" presStyleCnt="0"/>
      <dgm:spPr/>
    </dgm:pt>
    <dgm:pt modelId="{35C9D37A-C477-45C8-AA26-3FEFB042FEDA}" type="pres">
      <dgm:prSet presAssocID="{FFCAE796-D8A4-4C48-A28E-76CC56398F72}" presName="compNode" presStyleCnt="0"/>
      <dgm:spPr/>
    </dgm:pt>
    <dgm:pt modelId="{83034955-D414-40F6-AD82-25043D5CE230}" type="pres">
      <dgm:prSet presAssocID="{FFCAE796-D8A4-4C48-A28E-76CC56398F72}" presName="bgRect" presStyleLbl="bgShp" presStyleIdx="4" presStyleCnt="5"/>
      <dgm:spPr/>
    </dgm:pt>
    <dgm:pt modelId="{5374D80A-79A3-4AA5-9D0C-C16F2EE52484}" type="pres">
      <dgm:prSet presAssocID="{FFCAE796-D8A4-4C48-A28E-76CC56398F7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BB87227C-B38B-49F0-8248-721579EE9429}" type="pres">
      <dgm:prSet presAssocID="{FFCAE796-D8A4-4C48-A28E-76CC56398F72}" presName="spaceRect" presStyleCnt="0"/>
      <dgm:spPr/>
    </dgm:pt>
    <dgm:pt modelId="{F6CE81C4-F86C-4000-B6CD-017CFB4D2B47}" type="pres">
      <dgm:prSet presAssocID="{FFCAE796-D8A4-4C48-A28E-76CC56398F72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C7A010B-950B-488A-A3A7-807C735819CF}" type="presOf" srcId="{34AE1117-9F0B-4B3E-8B15-CA60D8DE2861}" destId="{60CAD4F2-332B-4C6E-AB2F-14AD502600F0}" srcOrd="0" destOrd="0" presId="urn:microsoft.com/office/officeart/2018/2/layout/IconVerticalSolidList"/>
    <dgm:cxn modelId="{63EDA318-682A-4EB8-8AD2-CD698F019204}" srcId="{34AE1117-9F0B-4B3E-8B15-CA60D8DE2861}" destId="{1898D9DD-D985-4680-83F2-5EB850F684BF}" srcOrd="1" destOrd="0" parTransId="{3D01E05C-8983-4DB9-BD0D-A403F8A297D6}" sibTransId="{C0EFFD7F-EA1C-4368-82CD-A1E4F5CC8DAF}"/>
    <dgm:cxn modelId="{EAA0B624-A001-4020-8DFF-81FC264A97BA}" srcId="{34AE1117-9F0B-4B3E-8B15-CA60D8DE2861}" destId="{BBDD7489-FDE3-45CB-8739-34C9596D7A22}" srcOrd="0" destOrd="0" parTransId="{2FC7DDA2-7C99-44F9-841C-3BDAA306CB29}" sibTransId="{639A7793-B608-4D12-B2F7-F8029943647C}"/>
    <dgm:cxn modelId="{38E37028-14F5-4138-A495-3D00CBE6651F}" type="presOf" srcId="{1898D9DD-D985-4680-83F2-5EB850F684BF}" destId="{1CF74798-AB23-4FA2-B89C-6477E76DB4B4}" srcOrd="0" destOrd="0" presId="urn:microsoft.com/office/officeart/2018/2/layout/IconVerticalSolidList"/>
    <dgm:cxn modelId="{07032533-FCD9-4035-82F5-ED8319F1A73D}" srcId="{34AE1117-9F0B-4B3E-8B15-CA60D8DE2861}" destId="{72E41B61-B9A0-4C06-8B01-7CFE609FBC8F}" srcOrd="2" destOrd="0" parTransId="{0B407DE3-D162-4FFB-B357-5475DEB7BE8A}" sibTransId="{3CA9A9E4-20A8-4D1D-830E-038D9133B505}"/>
    <dgm:cxn modelId="{C2731E66-D0A7-45A7-A9A8-1DD032B85D27}" type="presOf" srcId="{72E41B61-B9A0-4C06-8B01-7CFE609FBC8F}" destId="{6AD2D118-6990-423A-990C-7A7E07B47CB1}" srcOrd="0" destOrd="0" presId="urn:microsoft.com/office/officeart/2018/2/layout/IconVerticalSolidList"/>
    <dgm:cxn modelId="{0C5A8847-C300-437C-98A7-55FB66771DDE}" type="presOf" srcId="{AFF62686-1820-4032-847C-DC48752CB7DC}" destId="{391F25FC-9571-4F72-93FB-66CDAD9EF1EC}" srcOrd="0" destOrd="0" presId="urn:microsoft.com/office/officeart/2018/2/layout/IconVerticalSolidList"/>
    <dgm:cxn modelId="{BB26D356-A739-40C8-9B13-9F07EBB6B071}" type="presOf" srcId="{BBDD7489-FDE3-45CB-8739-34C9596D7A22}" destId="{42AE15E5-A589-4471-BA79-F38ED1F56519}" srcOrd="0" destOrd="0" presId="urn:microsoft.com/office/officeart/2018/2/layout/IconVerticalSolidList"/>
    <dgm:cxn modelId="{D2AF5F57-3D6E-4607-A9B0-FCE41D59E060}" type="presOf" srcId="{FFCAE796-D8A4-4C48-A28E-76CC56398F72}" destId="{F6CE81C4-F86C-4000-B6CD-017CFB4D2B47}" srcOrd="0" destOrd="0" presId="urn:microsoft.com/office/officeart/2018/2/layout/IconVerticalSolidList"/>
    <dgm:cxn modelId="{663B8689-B615-4243-933F-5E48062F4255}" srcId="{34AE1117-9F0B-4B3E-8B15-CA60D8DE2861}" destId="{FFCAE796-D8A4-4C48-A28E-76CC56398F72}" srcOrd="4" destOrd="0" parTransId="{09B2EE17-3515-4B72-BA3F-C6A6ADD2175A}" sibTransId="{31597811-8522-40F8-9030-E72B25792371}"/>
    <dgm:cxn modelId="{94503AA5-9FCC-4CB1-9783-F5E6477CB3BE}" srcId="{34AE1117-9F0B-4B3E-8B15-CA60D8DE2861}" destId="{AFF62686-1820-4032-847C-DC48752CB7DC}" srcOrd="3" destOrd="0" parTransId="{92692CE7-B027-49BB-BA06-E5EBFFF52419}" sibTransId="{7D090053-6034-4933-A024-7F87BDDD7154}"/>
    <dgm:cxn modelId="{0013EEDD-AA92-4FD3-9D85-39AD82B767D4}" type="presParOf" srcId="{60CAD4F2-332B-4C6E-AB2F-14AD502600F0}" destId="{7F89A1A9-2168-460A-8E56-FBEEE38E3017}" srcOrd="0" destOrd="0" presId="urn:microsoft.com/office/officeart/2018/2/layout/IconVerticalSolidList"/>
    <dgm:cxn modelId="{0CCBA82B-71EA-4129-851E-B65C52F0D8C9}" type="presParOf" srcId="{7F89A1A9-2168-460A-8E56-FBEEE38E3017}" destId="{62031522-A2AA-4FEE-BFE7-D43D393417CA}" srcOrd="0" destOrd="0" presId="urn:microsoft.com/office/officeart/2018/2/layout/IconVerticalSolidList"/>
    <dgm:cxn modelId="{A6F94731-3C70-46FD-9314-140FB010B2AA}" type="presParOf" srcId="{7F89A1A9-2168-460A-8E56-FBEEE38E3017}" destId="{5286FAE3-4346-44AA-9A9F-A4F5A1AA1850}" srcOrd="1" destOrd="0" presId="urn:microsoft.com/office/officeart/2018/2/layout/IconVerticalSolidList"/>
    <dgm:cxn modelId="{F704ACC7-6DC5-4DD2-B384-5D89ECC414D4}" type="presParOf" srcId="{7F89A1A9-2168-460A-8E56-FBEEE38E3017}" destId="{BAB76779-430A-4E89-9AEB-BED1EA98FC5F}" srcOrd="2" destOrd="0" presId="urn:microsoft.com/office/officeart/2018/2/layout/IconVerticalSolidList"/>
    <dgm:cxn modelId="{C5317A8E-DA60-43A8-851F-97B2BE840A5D}" type="presParOf" srcId="{7F89A1A9-2168-460A-8E56-FBEEE38E3017}" destId="{42AE15E5-A589-4471-BA79-F38ED1F56519}" srcOrd="3" destOrd="0" presId="urn:microsoft.com/office/officeart/2018/2/layout/IconVerticalSolidList"/>
    <dgm:cxn modelId="{CAA73FF9-ADBE-4BEA-84DA-DBA2FBA79471}" type="presParOf" srcId="{60CAD4F2-332B-4C6E-AB2F-14AD502600F0}" destId="{3A17322A-EBC3-4D46-9212-16ABE61237C1}" srcOrd="1" destOrd="0" presId="urn:microsoft.com/office/officeart/2018/2/layout/IconVerticalSolidList"/>
    <dgm:cxn modelId="{B3D81C15-FB91-4BEB-B143-A41F14453E13}" type="presParOf" srcId="{60CAD4F2-332B-4C6E-AB2F-14AD502600F0}" destId="{F5E7F1F5-FFAA-4654-B4A6-68BC7C3F025F}" srcOrd="2" destOrd="0" presId="urn:microsoft.com/office/officeart/2018/2/layout/IconVerticalSolidList"/>
    <dgm:cxn modelId="{C6A2DE54-6A66-4C19-860D-C03CCD42B940}" type="presParOf" srcId="{F5E7F1F5-FFAA-4654-B4A6-68BC7C3F025F}" destId="{628A9DAE-CDA8-4E41-B835-BFF86CB875FB}" srcOrd="0" destOrd="0" presId="urn:microsoft.com/office/officeart/2018/2/layout/IconVerticalSolidList"/>
    <dgm:cxn modelId="{2C57B01E-0563-44FD-96D1-9372A7C64377}" type="presParOf" srcId="{F5E7F1F5-FFAA-4654-B4A6-68BC7C3F025F}" destId="{E9D65CBE-2638-4BB4-8488-965AD53254BC}" srcOrd="1" destOrd="0" presId="urn:microsoft.com/office/officeart/2018/2/layout/IconVerticalSolidList"/>
    <dgm:cxn modelId="{1F96DD39-16F9-4F5E-8B89-89E78396838E}" type="presParOf" srcId="{F5E7F1F5-FFAA-4654-B4A6-68BC7C3F025F}" destId="{20770B2C-FE2E-4987-B3B6-F6D991506942}" srcOrd="2" destOrd="0" presId="urn:microsoft.com/office/officeart/2018/2/layout/IconVerticalSolidList"/>
    <dgm:cxn modelId="{6343ABDB-C63C-4AFA-AE2D-44D162292617}" type="presParOf" srcId="{F5E7F1F5-FFAA-4654-B4A6-68BC7C3F025F}" destId="{1CF74798-AB23-4FA2-B89C-6477E76DB4B4}" srcOrd="3" destOrd="0" presId="urn:microsoft.com/office/officeart/2018/2/layout/IconVerticalSolidList"/>
    <dgm:cxn modelId="{CEECE643-D679-4DF2-9F34-2949459D62FB}" type="presParOf" srcId="{60CAD4F2-332B-4C6E-AB2F-14AD502600F0}" destId="{14669B15-613D-4671-9703-C26BCCF8829C}" srcOrd="3" destOrd="0" presId="urn:microsoft.com/office/officeart/2018/2/layout/IconVerticalSolidList"/>
    <dgm:cxn modelId="{E02F5A83-C9D5-4596-92FB-8F9F4D26BDB7}" type="presParOf" srcId="{60CAD4F2-332B-4C6E-AB2F-14AD502600F0}" destId="{B38C701E-67D1-4E73-8E63-18A76A026CBF}" srcOrd="4" destOrd="0" presId="urn:microsoft.com/office/officeart/2018/2/layout/IconVerticalSolidList"/>
    <dgm:cxn modelId="{3E319ECF-3315-4C1D-B2E6-0554A31EDA20}" type="presParOf" srcId="{B38C701E-67D1-4E73-8E63-18A76A026CBF}" destId="{BA676C3A-3A85-4C5F-8056-6618ECCA9BF4}" srcOrd="0" destOrd="0" presId="urn:microsoft.com/office/officeart/2018/2/layout/IconVerticalSolidList"/>
    <dgm:cxn modelId="{16C9EA2C-335D-4C6E-BB68-EB3A18AA9DEB}" type="presParOf" srcId="{B38C701E-67D1-4E73-8E63-18A76A026CBF}" destId="{F200BCE0-1FA6-4992-AD69-F8B30AE1F5DE}" srcOrd="1" destOrd="0" presId="urn:microsoft.com/office/officeart/2018/2/layout/IconVerticalSolidList"/>
    <dgm:cxn modelId="{0F254893-FA36-4096-9D24-2D10B856C1E0}" type="presParOf" srcId="{B38C701E-67D1-4E73-8E63-18A76A026CBF}" destId="{B10F7100-2B7A-4CA2-8B8C-FFB72B6143D9}" srcOrd="2" destOrd="0" presId="urn:microsoft.com/office/officeart/2018/2/layout/IconVerticalSolidList"/>
    <dgm:cxn modelId="{B8207746-F657-402C-8E4C-989DE058624A}" type="presParOf" srcId="{B38C701E-67D1-4E73-8E63-18A76A026CBF}" destId="{6AD2D118-6990-423A-990C-7A7E07B47CB1}" srcOrd="3" destOrd="0" presId="urn:microsoft.com/office/officeart/2018/2/layout/IconVerticalSolidList"/>
    <dgm:cxn modelId="{F428002E-A0F4-44DF-BEBD-42D44D3532BF}" type="presParOf" srcId="{60CAD4F2-332B-4C6E-AB2F-14AD502600F0}" destId="{E1326B51-9708-41BC-B47B-0E2FE059D228}" srcOrd="5" destOrd="0" presId="urn:microsoft.com/office/officeart/2018/2/layout/IconVerticalSolidList"/>
    <dgm:cxn modelId="{859ECA87-635E-4470-AE5C-98CBB885EE57}" type="presParOf" srcId="{60CAD4F2-332B-4C6E-AB2F-14AD502600F0}" destId="{83EF0257-926E-4680-BB0D-BBF92584880E}" srcOrd="6" destOrd="0" presId="urn:microsoft.com/office/officeart/2018/2/layout/IconVerticalSolidList"/>
    <dgm:cxn modelId="{0618CF1D-A68E-4C09-9ED7-7EBB54D09A78}" type="presParOf" srcId="{83EF0257-926E-4680-BB0D-BBF92584880E}" destId="{00DD7687-4D65-4C1A-8FA0-30B77B019CAA}" srcOrd="0" destOrd="0" presId="urn:microsoft.com/office/officeart/2018/2/layout/IconVerticalSolidList"/>
    <dgm:cxn modelId="{24B0F0D5-6895-4F86-B91E-56FEC5C3B422}" type="presParOf" srcId="{83EF0257-926E-4680-BB0D-BBF92584880E}" destId="{F9146296-64BA-4CB9-BE08-C0A1A7ABB1E8}" srcOrd="1" destOrd="0" presId="urn:microsoft.com/office/officeart/2018/2/layout/IconVerticalSolidList"/>
    <dgm:cxn modelId="{9798DDB2-368E-4A3F-849E-F641FDCC531E}" type="presParOf" srcId="{83EF0257-926E-4680-BB0D-BBF92584880E}" destId="{E2FAE694-19F4-4346-80BD-6B542345932D}" srcOrd="2" destOrd="0" presId="urn:microsoft.com/office/officeart/2018/2/layout/IconVerticalSolidList"/>
    <dgm:cxn modelId="{DCED7604-D1E3-4F5B-BE1C-DCFBA41A2934}" type="presParOf" srcId="{83EF0257-926E-4680-BB0D-BBF92584880E}" destId="{391F25FC-9571-4F72-93FB-66CDAD9EF1EC}" srcOrd="3" destOrd="0" presId="urn:microsoft.com/office/officeart/2018/2/layout/IconVerticalSolidList"/>
    <dgm:cxn modelId="{7FF44423-5AA8-4B61-BC32-9553FA38D005}" type="presParOf" srcId="{60CAD4F2-332B-4C6E-AB2F-14AD502600F0}" destId="{7A291F8E-6F81-4910-88FA-777A40BE8F31}" srcOrd="7" destOrd="0" presId="urn:microsoft.com/office/officeart/2018/2/layout/IconVerticalSolidList"/>
    <dgm:cxn modelId="{E468BC24-3A9C-483B-9151-D54D5EAA483D}" type="presParOf" srcId="{60CAD4F2-332B-4C6E-AB2F-14AD502600F0}" destId="{35C9D37A-C477-45C8-AA26-3FEFB042FEDA}" srcOrd="8" destOrd="0" presId="urn:microsoft.com/office/officeart/2018/2/layout/IconVerticalSolidList"/>
    <dgm:cxn modelId="{F7E242F9-69B0-4D94-9CF8-5A0A8359DACC}" type="presParOf" srcId="{35C9D37A-C477-45C8-AA26-3FEFB042FEDA}" destId="{83034955-D414-40F6-AD82-25043D5CE230}" srcOrd="0" destOrd="0" presId="urn:microsoft.com/office/officeart/2018/2/layout/IconVerticalSolidList"/>
    <dgm:cxn modelId="{5BCD5766-0023-4DD8-8D93-80A29BFC9452}" type="presParOf" srcId="{35C9D37A-C477-45C8-AA26-3FEFB042FEDA}" destId="{5374D80A-79A3-4AA5-9D0C-C16F2EE52484}" srcOrd="1" destOrd="0" presId="urn:microsoft.com/office/officeart/2018/2/layout/IconVerticalSolidList"/>
    <dgm:cxn modelId="{5B1D45AA-6969-4CCC-909B-B080818EDFEE}" type="presParOf" srcId="{35C9D37A-C477-45C8-AA26-3FEFB042FEDA}" destId="{BB87227C-B38B-49F0-8248-721579EE9429}" srcOrd="2" destOrd="0" presId="urn:microsoft.com/office/officeart/2018/2/layout/IconVerticalSolidList"/>
    <dgm:cxn modelId="{87679627-B50B-4FF2-ACC5-43E09734DA03}" type="presParOf" srcId="{35C9D37A-C477-45C8-AA26-3FEFB042FEDA}" destId="{F6CE81C4-F86C-4000-B6CD-017CFB4D2B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7E50C-D9C0-4CE0-A421-F9591588D4F2}">
      <dsp:nvSpPr>
        <dsp:cNvPr id="0" name=""/>
        <dsp:cNvSpPr/>
      </dsp:nvSpPr>
      <dsp:spPr>
        <a:xfrm>
          <a:off x="2639442" y="840866"/>
          <a:ext cx="576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6601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12562" y="883550"/>
        <a:ext cx="30360" cy="6072"/>
      </dsp:txXfrm>
    </dsp:sp>
    <dsp:sp modelId="{5406D203-CFB2-4915-BCA4-925C33DE4035}">
      <dsp:nvSpPr>
        <dsp:cNvPr id="0" name=""/>
        <dsp:cNvSpPr/>
      </dsp:nvSpPr>
      <dsp:spPr>
        <a:xfrm>
          <a:off x="1236" y="94584"/>
          <a:ext cx="2640005" cy="1584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  <a:cs typeface="Aharoni"/>
            </a:rPr>
            <a:t>DECISION DAY!</a:t>
          </a:r>
        </a:p>
      </dsp:txBody>
      <dsp:txXfrm>
        <a:off x="1236" y="94584"/>
        <a:ext cx="2640005" cy="1584003"/>
      </dsp:txXfrm>
    </dsp:sp>
    <dsp:sp modelId="{DDC98D00-564C-4FFB-A343-CE908A5CF8B9}">
      <dsp:nvSpPr>
        <dsp:cNvPr id="0" name=""/>
        <dsp:cNvSpPr/>
      </dsp:nvSpPr>
      <dsp:spPr>
        <a:xfrm>
          <a:off x="1321239" y="1676787"/>
          <a:ext cx="3247207" cy="576601"/>
        </a:xfrm>
        <a:custGeom>
          <a:avLst/>
          <a:gdLst/>
          <a:ahLst/>
          <a:cxnLst/>
          <a:rect l="0" t="0" r="0" b="0"/>
          <a:pathLst>
            <a:path>
              <a:moveTo>
                <a:pt x="3247207" y="0"/>
              </a:moveTo>
              <a:lnTo>
                <a:pt x="3247207" y="305400"/>
              </a:lnTo>
              <a:lnTo>
                <a:pt x="0" y="305400"/>
              </a:lnTo>
              <a:lnTo>
                <a:pt x="0" y="576601"/>
              </a:lnTo>
            </a:path>
          </a:pathLst>
        </a:custGeom>
        <a:noFill/>
        <a:ln w="9525" cap="flat" cmpd="sng" algn="ctr">
          <a:solidFill>
            <a:schemeClr val="accent2">
              <a:hueOff val="-508265"/>
              <a:satOff val="-221"/>
              <a:lumOff val="-464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2255" y="1962052"/>
        <a:ext cx="165174" cy="6072"/>
      </dsp:txXfrm>
    </dsp:sp>
    <dsp:sp modelId="{30AC6EA7-2E20-4E0B-AF0E-CAC45A1AB3AA}">
      <dsp:nvSpPr>
        <dsp:cNvPr id="0" name=""/>
        <dsp:cNvSpPr/>
      </dsp:nvSpPr>
      <dsp:spPr>
        <a:xfrm>
          <a:off x="3248443" y="94584"/>
          <a:ext cx="2640005" cy="1584003"/>
        </a:xfrm>
        <a:prstGeom prst="rect">
          <a:avLst/>
        </a:prstGeom>
        <a:solidFill>
          <a:schemeClr val="accent2">
            <a:hueOff val="-381199"/>
            <a:satOff val="-166"/>
            <a:lumOff val="-34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Arial Black"/>
              <a:cs typeface="Aharoni"/>
            </a:rPr>
            <a:t>April 15 during lunch in front on the counseling center. </a:t>
          </a:r>
        </a:p>
      </dsp:txBody>
      <dsp:txXfrm>
        <a:off x="3248443" y="94584"/>
        <a:ext cx="2640005" cy="1584003"/>
      </dsp:txXfrm>
    </dsp:sp>
    <dsp:sp modelId="{08847456-376C-4BB9-AA87-FB29F15E9562}">
      <dsp:nvSpPr>
        <dsp:cNvPr id="0" name=""/>
        <dsp:cNvSpPr/>
      </dsp:nvSpPr>
      <dsp:spPr>
        <a:xfrm>
          <a:off x="2639442" y="3032071"/>
          <a:ext cx="5766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6601" y="45720"/>
              </a:lnTo>
            </a:path>
          </a:pathLst>
        </a:custGeom>
        <a:noFill/>
        <a:ln w="9525" cap="flat" cmpd="sng" algn="ctr">
          <a:solidFill>
            <a:schemeClr val="accent2">
              <a:hueOff val="-1016531"/>
              <a:satOff val="-441"/>
              <a:lumOff val="-928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12562" y="3074754"/>
        <a:ext cx="30360" cy="6072"/>
      </dsp:txXfrm>
    </dsp:sp>
    <dsp:sp modelId="{E0AA818D-9CDF-4DB9-8C9B-F746568D08A4}">
      <dsp:nvSpPr>
        <dsp:cNvPr id="0" name=""/>
        <dsp:cNvSpPr/>
      </dsp:nvSpPr>
      <dsp:spPr>
        <a:xfrm>
          <a:off x="1236" y="2285789"/>
          <a:ext cx="2640005" cy="1584003"/>
        </a:xfrm>
        <a:prstGeom prst="rect">
          <a:avLst/>
        </a:prstGeom>
        <a:solidFill>
          <a:schemeClr val="accent2">
            <a:hueOff val="-762398"/>
            <a:satOff val="-331"/>
            <a:lumOff val="-6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  <a:cs typeface="Aharoni"/>
            </a:rPr>
            <a:t>Seniors come celebrate your next step after high school! </a:t>
          </a:r>
        </a:p>
      </dsp:txBody>
      <dsp:txXfrm>
        <a:off x="1236" y="2285789"/>
        <a:ext cx="2640005" cy="1584003"/>
      </dsp:txXfrm>
    </dsp:sp>
    <dsp:sp modelId="{E5150C5B-11BA-410A-9AA7-6C523C47D00E}">
      <dsp:nvSpPr>
        <dsp:cNvPr id="0" name=""/>
        <dsp:cNvSpPr/>
      </dsp:nvSpPr>
      <dsp:spPr>
        <a:xfrm>
          <a:off x="1321239" y="3867992"/>
          <a:ext cx="3247207" cy="576601"/>
        </a:xfrm>
        <a:custGeom>
          <a:avLst/>
          <a:gdLst/>
          <a:ahLst/>
          <a:cxnLst/>
          <a:rect l="0" t="0" r="0" b="0"/>
          <a:pathLst>
            <a:path>
              <a:moveTo>
                <a:pt x="3247207" y="0"/>
              </a:moveTo>
              <a:lnTo>
                <a:pt x="3247207" y="305400"/>
              </a:lnTo>
              <a:lnTo>
                <a:pt x="0" y="305400"/>
              </a:lnTo>
              <a:lnTo>
                <a:pt x="0" y="576601"/>
              </a:lnTo>
            </a:path>
          </a:pathLst>
        </a:custGeom>
        <a:noFill/>
        <a:ln w="9525" cap="flat" cmpd="sng" algn="ctr">
          <a:solidFill>
            <a:schemeClr val="accent2">
              <a:hueOff val="-1524796"/>
              <a:satOff val="-662"/>
              <a:lumOff val="-1392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62255" y="4153257"/>
        <a:ext cx="165174" cy="6072"/>
      </dsp:txXfrm>
    </dsp:sp>
    <dsp:sp modelId="{32C015C3-4B2D-4DE1-880B-BC254B68743B}">
      <dsp:nvSpPr>
        <dsp:cNvPr id="0" name=""/>
        <dsp:cNvSpPr/>
      </dsp:nvSpPr>
      <dsp:spPr>
        <a:xfrm>
          <a:off x="3248443" y="2285789"/>
          <a:ext cx="2640005" cy="1584003"/>
        </a:xfrm>
        <a:prstGeom prst="rect">
          <a:avLst/>
        </a:prstGeom>
        <a:solidFill>
          <a:schemeClr val="accent2">
            <a:hueOff val="-1143597"/>
            <a:satOff val="-497"/>
            <a:lumOff val="-10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  <a:cs typeface="Aharoni"/>
            </a:rPr>
            <a:t>Sign your pennant and get a ticket for your free pizza and drinks for Friday April 15!</a:t>
          </a:r>
        </a:p>
      </dsp:txBody>
      <dsp:txXfrm>
        <a:off x="3248443" y="2285789"/>
        <a:ext cx="2640005" cy="1584003"/>
      </dsp:txXfrm>
    </dsp:sp>
    <dsp:sp modelId="{76FE67AA-ADC1-4BE4-9C8C-9BC33CE09573}">
      <dsp:nvSpPr>
        <dsp:cNvPr id="0" name=""/>
        <dsp:cNvSpPr/>
      </dsp:nvSpPr>
      <dsp:spPr>
        <a:xfrm>
          <a:off x="1236" y="4476994"/>
          <a:ext cx="2640005" cy="1584003"/>
        </a:xfrm>
        <a:prstGeom prst="rect">
          <a:avLst/>
        </a:prstGeom>
        <a:solidFill>
          <a:schemeClr val="accent2">
            <a:hueOff val="-1524796"/>
            <a:satOff val="-662"/>
            <a:lumOff val="-1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  <a:cs typeface="Aharoni"/>
            </a:rPr>
            <a:t>If you haven't decided where you want to go, come see Ms. Payton in the counseling center she will help you narrow down your options!</a:t>
          </a:r>
        </a:p>
      </dsp:txBody>
      <dsp:txXfrm>
        <a:off x="1236" y="4476994"/>
        <a:ext cx="2640005" cy="1584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31522-A2AA-4FEE-BFE7-D43D393417CA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6FAE3-4346-44AA-9A9F-A4F5A1AA1850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E15E5-A589-4471-BA79-F38ED1F56519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April 15th - Pathways applications deadline </a:t>
          </a:r>
        </a:p>
      </dsp:txBody>
      <dsp:txXfrm>
        <a:off x="1129902" y="4592"/>
        <a:ext cx="5171698" cy="978270"/>
      </dsp:txXfrm>
    </dsp:sp>
    <dsp:sp modelId="{628A9DAE-CDA8-4E41-B835-BFF86CB875FB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65CBE-2638-4BB4-8488-965AD53254BC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74798-AB23-4FA2-B89C-6477E76DB4B4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April 30th – All U's, recovery, </a:t>
          </a:r>
          <a:r>
            <a:rPr lang="en-US" sz="1900" kern="1200">
              <a:latin typeface="Calibri Light" panose="020F0302020204030204"/>
            </a:rPr>
            <a:t>online</a:t>
          </a:r>
          <a:r>
            <a:rPr lang="en-US" sz="1900" kern="1200"/>
            <a:t> classes</a:t>
          </a:r>
          <a:r>
            <a:rPr lang="en-US" sz="1900" kern="1200">
              <a:latin typeface="Calibri Light" panose="020F0302020204030204"/>
            </a:rPr>
            <a:t>, and passed Civics Test </a:t>
          </a:r>
          <a:endParaRPr lang="en-US" sz="1900" kern="1200"/>
        </a:p>
      </dsp:txBody>
      <dsp:txXfrm>
        <a:off x="1129902" y="1227431"/>
        <a:ext cx="5171698" cy="978270"/>
      </dsp:txXfrm>
    </dsp:sp>
    <dsp:sp modelId="{BA676C3A-3A85-4C5F-8056-6618ECCA9BF4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0BCE0-1FA6-4992-AD69-F8B30AE1F5DE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2D118-6990-423A-990C-7A7E07B47CB1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May 24th – Graduation Practice &amp; Handing Out Cap and Gown</a:t>
          </a:r>
        </a:p>
      </dsp:txBody>
      <dsp:txXfrm>
        <a:off x="1129902" y="2450269"/>
        <a:ext cx="5171698" cy="978270"/>
      </dsp:txXfrm>
    </dsp:sp>
    <dsp:sp modelId="{00DD7687-4D65-4C1A-8FA0-30B77B019CAA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46296-64BA-4CB9-BE08-C0A1A7ABB1E8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F25FC-9571-4F72-93FB-66CDAD9EF1EC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May 25th - Farewell Assembly</a:t>
          </a:r>
        </a:p>
      </dsp:txBody>
      <dsp:txXfrm>
        <a:off x="1129902" y="3673107"/>
        <a:ext cx="5171698" cy="978270"/>
      </dsp:txXfrm>
    </dsp:sp>
    <dsp:sp modelId="{83034955-D414-40F6-AD82-25043D5CE230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4D80A-79A3-4AA5-9D0C-C16F2EE52484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E81C4-F86C-4000-B6CD-017CFB4D2B47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May 26th - Graduation Day</a:t>
          </a:r>
        </a:p>
      </dsp:txBody>
      <dsp:txXfrm>
        <a:off x="1129902" y="4895945"/>
        <a:ext cx="5171698" cy="978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F008F-EF58-4C4A-8AFE-7F56CB898094}" type="datetimeFigureOut"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A287A-675A-490D-8975-5B1B4C3A4D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0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Decision Day- Skip this slide of Payton or Mrs. Adams isn't here.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A287A-675A-490D-8975-5B1B4C3A4D2F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9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6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2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8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9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2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9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3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8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08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7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://quotewit.blogspot.com/2014/01/graduation-quotes.html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hyperlink" Target="https://www.northstarmoving.com/blog/2015/graduation-moving-toward-a-greener-brighter-future/" TargetMode="Externa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" Type="http://schemas.openxmlformats.org/officeDocument/2006/relationships/audio" Target="../media/media4.m4a"/><Relationship Id="rId16" Type="http://schemas.openxmlformats.org/officeDocument/2006/relationships/image" Target="../media/image12.jpeg"/><Relationship Id="rId20" Type="http://schemas.openxmlformats.org/officeDocument/2006/relationships/image" Target="../media/image16.png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jpeg"/><Relationship Id="rId5" Type="http://schemas.openxmlformats.org/officeDocument/2006/relationships/diagramData" Target="../diagrams/data1.xml"/><Relationship Id="rId15" Type="http://schemas.openxmlformats.org/officeDocument/2006/relationships/image" Target="../media/image11.jpeg"/><Relationship Id="rId23" Type="http://schemas.openxmlformats.org/officeDocument/2006/relationships/image" Target="../media/image3.png"/><Relationship Id="rId10" Type="http://schemas.openxmlformats.org/officeDocument/2006/relationships/image" Target="../media/image6.png"/><Relationship Id="rId19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1.xml"/><Relationship Id="rId14" Type="http://schemas.openxmlformats.org/officeDocument/2006/relationships/image" Target="../media/image10.jpeg"/><Relationship Id="rId22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happy-graduation-pn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hyperlink" Target="https://www.davis.k12.ut.us/academics/social-studies/secondary" TargetMode="External"/><Relationship Id="rId9" Type="http://schemas.openxmlformats.org/officeDocument/2006/relationships/hyperlink" Target="https://creativecommons.org/licenses/by-nc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B1A2A41-4B26-4404-8E6B-9347D61C7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324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199861"/>
            <a:ext cx="8856059" cy="1336826"/>
          </a:xfrm>
        </p:spPr>
        <p:txBody>
          <a:bodyPr>
            <a:normAutofit/>
          </a:bodyPr>
          <a:lstStyle/>
          <a:p>
            <a:pPr algn="l"/>
            <a:r>
              <a:rPr lang="en-US" sz="5400">
                <a:solidFill>
                  <a:srgbClr val="FFFFFF"/>
                </a:solidFill>
                <a:cs typeface="Calibri Light"/>
              </a:rPr>
              <a:t>Senior Visit</a:t>
            </a:r>
            <a:endParaRPr lang="en-US" sz="54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9" y="5543643"/>
            <a:ext cx="8856058" cy="47970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cs typeface="Calibri"/>
              </a:rPr>
              <a:t>Class of 2022</a:t>
            </a: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B0860A-9C95-4FB4-A4D2-2C3534BE9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3"/>
    </mc:Choice>
    <mc:Fallback>
      <p:transition spd="slow" advTm="3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picture containing person, group, crowd, people&#10;&#10;Description automatically generated">
            <a:extLst>
              <a:ext uri="{FF2B5EF4-FFF2-40B4-BE49-F238E27FC236}">
                <a16:creationId xmlns:a16="http://schemas.microsoft.com/office/drawing/2014/main" id="{7C56566B-22D9-4248-AC70-3F6C39B38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438" r="7118" b="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89C21D-C5DF-4C9A-A551-4C6D2C81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34" y="467882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 Black"/>
                <a:cs typeface="Calibri Light"/>
              </a:rPr>
              <a:t>WE ARE HERE 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4CEFA-ECA7-4D88-9C62-2A53BE072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Arial Black"/>
                <a:cs typeface="Calibri"/>
              </a:rPr>
              <a:t>Remember that your Counselor is there to answer any graduation questions.</a:t>
            </a:r>
          </a:p>
          <a:p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Arial Black"/>
                <a:cs typeface="Calibri"/>
              </a:rPr>
              <a:t>If you haven't made plans for next year, please see your Counselor. </a:t>
            </a:r>
          </a:p>
          <a:p>
            <a:r>
              <a:rPr lang="en-US" sz="1800">
                <a:solidFill>
                  <a:schemeClr val="bg1">
                    <a:lumMod val="95000"/>
                  </a:schemeClr>
                </a:solidFill>
                <a:latin typeface="Arial Black"/>
                <a:cs typeface="Calibri"/>
              </a:rPr>
              <a:t>Attendance!!!!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642DFF-C08F-47B8-A469-3EEDB7FC1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6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84"/>
    </mc:Choice>
    <mc:Fallback>
      <p:transition spd="slow" advTm="5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5B80-C502-493B-B72E-7E1FEDD5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cs typeface="Calibri Light"/>
              </a:rPr>
              <a:t>The time is NOW!</a:t>
            </a:r>
            <a:endParaRPr lang="en-US" sz="6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5" descr="Checklist Free Stock Photo - Public Domain Pictures">
            <a:extLst>
              <a:ext uri="{FF2B5EF4-FFF2-40B4-BE49-F238E27FC236}">
                <a16:creationId xmlns:a16="http://schemas.microsoft.com/office/drawing/2014/main" id="{21494E0C-0917-4BF0-964A-3685BC9FDC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0" r="27284" b="-192"/>
          <a:stretch/>
        </p:blipFill>
        <p:spPr>
          <a:xfrm>
            <a:off x="5100345" y="4071"/>
            <a:ext cx="7095567" cy="6850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83BCBA-0439-4E3B-919F-E22AB0B0368F}"/>
              </a:ext>
            </a:extLst>
          </p:cNvPr>
          <p:cNvSpPr txBox="1"/>
          <p:nvPr/>
        </p:nvSpPr>
        <p:spPr>
          <a:xfrm>
            <a:off x="8167671" y="1527717"/>
            <a:ext cx="39120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 Light"/>
                <a:cs typeface="Calibri Light"/>
              </a:rPr>
              <a:t>Check Grad Summary/Diploma name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32176-0185-44BB-AA49-F2C92E3EED37}"/>
              </a:ext>
            </a:extLst>
          </p:cNvPr>
          <p:cNvSpPr txBox="1"/>
          <p:nvPr/>
        </p:nvSpPr>
        <p:spPr>
          <a:xfrm>
            <a:off x="8209156" y="20481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 Light"/>
              </a:rPr>
              <a:t>Clear all U's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7A791-816D-4C32-82A3-321B1095444F}"/>
              </a:ext>
            </a:extLst>
          </p:cNvPr>
          <p:cNvSpPr txBox="1"/>
          <p:nvPr/>
        </p:nvSpPr>
        <p:spPr>
          <a:xfrm>
            <a:off x="8209156" y="2568497"/>
            <a:ext cx="3653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 Light"/>
              </a:rPr>
              <a:t>FINISH credit recovery  by </a:t>
            </a:r>
            <a:r>
              <a:rPr lang="en-US" b="1">
                <a:latin typeface="Calibri Light"/>
              </a:rPr>
              <a:t>April 30th</a:t>
            </a:r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DD84B-83BF-4A57-81A4-B1E429F761CD}"/>
              </a:ext>
            </a:extLst>
          </p:cNvPr>
          <p:cNvSpPr txBox="1"/>
          <p:nvPr/>
        </p:nvSpPr>
        <p:spPr>
          <a:xfrm>
            <a:off x="8144108" y="3098180"/>
            <a:ext cx="37746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 Light"/>
                <a:cs typeface="Calibri Light"/>
              </a:rPr>
              <a:t>Pass</a:t>
            </a:r>
            <a:r>
              <a:rPr lang="en-US">
                <a:latin typeface="Calibri Light"/>
                <a:cs typeface="Calibri Light"/>
              </a:rPr>
              <a:t> all required classes 4th term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254BCD-5C02-47D7-A5A2-D87EEF5690D0}"/>
              </a:ext>
            </a:extLst>
          </p:cNvPr>
          <p:cNvSpPr txBox="1"/>
          <p:nvPr/>
        </p:nvSpPr>
        <p:spPr>
          <a:xfrm>
            <a:off x="8209156" y="3627863"/>
            <a:ext cx="3653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 Light"/>
                <a:cs typeface="Calibri Light"/>
              </a:rPr>
              <a:t>Online classes finished by </a:t>
            </a:r>
            <a:r>
              <a:rPr lang="en-US" b="1">
                <a:latin typeface="Calibri Light"/>
                <a:cs typeface="Calibri Light"/>
              </a:rPr>
              <a:t>April 30th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493C5D-EFF7-4F2F-AE7B-E5372A64B19F}"/>
              </a:ext>
            </a:extLst>
          </p:cNvPr>
          <p:cNvSpPr txBox="1"/>
          <p:nvPr/>
        </p:nvSpPr>
        <p:spPr>
          <a:xfrm>
            <a:off x="8168335" y="4734688"/>
            <a:ext cx="3653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 Light"/>
                <a:cs typeface="Calibri Light"/>
              </a:rPr>
              <a:t>Order Cap and Gown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A4D4C6-8991-4A80-89EF-EFC7A6F455FD}"/>
              </a:ext>
            </a:extLst>
          </p:cNvPr>
          <p:cNvSpPr txBox="1"/>
          <p:nvPr/>
        </p:nvSpPr>
        <p:spPr>
          <a:xfrm>
            <a:off x="8803887" y="672790"/>
            <a:ext cx="18511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Aharoni"/>
                <a:ea typeface="+mj-lt"/>
                <a:cs typeface="Calibri Light"/>
              </a:rPr>
              <a:t>My Graduation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E5CEB5-7D06-4352-B6BA-2AB81D0949C9}"/>
              </a:ext>
            </a:extLst>
          </p:cNvPr>
          <p:cNvSpPr txBox="1"/>
          <p:nvPr/>
        </p:nvSpPr>
        <p:spPr>
          <a:xfrm>
            <a:off x="8184928" y="5301541"/>
            <a:ext cx="3653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 Light"/>
                <a:cs typeface="Calibri Light"/>
              </a:rPr>
              <a:t>FINISH STRONG!! </a:t>
            </a:r>
            <a:r>
              <a:rPr lang="en-US">
                <a:latin typeface="Calibri Light"/>
                <a:cs typeface="Calibri Light"/>
              </a:rPr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77B163-A1E7-7801-93FD-C2F92C97205F}"/>
              </a:ext>
            </a:extLst>
          </p:cNvPr>
          <p:cNvSpPr txBox="1"/>
          <p:nvPr/>
        </p:nvSpPr>
        <p:spPr>
          <a:xfrm>
            <a:off x="8141120" y="4144934"/>
            <a:ext cx="3653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 Light"/>
                <a:cs typeface="Calibri Light"/>
              </a:rPr>
              <a:t>Pass Civics Test by </a:t>
            </a:r>
            <a:r>
              <a:rPr lang="en-US" b="1">
                <a:latin typeface="Calibri Light"/>
                <a:cs typeface="Calibri Light"/>
              </a:rPr>
              <a:t>April 30th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2BBB30-8E3A-4FDA-A248-1CF3F6D63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7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9"/>
    </mc:Choice>
    <mc:Fallback>
      <p:transition spd="slow" advTm="1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AE793-4B47-42B0-AA11-CE9D8DEE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Is my name spelled right?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C8F4F45-B576-BC14-2277-A5AC98DCD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64916" y="1958281"/>
            <a:ext cx="4614110" cy="347351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28421C-B3A0-FDBB-76F0-FD8CAF871145}"/>
              </a:ext>
            </a:extLst>
          </p:cNvPr>
          <p:cNvSpPr txBox="1"/>
          <p:nvPr/>
        </p:nvSpPr>
        <p:spPr>
          <a:xfrm>
            <a:off x="1360449" y="2847278"/>
            <a:ext cx="529763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 Light"/>
                <a:cs typeface="Calibri Light"/>
              </a:rPr>
              <a:t>1) List will go around</a:t>
            </a:r>
          </a:p>
          <a:p>
            <a:r>
              <a:rPr lang="en-US">
                <a:ea typeface="Calibri Light"/>
                <a:cs typeface="Calibri Light"/>
              </a:rPr>
              <a:t>2) Please find your name</a:t>
            </a:r>
          </a:p>
          <a:p>
            <a:r>
              <a:rPr lang="en-US">
                <a:ea typeface="Calibri Light"/>
                <a:cs typeface="Calibri Light"/>
              </a:rPr>
              <a:t>3) Verify your LEGAL name is spelled correctly</a:t>
            </a:r>
          </a:p>
          <a:p>
            <a:r>
              <a:rPr lang="en-US">
                <a:ea typeface="Calibri Light"/>
                <a:cs typeface="Calibri Light"/>
              </a:rPr>
              <a:t>4) Verify honors designation</a:t>
            </a:r>
          </a:p>
          <a:p>
            <a:r>
              <a:rPr lang="en-US">
                <a:ea typeface="Calibri Light"/>
                <a:cs typeface="Calibri Light"/>
              </a:rPr>
              <a:t>5) Initial on right hand side verifying</a:t>
            </a:r>
          </a:p>
          <a:p>
            <a:r>
              <a:rPr lang="en-US">
                <a:ea typeface="Calibri Light"/>
                <a:cs typeface="Calibri Light"/>
              </a:rPr>
              <a:t>Please Note: Once you initial, no changes will be made because graduation program and diplomas will be ordered based on this list.</a:t>
            </a:r>
          </a:p>
          <a:p>
            <a:endParaRPr lang="en-US">
              <a:ea typeface="Calibri Light"/>
              <a:cs typeface="Calibri Ligh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6F79EC-1EC4-446F-8744-722D8145E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7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1"/>
    </mc:Choice>
    <mc:Fallback>
      <p:transition spd="slow" advTm="48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CB65-F778-4D15-BA81-E0C89B1F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91" y="330243"/>
            <a:ext cx="4389874" cy="1445842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masis MT Pro Black"/>
                <a:ea typeface="+mj-lt"/>
                <a:cs typeface="+mj-lt"/>
              </a:rPr>
              <a:t>College Decision Day</a:t>
            </a:r>
            <a:endParaRPr lang="en-US" sz="4400" b="1" u="sng">
              <a:solidFill>
                <a:schemeClr val="bg1"/>
              </a:solidFill>
              <a:latin typeface="Amasis MT Pro Black"/>
              <a:cs typeface="Arial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12AB17-CF1A-1976-1918-3EB9116F91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8704592"/>
              </p:ext>
            </p:extLst>
          </p:nvPr>
        </p:nvGraphicFramePr>
        <p:xfrm>
          <a:off x="5442133" y="330680"/>
          <a:ext cx="5889686" cy="6155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20" descr="Text, shape, arrow&#10;&#10;Description automatically generated">
            <a:extLst>
              <a:ext uri="{FF2B5EF4-FFF2-40B4-BE49-F238E27FC236}">
                <a16:creationId xmlns:a16="http://schemas.microsoft.com/office/drawing/2014/main" id="{7BE6CA8D-6F10-11B1-BD04-C04C97CF06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24" t="22034" r="1356" b="23051"/>
          <a:stretch/>
        </p:blipFill>
        <p:spPr>
          <a:xfrm>
            <a:off x="194192" y="1871546"/>
            <a:ext cx="1260993" cy="707270"/>
          </a:xfrm>
          <a:prstGeom prst="rect">
            <a:avLst/>
          </a:prstGeom>
        </p:spPr>
      </p:pic>
      <p:pic>
        <p:nvPicPr>
          <p:cNvPr id="73" name="Picture 73" descr="Logo&#10;&#10;Description automatically generated">
            <a:extLst>
              <a:ext uri="{FF2B5EF4-FFF2-40B4-BE49-F238E27FC236}">
                <a16:creationId xmlns:a16="http://schemas.microsoft.com/office/drawing/2014/main" id="{034E0122-6611-D821-2A5B-FF40D86688E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97" t="998" r="1068" b="3852"/>
          <a:stretch/>
        </p:blipFill>
        <p:spPr>
          <a:xfrm>
            <a:off x="1558034" y="1872012"/>
            <a:ext cx="1493185" cy="707136"/>
          </a:xfrm>
          <a:prstGeom prst="rect">
            <a:avLst/>
          </a:prstGeom>
        </p:spPr>
      </p:pic>
      <p:pic>
        <p:nvPicPr>
          <p:cNvPr id="74" name="Picture 74" descr="Text, logo&#10;&#10;Description automatically generated">
            <a:extLst>
              <a:ext uri="{FF2B5EF4-FFF2-40B4-BE49-F238E27FC236}">
                <a16:creationId xmlns:a16="http://schemas.microsoft.com/office/drawing/2014/main" id="{42118D81-16C7-7BB7-7563-15EB078FF3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8805" y="1867945"/>
            <a:ext cx="1412488" cy="706013"/>
          </a:xfrm>
          <a:prstGeom prst="rect">
            <a:avLst/>
          </a:prstGeom>
        </p:spPr>
      </p:pic>
      <p:pic>
        <p:nvPicPr>
          <p:cNvPr id="75" name="Picture 75" descr="Text&#10;&#10;Description automatically generated">
            <a:extLst>
              <a:ext uri="{FF2B5EF4-FFF2-40B4-BE49-F238E27FC236}">
                <a16:creationId xmlns:a16="http://schemas.microsoft.com/office/drawing/2014/main" id="{8F5D9DA8-7B41-020D-71F7-56EA867917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773" y="2726938"/>
            <a:ext cx="1260552" cy="697881"/>
          </a:xfrm>
          <a:prstGeom prst="rect">
            <a:avLst/>
          </a:prstGeom>
        </p:spPr>
      </p:pic>
      <p:pic>
        <p:nvPicPr>
          <p:cNvPr id="76" name="Picture 76" descr="A picture containing arrow&#10;&#10;Description automatically generated">
            <a:extLst>
              <a:ext uri="{FF2B5EF4-FFF2-40B4-BE49-F238E27FC236}">
                <a16:creationId xmlns:a16="http://schemas.microsoft.com/office/drawing/2014/main" id="{713A65D8-90B4-38D1-C1E6-B5E858462F0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622" t="36357" r="8079" b="31936"/>
          <a:stretch/>
        </p:blipFill>
        <p:spPr>
          <a:xfrm>
            <a:off x="1561170" y="2722755"/>
            <a:ext cx="1486787" cy="706324"/>
          </a:xfrm>
          <a:prstGeom prst="rect">
            <a:avLst/>
          </a:prstGeom>
        </p:spPr>
      </p:pic>
      <p:pic>
        <p:nvPicPr>
          <p:cNvPr id="77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24B8E74D-794D-7637-4CBB-BEEBC328B5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65668" y="2726937"/>
            <a:ext cx="1418760" cy="697882"/>
          </a:xfrm>
          <a:prstGeom prst="rect">
            <a:avLst/>
          </a:prstGeom>
        </p:spPr>
      </p:pic>
      <p:pic>
        <p:nvPicPr>
          <p:cNvPr id="78" name="Picture 78" descr="Text&#10;&#10;Description automatically generated">
            <a:extLst>
              <a:ext uri="{FF2B5EF4-FFF2-40B4-BE49-F238E27FC236}">
                <a16:creationId xmlns:a16="http://schemas.microsoft.com/office/drawing/2014/main" id="{45B3ABF1-6CFF-A19C-933F-9F9BE0E1EA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863" y="3508128"/>
            <a:ext cx="1256371" cy="715256"/>
          </a:xfrm>
          <a:prstGeom prst="rect">
            <a:avLst/>
          </a:prstGeom>
        </p:spPr>
      </p:pic>
      <p:pic>
        <p:nvPicPr>
          <p:cNvPr id="79" name="Picture 79">
            <a:extLst>
              <a:ext uri="{FF2B5EF4-FFF2-40B4-BE49-F238E27FC236}">
                <a16:creationId xmlns:a16="http://schemas.microsoft.com/office/drawing/2014/main" id="{656CA1B2-E7C8-4A24-5676-07C4755ED4A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467" t="30178" r="-1775" b="27871"/>
          <a:stretch/>
        </p:blipFill>
        <p:spPr>
          <a:xfrm>
            <a:off x="1558267" y="3509731"/>
            <a:ext cx="1492907" cy="713123"/>
          </a:xfrm>
          <a:prstGeom prst="rect">
            <a:avLst/>
          </a:prstGeom>
        </p:spPr>
      </p:pic>
      <p:pic>
        <p:nvPicPr>
          <p:cNvPr id="80" name="Picture 80" descr="Text&#10;&#10;Description automatically generated">
            <a:extLst>
              <a:ext uri="{FF2B5EF4-FFF2-40B4-BE49-F238E27FC236}">
                <a16:creationId xmlns:a16="http://schemas.microsoft.com/office/drawing/2014/main" id="{D6DA933C-E052-57F3-FA0A-B3EDD79AABD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68" t="13207" r="4407" b="17610"/>
          <a:stretch/>
        </p:blipFill>
        <p:spPr>
          <a:xfrm>
            <a:off x="3163229" y="3504742"/>
            <a:ext cx="1404902" cy="701444"/>
          </a:xfrm>
          <a:prstGeom prst="rect">
            <a:avLst/>
          </a:prstGeom>
        </p:spPr>
      </p:pic>
      <p:pic>
        <p:nvPicPr>
          <p:cNvPr id="81" name="Picture 81" descr="Text&#10;&#10;Description automatically generated">
            <a:extLst>
              <a:ext uri="{FF2B5EF4-FFF2-40B4-BE49-F238E27FC236}">
                <a16:creationId xmlns:a16="http://schemas.microsoft.com/office/drawing/2014/main" id="{82622EA9-073D-B048-EF46-3BBF1AF186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8863" y="4362376"/>
            <a:ext cx="1256371" cy="707322"/>
          </a:xfrm>
          <a:prstGeom prst="rect">
            <a:avLst/>
          </a:prstGeom>
        </p:spPr>
      </p:pic>
      <p:pic>
        <p:nvPicPr>
          <p:cNvPr id="99" name="Picture 99">
            <a:extLst>
              <a:ext uri="{FF2B5EF4-FFF2-40B4-BE49-F238E27FC236}">
                <a16:creationId xmlns:a16="http://schemas.microsoft.com/office/drawing/2014/main" id="{47D2E6DE-889C-CEB1-8B27-AB5EDDE14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06555" y="4360244"/>
            <a:ext cx="1411327" cy="711587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7D2117F4-2A3B-ECB5-0F86-AB61AD9AB6CF}"/>
              </a:ext>
            </a:extLst>
          </p:cNvPr>
          <p:cNvSpPr txBox="1"/>
          <p:nvPr/>
        </p:nvSpPr>
        <p:spPr>
          <a:xfrm>
            <a:off x="3203884" y="4504859"/>
            <a:ext cx="9404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Baguet Script"/>
              </a:rPr>
              <a:t>Out of State</a:t>
            </a:r>
            <a:endParaRPr lang="en-US" sz="1400">
              <a:latin typeface="Baguet Script"/>
            </a:endParaRPr>
          </a:p>
        </p:txBody>
      </p:sp>
      <p:pic>
        <p:nvPicPr>
          <p:cNvPr id="101" name="Picture 101" descr="A picture containing chart&#10;&#10;Description automatically generated">
            <a:extLst>
              <a:ext uri="{FF2B5EF4-FFF2-40B4-BE49-F238E27FC236}">
                <a16:creationId xmlns:a16="http://schemas.microsoft.com/office/drawing/2014/main" id="{24E9CBE0-46E0-32BC-FC4D-40078ED0D37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573" t="14993" r="5204" b="14793"/>
          <a:stretch/>
        </p:blipFill>
        <p:spPr>
          <a:xfrm>
            <a:off x="1607633" y="4365470"/>
            <a:ext cx="1440944" cy="713219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0AD97A90-06FE-5B17-64E6-936E40685837}"/>
              </a:ext>
            </a:extLst>
          </p:cNvPr>
          <p:cNvSpPr txBox="1"/>
          <p:nvPr/>
        </p:nvSpPr>
        <p:spPr>
          <a:xfrm>
            <a:off x="1683370" y="4508345"/>
            <a:ext cx="76385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lgerian"/>
              </a:rPr>
              <a:t>Ensign</a:t>
            </a:r>
            <a:endParaRPr lang="en-US" sz="1200">
              <a:cs typeface="Arial"/>
            </a:endParaRPr>
          </a:p>
          <a:p>
            <a:r>
              <a:rPr lang="en-US" sz="900">
                <a:latin typeface="Algerian"/>
              </a:rPr>
              <a:t>College</a:t>
            </a:r>
            <a:endParaRPr lang="en-US" sz="1100">
              <a:cs typeface="Arial" panose="020B0604020202020204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86688D6D-7972-1735-1499-D7C483F581D2}"/>
              </a:ext>
            </a:extLst>
          </p:cNvPr>
          <p:cNvSpPr txBox="1"/>
          <p:nvPr/>
        </p:nvSpPr>
        <p:spPr>
          <a:xfrm>
            <a:off x="190733" y="5283123"/>
            <a:ext cx="4388003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cs typeface="Arial"/>
              </a:rPr>
              <a:t>Sign your name on a pennant for the university of your choice.</a:t>
            </a:r>
            <a:endParaRPr lang="en-US">
              <a:solidFill>
                <a:schemeClr val="bg1"/>
              </a:solidFill>
              <a:cs typeface="Calibri Light" panose="020F0302020204030204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cs typeface="Arial"/>
              </a:rPr>
              <a:t>April 15th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664" name="Picture 664">
            <a:extLst>
              <a:ext uri="{FF2B5EF4-FFF2-40B4-BE49-F238E27FC236}">
                <a16:creationId xmlns:a16="http://schemas.microsoft.com/office/drawing/2014/main" id="{049D88D1-7C6B-68D0-4059-ACEED007FF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07581" y="4542560"/>
            <a:ext cx="2455126" cy="231658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776" name="Straight Arrow Connector 775">
            <a:extLst>
              <a:ext uri="{FF2B5EF4-FFF2-40B4-BE49-F238E27FC236}">
                <a16:creationId xmlns:a16="http://schemas.microsoft.com/office/drawing/2014/main" id="{641CE3AC-5F68-F1CA-1740-F18C923B7195}"/>
              </a:ext>
            </a:extLst>
          </p:cNvPr>
          <p:cNvCxnSpPr/>
          <p:nvPr/>
        </p:nvCxnSpPr>
        <p:spPr>
          <a:xfrm flipH="1">
            <a:off x="4578061" y="326447"/>
            <a:ext cx="0" cy="6156612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1" name="Straight Arrow Connector 840">
            <a:extLst>
              <a:ext uri="{FF2B5EF4-FFF2-40B4-BE49-F238E27FC236}">
                <a16:creationId xmlns:a16="http://schemas.microsoft.com/office/drawing/2014/main" id="{B982FFAD-0E32-8A32-5BA8-BDC241A7505E}"/>
              </a:ext>
            </a:extLst>
          </p:cNvPr>
          <p:cNvCxnSpPr/>
          <p:nvPr/>
        </p:nvCxnSpPr>
        <p:spPr>
          <a:xfrm>
            <a:off x="200891" y="356754"/>
            <a:ext cx="0" cy="6095999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D428ED-0A8B-44FE-9A26-FBF7852E2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40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4096"/>
    </mc:Choice>
    <mc:Fallback>
      <p:transition spd="slow" advTm="3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Text&#10;&#10;Description automatically generated">
            <a:extLst>
              <a:ext uri="{FF2B5EF4-FFF2-40B4-BE49-F238E27FC236}">
                <a16:creationId xmlns:a16="http://schemas.microsoft.com/office/drawing/2014/main" id="{97018E73-C62C-D3CF-EF7D-0F112BE123A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450851" y="366713"/>
            <a:ext cx="7291386" cy="6132512"/>
          </a:xfrm>
        </p:spPr>
      </p:pic>
      <p:pic>
        <p:nvPicPr>
          <p:cNvPr id="23" name="Picture 664">
            <a:extLst>
              <a:ext uri="{FF2B5EF4-FFF2-40B4-BE49-F238E27FC236}">
                <a16:creationId xmlns:a16="http://schemas.microsoft.com/office/drawing/2014/main" id="{59482E4F-E05D-B609-D360-755D1BF7C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1" r="561"/>
          <a:stretch>
            <a:fillRect/>
          </a:stretch>
        </p:blipFill>
        <p:spPr>
          <a:xfrm>
            <a:off x="8428445" y="1559381"/>
            <a:ext cx="3202574" cy="3250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9D06F0-5410-4630-971A-5EE12B55D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6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33"/>
    </mc:Choice>
    <mc:Fallback>
      <p:transition spd="slow" advTm="3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DFABD817-40C3-485F-A517-0A6B63D4A1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729726"/>
              </p:ext>
            </p:extLst>
          </p:nvPr>
        </p:nvGraphicFramePr>
        <p:xfrm>
          <a:off x="8572499" y="1206500"/>
          <a:ext cx="3349084" cy="5133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542">
                  <a:extLst>
                    <a:ext uri="{9D8B030D-6E8A-4147-A177-3AD203B41FA5}">
                      <a16:colId xmlns:a16="http://schemas.microsoft.com/office/drawing/2014/main" val="490788378"/>
                    </a:ext>
                  </a:extLst>
                </a:gridCol>
                <a:gridCol w="1674542">
                  <a:extLst>
                    <a:ext uri="{9D8B030D-6E8A-4147-A177-3AD203B41FA5}">
                      <a16:colId xmlns:a16="http://schemas.microsoft.com/office/drawing/2014/main" val="3623843798"/>
                    </a:ext>
                  </a:extLst>
                </a:gridCol>
              </a:tblGrid>
              <a:tr h="988785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Category/Subject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Credits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62783351"/>
                  </a:ext>
                </a:extLst>
              </a:tr>
              <a:tr h="1191894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Physical Education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1.5 credits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*.5 Fit for Life REQUIRED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*1.0 Additional PE credit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3199251"/>
                  </a:ext>
                </a:extLst>
              </a:tr>
              <a:tr h="251415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Health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.5 credits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93537466"/>
                  </a:ext>
                </a:extLst>
              </a:tr>
              <a:tr h="251415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Fine Arts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1.5 credits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07096771"/>
                  </a:ext>
                </a:extLst>
              </a:tr>
              <a:tr h="716999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Career and 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Technical Education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1.0 credits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53470995"/>
                  </a:ext>
                </a:extLst>
              </a:tr>
              <a:tr h="493519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Digital Studies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.5 credits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28641869"/>
                  </a:ext>
                </a:extLst>
              </a:tr>
              <a:tr h="471714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General Financial Literacy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.5 credits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75088616"/>
                  </a:ext>
                </a:extLst>
              </a:tr>
              <a:tr h="763558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Elective Courses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effectLst/>
                        </a:rPr>
                        <a:t>8.5 credits</a:t>
                      </a:r>
                    </a:p>
                    <a:p>
                      <a:pPr algn="ctr"/>
                      <a:br>
                        <a:rPr lang="en-US">
                          <a:effectLst/>
                        </a:rPr>
                      </a:br>
                      <a:endParaRPr lang="en-US" sz="1500">
                        <a:effectLst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49439754"/>
                  </a:ext>
                </a:extLst>
              </a:tr>
            </a:tbl>
          </a:graphicData>
        </a:graphic>
      </p:graphicFrame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4101FD43-0D45-4102-A8D3-B469881D9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477760"/>
              </p:ext>
            </p:extLst>
          </p:nvPr>
        </p:nvGraphicFramePr>
        <p:xfrm>
          <a:off x="4363357" y="1188357"/>
          <a:ext cx="407737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685">
                  <a:extLst>
                    <a:ext uri="{9D8B030D-6E8A-4147-A177-3AD203B41FA5}">
                      <a16:colId xmlns:a16="http://schemas.microsoft.com/office/drawing/2014/main" val="1330875833"/>
                    </a:ext>
                  </a:extLst>
                </a:gridCol>
                <a:gridCol w="2038685">
                  <a:extLst>
                    <a:ext uri="{9D8B030D-6E8A-4147-A177-3AD203B41FA5}">
                      <a16:colId xmlns:a16="http://schemas.microsoft.com/office/drawing/2014/main" val="1111115520"/>
                    </a:ext>
                  </a:extLst>
                </a:gridCol>
              </a:tblGrid>
              <a:tr h="6531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Category/Subject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Credits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(Year long is 1.0 credit,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Semester long is .5 credits)</a:t>
                      </a: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191861"/>
                  </a:ext>
                </a:extLst>
              </a:tr>
              <a:tr h="6608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English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4.0 credits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*Course(s) each academic year (9, 10, 11, and 12)</a:t>
                      </a: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052490"/>
                  </a:ext>
                </a:extLst>
              </a:tr>
              <a:tr h="6531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Math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3.0 credits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*Math I, II, and 3rd year math</a:t>
                      </a: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500514"/>
                  </a:ext>
                </a:extLst>
              </a:tr>
              <a:tr h="84527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Science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3.0 credits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*Two foundation science courses 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*One additional science</a:t>
                      </a: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026713"/>
                  </a:ext>
                </a:extLst>
              </a:tr>
              <a:tr h="8529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Social Studies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2.5 credits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*Geography .5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*World History 1.0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*US History 1.0</a:t>
                      </a: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01633"/>
                  </a:ext>
                </a:extLst>
              </a:tr>
              <a:tr h="65316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US Government &amp;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Citizenship</a:t>
                      </a: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500">
                          <a:effectLst/>
                        </a:rPr>
                        <a:t>.5 credits</a:t>
                      </a:r>
                      <a:br>
                        <a:rPr lang="en-US" sz="1500">
                          <a:effectLst/>
                        </a:rPr>
                      </a:br>
                      <a:r>
                        <a:rPr lang="en-US" sz="1500">
                          <a:effectLst/>
                        </a:rPr>
                        <a:t>Students must also pass the </a:t>
                      </a:r>
                      <a:r>
                        <a:rPr lang="en-US" sz="1500">
                          <a:effectLst/>
                          <a:hlinkClick r:id="rId4"/>
                        </a:rPr>
                        <a:t>civics test</a:t>
                      </a:r>
                      <a:endParaRPr lang="en-US" sz="150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73208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8262F4DD-5DDD-47EE-A460-269B3791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56697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accent6"/>
                </a:solidFill>
                <a:latin typeface="Arial Black"/>
                <a:cs typeface="Calibri Light"/>
              </a:rPr>
              <a:t>Graduation Summary </a:t>
            </a:r>
          </a:p>
        </p:txBody>
      </p:sp>
      <p:pic>
        <p:nvPicPr>
          <p:cNvPr id="21" name="Picture 21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9B687969-F0A8-4BBE-8C22-EC908F4A4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0" y="1347850"/>
            <a:ext cx="4004129" cy="1114301"/>
          </a:xfrm>
          <a:prstGeom prst="rect">
            <a:avLst/>
          </a:prstGeom>
        </p:spPr>
      </p:pic>
      <p:pic>
        <p:nvPicPr>
          <p:cNvPr id="22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C09A58-DB0E-458B-95DC-D138F2279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72" y="2701058"/>
            <a:ext cx="3786414" cy="1555669"/>
          </a:xfrm>
          <a:prstGeom prst="rect">
            <a:avLst/>
          </a:prstGeom>
        </p:spPr>
      </p:pic>
      <p:pic>
        <p:nvPicPr>
          <p:cNvPr id="23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05CDAB41-B7A9-43FC-B801-79D7D1280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78542" y="4080618"/>
            <a:ext cx="2398486" cy="33322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3516E7-76E0-4776-A21C-A85D8E9D7116}"/>
              </a:ext>
            </a:extLst>
          </p:cNvPr>
          <p:cNvSpPr txBox="1"/>
          <p:nvPr/>
        </p:nvSpPr>
        <p:spPr>
          <a:xfrm>
            <a:off x="578757" y="7530874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8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9"/>
              </a:rPr>
              <a:t>CC BY-NC</a:t>
            </a:r>
            <a:r>
              <a:rPr lang="en-US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2206B0-3457-4665-A05C-1BED60F14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6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56"/>
    </mc:Choice>
    <mc:Fallback>
      <p:transition spd="slow" advTm="60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29F9-2091-409C-8086-B911F9A7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Pathways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837D3-8096-44F9-82A3-BB95C74A7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3665"/>
            <a:ext cx="4619621" cy="370329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Students are only allowed approved "bling" at graduation. This includes: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Academic Honors</a:t>
            </a:r>
          </a:p>
          <a:p>
            <a:r>
              <a:rPr lang="en-US" sz="1800">
                <a:ea typeface="+mn-lt"/>
                <a:cs typeface="+mn-lt"/>
              </a:rPr>
              <a:t>CTE Career Pathways</a:t>
            </a:r>
          </a:p>
          <a:p>
            <a:r>
              <a:rPr lang="en-US" sz="1800">
                <a:ea typeface="+mn-lt"/>
                <a:cs typeface="+mn-lt"/>
              </a:rPr>
              <a:t>Falcon Pathways</a:t>
            </a:r>
          </a:p>
          <a:p>
            <a:r>
              <a:rPr lang="en-US" sz="1800">
                <a:ea typeface="+mn-lt"/>
                <a:cs typeface="+mn-lt"/>
              </a:rPr>
              <a:t>Seal of Biliteracy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Earn medallions/pins to recognize your efforts!!</a:t>
            </a: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Applications available online on the Graduation Planning page. </a:t>
            </a:r>
          </a:p>
          <a:p>
            <a:pPr marL="0" indent="0">
              <a:buNone/>
            </a:pPr>
            <a:r>
              <a:rPr lang="en-US" sz="2000" b="1">
                <a:ea typeface="Calibri"/>
                <a:cs typeface="Calibri"/>
              </a:rPr>
              <a:t>DUE APRIL 15th!!</a:t>
            </a:r>
          </a:p>
        </p:txBody>
      </p:sp>
      <p:pic>
        <p:nvPicPr>
          <p:cNvPr id="4" name="Picture 4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0FB99AD4-6BB1-466A-A48E-88076B2F7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5" b="104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3DDE41-39E7-4550-B67B-71EFAA13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2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3"/>
    </mc:Choice>
    <mc:Fallback>
      <p:transition spd="slow" advTm="5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F29F9-2091-409C-8086-B911F9A7B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4000" b="1">
                <a:solidFill>
                  <a:schemeClr val="tx1"/>
                </a:solidFill>
                <a:ea typeface="+mj-lt"/>
                <a:cs typeface="+mj-lt"/>
              </a:rPr>
              <a:t>Josten's</a:t>
            </a:r>
            <a:br>
              <a:rPr lang="en-US" sz="4000" b="1">
                <a:ea typeface="+mj-lt"/>
                <a:cs typeface="+mj-lt"/>
              </a:rPr>
            </a:br>
            <a:r>
              <a:rPr lang="en-US" sz="2400">
                <a:solidFill>
                  <a:schemeClr val="tx1"/>
                </a:solidFill>
                <a:ea typeface="+mj-lt"/>
                <a:cs typeface="+mj-lt"/>
              </a:rPr>
              <a:t>801-766-6754</a:t>
            </a:r>
            <a:endParaRPr lang="en-US" sz="2400" b="1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837D3-8096-44F9-82A3-BB95C74A7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5787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cs typeface="Calibri"/>
              </a:rPr>
              <a:t>There's still time to order your cap and gown!! 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2000" b="1">
                <a:solidFill>
                  <a:schemeClr val="tx1"/>
                </a:solidFill>
                <a:cs typeface="Calibri"/>
              </a:rPr>
              <a:t>Jostens.com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2000" b="1">
                <a:solidFill>
                  <a:schemeClr val="tx1"/>
                </a:solidFill>
                <a:cs typeface="Calibri"/>
              </a:rPr>
              <a:t>CHS Graduation Planning page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2000" b="1">
                <a:solidFill>
                  <a:schemeClr val="tx1"/>
                </a:solidFill>
                <a:cs typeface="Calibri"/>
              </a:rPr>
              <a:t>Use the QR code</a:t>
            </a:r>
            <a:endParaRPr lang="en-US" sz="2000" b="1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82CE442-0DDD-4CC9-85A2-C2A205EF1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2" r="15067" b="1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4" name="Picture 4" descr="Scatter chart, qr code&#10;&#10;Description automatically generated">
            <a:extLst>
              <a:ext uri="{FF2B5EF4-FFF2-40B4-BE49-F238E27FC236}">
                <a16:creationId xmlns:a16="http://schemas.microsoft.com/office/drawing/2014/main" id="{0389028F-7339-4645-8A76-91CAA5FED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23" b="-7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Picture 6" descr="A picture containing person, person, standing, outdoor&#10;&#10;Description automatically generated">
            <a:extLst>
              <a:ext uri="{FF2B5EF4-FFF2-40B4-BE49-F238E27FC236}">
                <a16:creationId xmlns:a16="http://schemas.microsoft.com/office/drawing/2014/main" id="{C6CFC6FF-60AF-4ABC-92E0-08FB0DA0D4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2" r="-4" b="-4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B66FF-8F3E-2DDC-83EC-FB9566A86B5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303DA9-C9AF-499E-82F8-1EE0A28BF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3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90"/>
    </mc:Choice>
    <mc:Fallback>
      <p:transition spd="slow" advTm="51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8993-A255-4FB3-A659-0E40A052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  <a:ea typeface="+mj-lt"/>
                <a:cs typeface="+mj-lt"/>
              </a:rPr>
              <a:t>Review Dates </a:t>
            </a:r>
            <a:br>
              <a:rPr lang="en-US">
                <a:ea typeface="+mj-lt"/>
                <a:cs typeface="+mj-lt"/>
              </a:rPr>
            </a:br>
            <a:endParaRPr lang="en-US">
              <a:solidFill>
                <a:schemeClr val="bg1"/>
              </a:solidFill>
              <a:ea typeface="+mj-lt"/>
              <a:cs typeface="+mj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FDC24F-31B7-E070-6A81-ED032B1C7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1274922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03399A-161F-458A-80FE-2117798A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61"/>
    </mc:Choice>
    <mc:Fallback>
      <p:transition spd="slow" advTm="10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549</Words>
  <Application>Microsoft Office PowerPoint</Application>
  <PresentationFormat>Widescreen</PresentationFormat>
  <Paragraphs>88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Aharoni</vt:lpstr>
      <vt:lpstr>Algerian</vt:lpstr>
      <vt:lpstr>Amasis MT Pro Black</vt:lpstr>
      <vt:lpstr>Arial</vt:lpstr>
      <vt:lpstr>Arial Black</vt:lpstr>
      <vt:lpstr>Baguet Script</vt:lpstr>
      <vt:lpstr>Calibri</vt:lpstr>
      <vt:lpstr>Calibri Light</vt:lpstr>
      <vt:lpstr>Metropolitan</vt:lpstr>
      <vt:lpstr>Senior Visit</vt:lpstr>
      <vt:lpstr>The time is NOW!</vt:lpstr>
      <vt:lpstr>Is my name spelled right?</vt:lpstr>
      <vt:lpstr>College Decision Day</vt:lpstr>
      <vt:lpstr>PowerPoint Presentation</vt:lpstr>
      <vt:lpstr>Graduation Summary </vt:lpstr>
      <vt:lpstr>Pathways</vt:lpstr>
      <vt:lpstr>Josten's 801-766-6754</vt:lpstr>
      <vt:lpstr>Review Dates  </vt:lpstr>
      <vt:lpstr>WE ARE HERE FOR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Gloria Whitesides</dc:creator>
  <cp:lastModifiedBy>Gloria Whitesides</cp:lastModifiedBy>
  <cp:revision>4</cp:revision>
  <dcterms:created xsi:type="dcterms:W3CDTF">2022-03-21T19:42:15Z</dcterms:created>
  <dcterms:modified xsi:type="dcterms:W3CDTF">2022-04-14T19:28:52Z</dcterms:modified>
</cp:coreProperties>
</file>