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34708-D1A3-462A-A1B9-7080787A2011}" v="21" dt="2022-02-02T20:33:25.7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Hughes" userId="b93029a2-5e43-4609-8ead-a10742227bf9" providerId="ADAL" clId="{FA33EAB8-578C-4391-B6B8-C35EEEFA755B}"/>
    <pc:docChg chg="undo custSel addSld delSld modSld sldOrd">
      <pc:chgData name="Scott Hughes" userId="b93029a2-5e43-4609-8ead-a10742227bf9" providerId="ADAL" clId="{FA33EAB8-578C-4391-B6B8-C35EEEFA755B}" dt="2022-02-02T03:20:07.497" v="151" actId="1076"/>
      <pc:docMkLst>
        <pc:docMk/>
      </pc:docMkLst>
      <pc:sldChg chg="addSp delSp modSp new mod ord modMedia setBg addAnim delAnim setClrOvrMap">
        <pc:chgData name="Scott Hughes" userId="b93029a2-5e43-4609-8ead-a10742227bf9" providerId="ADAL" clId="{FA33EAB8-578C-4391-B6B8-C35EEEFA755B}" dt="2022-02-02T03:17:25.289" v="88"/>
        <pc:sldMkLst>
          <pc:docMk/>
          <pc:sldMk cId="1005056095" sldId="259"/>
        </pc:sldMkLst>
        <pc:spChg chg="mod">
          <ac:chgData name="Scott Hughes" userId="b93029a2-5e43-4609-8ead-a10742227bf9" providerId="ADAL" clId="{FA33EAB8-578C-4391-B6B8-C35EEEFA755B}" dt="2022-02-02T03:17:15.133" v="84" actId="26606"/>
          <ac:spMkLst>
            <pc:docMk/>
            <pc:sldMk cId="1005056095" sldId="259"/>
            <ac:spMk id="2" creationId="{090CDCA4-821E-4205-B483-A1FC5BAF4785}"/>
          </ac:spMkLst>
        </pc:spChg>
        <pc:spChg chg="mod">
          <ac:chgData name="Scott Hughes" userId="b93029a2-5e43-4609-8ead-a10742227bf9" providerId="ADAL" clId="{FA33EAB8-578C-4391-B6B8-C35EEEFA755B}" dt="2022-02-02T03:17:15.133" v="84" actId="26606"/>
          <ac:spMkLst>
            <pc:docMk/>
            <pc:sldMk cId="1005056095" sldId="259"/>
            <ac:spMk id="3" creationId="{210DC0F8-9101-4BA1-AA08-E4CB451141FC}"/>
          </ac:spMkLst>
        </pc:spChg>
        <pc:spChg chg="add del">
          <ac:chgData name="Scott Hughes" userId="b93029a2-5e43-4609-8ead-a10742227bf9" providerId="ADAL" clId="{FA33EAB8-578C-4391-B6B8-C35EEEFA755B}" dt="2022-02-02T03:16:58.223" v="77" actId="26606"/>
          <ac:spMkLst>
            <pc:docMk/>
            <pc:sldMk cId="1005056095" sldId="259"/>
            <ac:spMk id="8" creationId="{787F4F1C-8D3D-4EC1-B72D-A0470A5A08B8}"/>
          </ac:spMkLst>
        </pc:spChg>
        <pc:spChg chg="add del">
          <ac:chgData name="Scott Hughes" userId="b93029a2-5e43-4609-8ead-a10742227bf9" providerId="ADAL" clId="{FA33EAB8-578C-4391-B6B8-C35EEEFA755B}" dt="2022-02-02T03:16:52.684" v="69" actId="26606"/>
          <ac:spMkLst>
            <pc:docMk/>
            <pc:sldMk cId="1005056095" sldId="259"/>
            <ac:spMk id="9" creationId="{C1DD1A8A-57D5-4A81-AD04-532B043C5611}"/>
          </ac:spMkLst>
        </pc:spChg>
        <pc:spChg chg="add del">
          <ac:chgData name="Scott Hughes" userId="b93029a2-5e43-4609-8ead-a10742227bf9" providerId="ADAL" clId="{FA33EAB8-578C-4391-B6B8-C35EEEFA755B}" dt="2022-02-02T03:16:52.684" v="69" actId="26606"/>
          <ac:spMkLst>
            <pc:docMk/>
            <pc:sldMk cId="1005056095" sldId="259"/>
            <ac:spMk id="11" creationId="{007891EC-4501-44ED-A8C8-B11B6DB767AB}"/>
          </ac:spMkLst>
        </pc:spChg>
        <pc:spChg chg="add del">
          <ac:chgData name="Scott Hughes" userId="b93029a2-5e43-4609-8ead-a10742227bf9" providerId="ADAL" clId="{FA33EAB8-578C-4391-B6B8-C35EEEFA755B}" dt="2022-02-02T03:17:07.463" v="79" actId="26606"/>
          <ac:spMkLst>
            <pc:docMk/>
            <pc:sldMk cId="1005056095" sldId="259"/>
            <ac:spMk id="12" creationId="{871AEA07-1E14-44B4-8E55-64EF049CD66F}"/>
          </ac:spMkLst>
        </pc:spChg>
        <pc:spChg chg="add del">
          <ac:chgData name="Scott Hughes" userId="b93029a2-5e43-4609-8ead-a10742227bf9" providerId="ADAL" clId="{FA33EAB8-578C-4391-B6B8-C35EEEFA755B}" dt="2022-02-02T03:16:54.215" v="72" actId="26606"/>
          <ac:spMkLst>
            <pc:docMk/>
            <pc:sldMk cId="1005056095" sldId="259"/>
            <ac:spMk id="13" creationId="{E49CC64F-7275-4E33-961B-0C5CDC439875}"/>
          </ac:spMkLst>
        </pc:spChg>
        <pc:spChg chg="add del">
          <ac:chgData name="Scott Hughes" userId="b93029a2-5e43-4609-8ead-a10742227bf9" providerId="ADAL" clId="{FA33EAB8-578C-4391-B6B8-C35EEEFA755B}" dt="2022-02-02T03:16:56.085" v="75" actId="26606"/>
          <ac:spMkLst>
            <pc:docMk/>
            <pc:sldMk cId="1005056095" sldId="259"/>
            <ac:spMk id="16" creationId="{71B2258F-86CA-4D4D-8270-BC05FCDEBFB3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18" creationId="{6ED12BFC-A737-46AF-8411-481112D54B0C}"/>
          </ac:spMkLst>
        </pc:spChg>
        <pc:spChg chg="add del">
          <ac:chgData name="Scott Hughes" userId="b93029a2-5e43-4609-8ead-a10742227bf9" providerId="ADAL" clId="{FA33EAB8-578C-4391-B6B8-C35EEEFA755B}" dt="2022-02-02T03:17:07.463" v="79" actId="26606"/>
          <ac:spMkLst>
            <pc:docMk/>
            <pc:sldMk cId="1005056095" sldId="259"/>
            <ac:spMk id="24" creationId="{4522B21E-B2B9-4C72-9A71-C87EFD137480}"/>
          </ac:spMkLst>
        </pc:spChg>
        <pc:spChg chg="add del">
          <ac:chgData name="Scott Hughes" userId="b93029a2-5e43-4609-8ead-a10742227bf9" providerId="ADAL" clId="{FA33EAB8-578C-4391-B6B8-C35EEEFA755B}" dt="2022-02-02T03:17:07.463" v="79" actId="26606"/>
          <ac:spMkLst>
            <pc:docMk/>
            <pc:sldMk cId="1005056095" sldId="259"/>
            <ac:spMk id="25" creationId="{5EB7D2A2-F448-44D4-938C-DC84CBCB3B1E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28" creationId="{D278ADA9-6383-4BDD-80D2-8899A402687B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29" creationId="{484B7147-B0F6-40ED-B5A2-FF72BC8198B6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30" creationId="{B36D2DE0-0628-4A9A-A59D-7BA8B5EB3022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31" creationId="{48E405C9-94BE-41DA-928C-DEC9A8550E9F}"/>
          </ac:spMkLst>
        </pc:spChg>
        <pc:spChg chg="add del">
          <ac:chgData name="Scott Hughes" userId="b93029a2-5e43-4609-8ead-a10742227bf9" providerId="ADAL" clId="{FA33EAB8-578C-4391-B6B8-C35EEEFA755B}" dt="2022-02-02T03:17:09.941" v="81" actId="26606"/>
          <ac:spMkLst>
            <pc:docMk/>
            <pc:sldMk cId="1005056095" sldId="259"/>
            <ac:spMk id="32" creationId="{D2091A72-D5BB-42AC-8FD3-F7747D90861E}"/>
          </ac:spMkLst>
        </pc:spChg>
        <pc:spChg chg="add del">
          <ac:chgData name="Scott Hughes" userId="b93029a2-5e43-4609-8ead-a10742227bf9" providerId="ADAL" clId="{FA33EAB8-578C-4391-B6B8-C35EEEFA755B}" dt="2022-02-02T03:17:14.936" v="83" actId="26606"/>
          <ac:spMkLst>
            <pc:docMk/>
            <pc:sldMk cId="1005056095" sldId="259"/>
            <ac:spMk id="34" creationId="{787F4F1C-8D3D-4EC1-B72D-A0470A5A08B8}"/>
          </ac:spMkLst>
        </pc:spChg>
        <pc:spChg chg="add">
          <ac:chgData name="Scott Hughes" userId="b93029a2-5e43-4609-8ead-a10742227bf9" providerId="ADAL" clId="{FA33EAB8-578C-4391-B6B8-C35EEEFA755B}" dt="2022-02-02T03:17:15.133" v="84" actId="26606"/>
          <ac:spMkLst>
            <pc:docMk/>
            <pc:sldMk cId="1005056095" sldId="259"/>
            <ac:spMk id="42" creationId="{C1DD1A8A-57D5-4A81-AD04-532B043C5611}"/>
          </ac:spMkLst>
        </pc:spChg>
        <pc:spChg chg="add">
          <ac:chgData name="Scott Hughes" userId="b93029a2-5e43-4609-8ead-a10742227bf9" providerId="ADAL" clId="{FA33EAB8-578C-4391-B6B8-C35EEEFA755B}" dt="2022-02-02T03:17:15.133" v="84" actId="26606"/>
          <ac:spMkLst>
            <pc:docMk/>
            <pc:sldMk cId="1005056095" sldId="259"/>
            <ac:spMk id="44" creationId="{007891EC-4501-44ED-A8C8-B11B6DB767AB}"/>
          </ac:spMkLst>
        </pc:spChg>
        <pc:grpChg chg="add del">
          <ac:chgData name="Scott Hughes" userId="b93029a2-5e43-4609-8ead-a10742227bf9" providerId="ADAL" clId="{FA33EAB8-578C-4391-B6B8-C35EEEFA755B}" dt="2022-02-02T03:16:58.223" v="77" actId="26606"/>
          <ac:grpSpMkLst>
            <pc:docMk/>
            <pc:sldMk cId="1005056095" sldId="259"/>
            <ac:grpSpMk id="10" creationId="{D1E3DD61-64DB-46AD-B249-E273CD86B051}"/>
          </ac:grpSpMkLst>
        </pc:grpChg>
        <pc:grpChg chg="add del">
          <ac:chgData name="Scott Hughes" userId="b93029a2-5e43-4609-8ead-a10742227bf9" providerId="ADAL" clId="{FA33EAB8-578C-4391-B6B8-C35EEEFA755B}" dt="2022-02-02T03:17:14.936" v="83" actId="26606"/>
          <ac:grpSpMkLst>
            <pc:docMk/>
            <pc:sldMk cId="1005056095" sldId="259"/>
            <ac:grpSpMk id="35" creationId="{D1E3DD61-64DB-46AD-B249-E273CD86B051}"/>
          </ac:grpSpMkLst>
        </pc:grpChg>
        <pc:picChg chg="add del">
          <ac:chgData name="Scott Hughes" userId="b93029a2-5e43-4609-8ead-a10742227bf9" providerId="ADAL" clId="{FA33EAB8-578C-4391-B6B8-C35EEEFA755B}" dt="2022-02-02T03:16:52.684" v="69" actId="26606"/>
          <ac:picMkLst>
            <pc:docMk/>
            <pc:sldMk cId="1005056095" sldId="259"/>
            <ac:picMk id="5" creationId="{EBDE6C49-92E8-4FA6-8555-F20F7EFEA23F}"/>
          </ac:picMkLst>
        </pc:picChg>
        <pc:picChg chg="add del">
          <ac:chgData name="Scott Hughes" userId="b93029a2-5e43-4609-8ead-a10742227bf9" providerId="ADAL" clId="{FA33EAB8-578C-4391-B6B8-C35EEEFA755B}" dt="2022-02-02T03:16:54.215" v="72" actId="26606"/>
          <ac:picMkLst>
            <pc:docMk/>
            <pc:sldMk cId="1005056095" sldId="259"/>
            <ac:picMk id="14" creationId="{0D11599A-2AAE-41DC-81CD-9E01162667E9}"/>
          </ac:picMkLst>
        </pc:picChg>
        <pc:picChg chg="add del">
          <ac:chgData name="Scott Hughes" userId="b93029a2-5e43-4609-8ead-a10742227bf9" providerId="ADAL" clId="{FA33EAB8-578C-4391-B6B8-C35EEEFA755B}" dt="2022-02-02T03:16:56.085" v="75" actId="26606"/>
          <ac:picMkLst>
            <pc:docMk/>
            <pc:sldMk cId="1005056095" sldId="259"/>
            <ac:picMk id="17" creationId="{6C79DAF8-B124-4575-9615-CED14846A9C2}"/>
          </ac:picMkLst>
        </pc:picChg>
        <pc:picChg chg="add mod">
          <ac:chgData name="Scott Hughes" userId="b93029a2-5e43-4609-8ead-a10742227bf9" providerId="ADAL" clId="{FA33EAB8-578C-4391-B6B8-C35EEEFA755B}" dt="2022-02-02T03:17:19.018" v="86"/>
          <ac:picMkLst>
            <pc:docMk/>
            <pc:sldMk cId="1005056095" sldId="259"/>
            <ac:picMk id="43" creationId="{EBDE6C49-92E8-4FA6-8555-F20F7EFEA23F}"/>
          </ac:picMkLst>
        </pc:picChg>
        <pc:cxnChg chg="add del">
          <ac:chgData name="Scott Hughes" userId="b93029a2-5e43-4609-8ead-a10742227bf9" providerId="ADAL" clId="{FA33EAB8-578C-4391-B6B8-C35EEEFA755B}" dt="2022-02-02T03:17:07.463" v="79" actId="26606"/>
          <ac:cxnSpMkLst>
            <pc:docMk/>
            <pc:sldMk cId="1005056095" sldId="259"/>
            <ac:cxnSpMk id="26" creationId="{F7C8EA93-3210-4C62-99E9-153C275E3A87}"/>
          </ac:cxnSpMkLst>
        </pc:cxnChg>
      </pc:sldChg>
      <pc:sldChg chg="new del">
        <pc:chgData name="Scott Hughes" userId="b93029a2-5e43-4609-8ead-a10742227bf9" providerId="ADAL" clId="{FA33EAB8-578C-4391-B6B8-C35EEEFA755B}" dt="2022-02-02T03:18:29.664" v="90" actId="47"/>
        <pc:sldMkLst>
          <pc:docMk/>
          <pc:sldMk cId="897699078" sldId="260"/>
        </pc:sldMkLst>
      </pc:sldChg>
      <pc:sldChg chg="addSp modSp new mod modMedia setBg">
        <pc:chgData name="Scott Hughes" userId="b93029a2-5e43-4609-8ead-a10742227bf9" providerId="ADAL" clId="{FA33EAB8-578C-4391-B6B8-C35EEEFA755B}" dt="2022-02-02T03:20:07.497" v="151" actId="1076"/>
        <pc:sldMkLst>
          <pc:docMk/>
          <pc:sldMk cId="3545118287" sldId="260"/>
        </pc:sldMkLst>
        <pc:spChg chg="mod">
          <ac:chgData name="Scott Hughes" userId="b93029a2-5e43-4609-8ead-a10742227bf9" providerId="ADAL" clId="{FA33EAB8-578C-4391-B6B8-C35EEEFA755B}" dt="2022-02-02T03:19:16.929" v="147" actId="26606"/>
          <ac:spMkLst>
            <pc:docMk/>
            <pc:sldMk cId="3545118287" sldId="260"/>
            <ac:spMk id="2" creationId="{A81FDC6C-CADE-4B0C-9DF5-3E00AD8CFC27}"/>
          </ac:spMkLst>
        </pc:spChg>
        <pc:spChg chg="mod">
          <ac:chgData name="Scott Hughes" userId="b93029a2-5e43-4609-8ead-a10742227bf9" providerId="ADAL" clId="{FA33EAB8-578C-4391-B6B8-C35EEEFA755B}" dt="2022-02-02T03:19:16.929" v="147" actId="26606"/>
          <ac:spMkLst>
            <pc:docMk/>
            <pc:sldMk cId="3545118287" sldId="260"/>
            <ac:spMk id="3" creationId="{9003232D-34E5-45FF-9E5A-356DCA2C2186}"/>
          </ac:spMkLst>
        </pc:spChg>
        <pc:spChg chg="add">
          <ac:chgData name="Scott Hughes" userId="b93029a2-5e43-4609-8ead-a10742227bf9" providerId="ADAL" clId="{FA33EAB8-578C-4391-B6B8-C35EEEFA755B}" dt="2022-02-02T03:19:16.929" v="147" actId="26606"/>
          <ac:spMkLst>
            <pc:docMk/>
            <pc:sldMk cId="3545118287" sldId="260"/>
            <ac:spMk id="9" creationId="{C1DD1A8A-57D5-4A81-AD04-532B043C5611}"/>
          </ac:spMkLst>
        </pc:spChg>
        <pc:spChg chg="add">
          <ac:chgData name="Scott Hughes" userId="b93029a2-5e43-4609-8ead-a10742227bf9" providerId="ADAL" clId="{FA33EAB8-578C-4391-B6B8-C35EEEFA755B}" dt="2022-02-02T03:19:16.929" v="147" actId="26606"/>
          <ac:spMkLst>
            <pc:docMk/>
            <pc:sldMk cId="3545118287" sldId="260"/>
            <ac:spMk id="11" creationId="{007891EC-4501-44ED-A8C8-B11B6DB767AB}"/>
          </ac:spMkLst>
        </pc:spChg>
        <pc:picChg chg="add mod">
          <ac:chgData name="Scott Hughes" userId="b93029a2-5e43-4609-8ead-a10742227bf9" providerId="ADAL" clId="{FA33EAB8-578C-4391-B6B8-C35EEEFA755B}" dt="2022-02-02T03:20:07.497" v="151" actId="1076"/>
          <ac:picMkLst>
            <pc:docMk/>
            <pc:sldMk cId="3545118287" sldId="260"/>
            <ac:picMk id="5" creationId="{C4DE4E0C-1C4F-4421-8E80-294D520CDDC7}"/>
          </ac:picMkLst>
        </pc:picChg>
      </pc:sldChg>
    </pc:docChg>
  </pc:docChgLst>
  <pc:docChgLst>
    <pc:chgData name="Scott Hughes" userId="b93029a2-5e43-4609-8ead-a10742227bf9" providerId="ADAL" clId="{2D734708-D1A3-462A-A1B9-7080787A2011}"/>
    <pc:docChg chg="undo custSel addSld delSld modSld sldOrd">
      <pc:chgData name="Scott Hughes" userId="b93029a2-5e43-4609-8ead-a10742227bf9" providerId="ADAL" clId="{2D734708-D1A3-462A-A1B9-7080787A2011}" dt="2022-02-02T20:33:54.263" v="2137" actId="14100"/>
      <pc:docMkLst>
        <pc:docMk/>
      </pc:docMkLst>
      <pc:sldChg chg="addSp modSp new mod">
        <pc:chgData name="Scott Hughes" userId="b93029a2-5e43-4609-8ead-a10742227bf9" providerId="ADAL" clId="{2D734708-D1A3-462A-A1B9-7080787A2011}" dt="2022-02-02T19:58:39.451" v="1470" actId="6549"/>
        <pc:sldMkLst>
          <pc:docMk/>
          <pc:sldMk cId="741276256" sldId="261"/>
        </pc:sldMkLst>
        <pc:spChg chg="add mod">
          <ac:chgData name="Scott Hughes" userId="b93029a2-5e43-4609-8ead-a10742227bf9" providerId="ADAL" clId="{2D734708-D1A3-462A-A1B9-7080787A2011}" dt="2022-02-02T19:58:39.451" v="1470" actId="6549"/>
          <ac:spMkLst>
            <pc:docMk/>
            <pc:sldMk cId="741276256" sldId="261"/>
            <ac:spMk id="4" creationId="{36079B33-F86E-42E7-81BA-DDF516B350FE}"/>
          </ac:spMkLst>
        </pc:spChg>
        <pc:picChg chg="add mod">
          <ac:chgData name="Scott Hughes" userId="b93029a2-5e43-4609-8ead-a10742227bf9" providerId="ADAL" clId="{2D734708-D1A3-462A-A1B9-7080787A2011}" dt="2022-02-02T19:18:38.300" v="83" actId="1076"/>
          <ac:picMkLst>
            <pc:docMk/>
            <pc:sldMk cId="741276256" sldId="261"/>
            <ac:picMk id="3" creationId="{FD806D58-B09D-476C-AF7D-3C6CCA060E46}"/>
          </ac:picMkLst>
        </pc:picChg>
      </pc:sldChg>
      <pc:sldChg chg="addSp delSp modSp add mod">
        <pc:chgData name="Scott Hughes" userId="b93029a2-5e43-4609-8ead-a10742227bf9" providerId="ADAL" clId="{2D734708-D1A3-462A-A1B9-7080787A2011}" dt="2022-02-02T19:58:51.664" v="1471" actId="20577"/>
        <pc:sldMkLst>
          <pc:docMk/>
          <pc:sldMk cId="3034548988" sldId="262"/>
        </pc:sldMkLst>
        <pc:spChg chg="mod">
          <ac:chgData name="Scott Hughes" userId="b93029a2-5e43-4609-8ead-a10742227bf9" providerId="ADAL" clId="{2D734708-D1A3-462A-A1B9-7080787A2011}" dt="2022-02-02T19:58:51.664" v="1471" actId="20577"/>
          <ac:spMkLst>
            <pc:docMk/>
            <pc:sldMk cId="3034548988" sldId="262"/>
            <ac:spMk id="4" creationId="{36079B33-F86E-42E7-81BA-DDF516B350FE}"/>
          </ac:spMkLst>
        </pc:spChg>
        <pc:picChg chg="del">
          <ac:chgData name="Scott Hughes" userId="b93029a2-5e43-4609-8ead-a10742227bf9" providerId="ADAL" clId="{2D734708-D1A3-462A-A1B9-7080787A2011}" dt="2022-02-02T19:43:21.588" v="448" actId="478"/>
          <ac:picMkLst>
            <pc:docMk/>
            <pc:sldMk cId="3034548988" sldId="262"/>
            <ac:picMk id="3" creationId="{FD806D58-B09D-476C-AF7D-3C6CCA060E46}"/>
          </ac:picMkLst>
        </pc:picChg>
        <pc:picChg chg="add mod">
          <ac:chgData name="Scott Hughes" userId="b93029a2-5e43-4609-8ead-a10742227bf9" providerId="ADAL" clId="{2D734708-D1A3-462A-A1B9-7080787A2011}" dt="2022-02-02T19:44:44.163" v="452" actId="1076"/>
          <ac:picMkLst>
            <pc:docMk/>
            <pc:sldMk cId="3034548988" sldId="262"/>
            <ac:picMk id="5" creationId="{6F63DF8B-2D19-4436-8E00-DF7FB3BDE10A}"/>
          </ac:picMkLst>
        </pc:picChg>
      </pc:sldChg>
      <pc:sldChg chg="addSp delSp modSp add mod ord">
        <pc:chgData name="Scott Hughes" userId="b93029a2-5e43-4609-8ead-a10742227bf9" providerId="ADAL" clId="{2D734708-D1A3-462A-A1B9-7080787A2011}" dt="2022-02-02T19:59:06.727" v="1474" actId="14100"/>
        <pc:sldMkLst>
          <pc:docMk/>
          <pc:sldMk cId="1742695811" sldId="263"/>
        </pc:sldMkLst>
        <pc:spChg chg="mod">
          <ac:chgData name="Scott Hughes" userId="b93029a2-5e43-4609-8ead-a10742227bf9" providerId="ADAL" clId="{2D734708-D1A3-462A-A1B9-7080787A2011}" dt="2022-02-02T19:59:06.727" v="1474" actId="14100"/>
          <ac:spMkLst>
            <pc:docMk/>
            <pc:sldMk cId="1742695811" sldId="263"/>
            <ac:spMk id="4" creationId="{36079B33-F86E-42E7-81BA-DDF516B350FE}"/>
          </ac:spMkLst>
        </pc:spChg>
        <pc:picChg chg="del">
          <ac:chgData name="Scott Hughes" userId="b93029a2-5e43-4609-8ead-a10742227bf9" providerId="ADAL" clId="{2D734708-D1A3-462A-A1B9-7080787A2011}" dt="2022-02-02T19:47:20.998" v="692" actId="478"/>
          <ac:picMkLst>
            <pc:docMk/>
            <pc:sldMk cId="1742695811" sldId="263"/>
            <ac:picMk id="3" creationId="{FD806D58-B09D-476C-AF7D-3C6CCA060E46}"/>
          </ac:picMkLst>
        </pc:picChg>
        <pc:picChg chg="add mod">
          <ac:chgData name="Scott Hughes" userId="b93029a2-5e43-4609-8ead-a10742227bf9" providerId="ADAL" clId="{2D734708-D1A3-462A-A1B9-7080787A2011}" dt="2022-02-02T19:50:28.544" v="991" actId="1076"/>
          <ac:picMkLst>
            <pc:docMk/>
            <pc:sldMk cId="1742695811" sldId="263"/>
            <ac:picMk id="5" creationId="{A49E1D93-9168-431F-833E-C70858471F52}"/>
          </ac:picMkLst>
        </pc:picChg>
        <pc:picChg chg="add mod">
          <ac:chgData name="Scott Hughes" userId="b93029a2-5e43-4609-8ead-a10742227bf9" providerId="ADAL" clId="{2D734708-D1A3-462A-A1B9-7080787A2011}" dt="2022-02-02T19:50:33.289" v="993" actId="1076"/>
          <ac:picMkLst>
            <pc:docMk/>
            <pc:sldMk cId="1742695811" sldId="263"/>
            <ac:picMk id="7" creationId="{1F71DFAB-D656-4196-A073-EBB5AA20CE62}"/>
          </ac:picMkLst>
        </pc:picChg>
      </pc:sldChg>
      <pc:sldChg chg="addSp delSp modSp add mod">
        <pc:chgData name="Scott Hughes" userId="b93029a2-5e43-4609-8ead-a10742227bf9" providerId="ADAL" clId="{2D734708-D1A3-462A-A1B9-7080787A2011}" dt="2022-02-02T19:55:17.342" v="1337" actId="20577"/>
        <pc:sldMkLst>
          <pc:docMk/>
          <pc:sldMk cId="2254328025" sldId="264"/>
        </pc:sldMkLst>
        <pc:spChg chg="mod">
          <ac:chgData name="Scott Hughes" userId="b93029a2-5e43-4609-8ead-a10742227bf9" providerId="ADAL" clId="{2D734708-D1A3-462A-A1B9-7080787A2011}" dt="2022-02-02T19:55:17.342" v="1337" actId="20577"/>
          <ac:spMkLst>
            <pc:docMk/>
            <pc:sldMk cId="2254328025" sldId="264"/>
            <ac:spMk id="4" creationId="{36079B33-F86E-42E7-81BA-DDF516B350FE}"/>
          </ac:spMkLst>
        </pc:spChg>
        <pc:picChg chg="add mod">
          <ac:chgData name="Scott Hughes" userId="b93029a2-5e43-4609-8ead-a10742227bf9" providerId="ADAL" clId="{2D734708-D1A3-462A-A1B9-7080787A2011}" dt="2022-02-02T19:55:11.969" v="1334" actId="1076"/>
          <ac:picMkLst>
            <pc:docMk/>
            <pc:sldMk cId="2254328025" sldId="264"/>
            <ac:picMk id="3" creationId="{08AE639F-F969-480D-9594-443BD644948A}"/>
          </ac:picMkLst>
        </pc:picChg>
        <pc:picChg chg="del mod">
          <ac:chgData name="Scott Hughes" userId="b93029a2-5e43-4609-8ead-a10742227bf9" providerId="ADAL" clId="{2D734708-D1A3-462A-A1B9-7080787A2011}" dt="2022-02-02T19:54:24.867" v="1292" actId="478"/>
          <ac:picMkLst>
            <pc:docMk/>
            <pc:sldMk cId="2254328025" sldId="264"/>
            <ac:picMk id="5" creationId="{A49E1D93-9168-431F-833E-C70858471F52}"/>
          </ac:picMkLst>
        </pc:picChg>
        <pc:picChg chg="del">
          <ac:chgData name="Scott Hughes" userId="b93029a2-5e43-4609-8ead-a10742227bf9" providerId="ADAL" clId="{2D734708-D1A3-462A-A1B9-7080787A2011}" dt="2022-02-02T19:54:25.700" v="1293" actId="478"/>
          <ac:picMkLst>
            <pc:docMk/>
            <pc:sldMk cId="2254328025" sldId="264"/>
            <ac:picMk id="7" creationId="{1F71DFAB-D656-4196-A073-EBB5AA20CE62}"/>
          </ac:picMkLst>
        </pc:picChg>
      </pc:sldChg>
      <pc:sldChg chg="new del">
        <pc:chgData name="Scott Hughes" userId="b93029a2-5e43-4609-8ead-a10742227bf9" providerId="ADAL" clId="{2D734708-D1A3-462A-A1B9-7080787A2011}" dt="2022-02-02T19:52:42.367" v="1123" actId="680"/>
        <pc:sldMkLst>
          <pc:docMk/>
          <pc:sldMk cId="3637909868" sldId="264"/>
        </pc:sldMkLst>
      </pc:sldChg>
      <pc:sldChg chg="addSp delSp modSp add mod">
        <pc:chgData name="Scott Hughes" userId="b93029a2-5e43-4609-8ead-a10742227bf9" providerId="ADAL" clId="{2D734708-D1A3-462A-A1B9-7080787A2011}" dt="2022-02-02T19:57:17.469" v="1429" actId="20577"/>
        <pc:sldMkLst>
          <pc:docMk/>
          <pc:sldMk cId="71979416" sldId="265"/>
        </pc:sldMkLst>
        <pc:spChg chg="mod">
          <ac:chgData name="Scott Hughes" userId="b93029a2-5e43-4609-8ead-a10742227bf9" providerId="ADAL" clId="{2D734708-D1A3-462A-A1B9-7080787A2011}" dt="2022-02-02T19:57:17.469" v="1429" actId="20577"/>
          <ac:spMkLst>
            <pc:docMk/>
            <pc:sldMk cId="71979416" sldId="265"/>
            <ac:spMk id="4" creationId="{36079B33-F86E-42E7-81BA-DDF516B350FE}"/>
          </ac:spMkLst>
        </pc:spChg>
        <pc:picChg chg="del">
          <ac:chgData name="Scott Hughes" userId="b93029a2-5e43-4609-8ead-a10742227bf9" providerId="ADAL" clId="{2D734708-D1A3-462A-A1B9-7080787A2011}" dt="2022-02-02T19:55:58.547" v="1344" actId="478"/>
          <ac:picMkLst>
            <pc:docMk/>
            <pc:sldMk cId="71979416" sldId="265"/>
            <ac:picMk id="3" creationId="{08AE639F-F969-480D-9594-443BD644948A}"/>
          </ac:picMkLst>
        </pc:picChg>
        <pc:picChg chg="add mod">
          <ac:chgData name="Scott Hughes" userId="b93029a2-5e43-4609-8ead-a10742227bf9" providerId="ADAL" clId="{2D734708-D1A3-462A-A1B9-7080787A2011}" dt="2022-02-02T19:56:05.570" v="1347" actId="14100"/>
          <ac:picMkLst>
            <pc:docMk/>
            <pc:sldMk cId="71979416" sldId="265"/>
            <ac:picMk id="5" creationId="{20AF6C1B-B3A9-4011-A1CF-E5351109E55F}"/>
          </ac:picMkLst>
        </pc:picChg>
      </pc:sldChg>
      <pc:sldChg chg="new del">
        <pc:chgData name="Scott Hughes" userId="b93029a2-5e43-4609-8ead-a10742227bf9" providerId="ADAL" clId="{2D734708-D1A3-462A-A1B9-7080787A2011}" dt="2022-02-02T20:06:39.165" v="1641" actId="680"/>
        <pc:sldMkLst>
          <pc:docMk/>
          <pc:sldMk cId="670602830" sldId="266"/>
        </pc:sldMkLst>
      </pc:sldChg>
      <pc:sldChg chg="new del">
        <pc:chgData name="Scott Hughes" userId="b93029a2-5e43-4609-8ead-a10742227bf9" providerId="ADAL" clId="{2D734708-D1A3-462A-A1B9-7080787A2011}" dt="2022-02-02T20:03:24.115" v="1476" actId="47"/>
        <pc:sldMkLst>
          <pc:docMk/>
          <pc:sldMk cId="1938149119" sldId="266"/>
        </pc:sldMkLst>
      </pc:sldChg>
      <pc:sldChg chg="addSp modSp new mod setBg addAnim setClrOvrMap">
        <pc:chgData name="Scott Hughes" userId="b93029a2-5e43-4609-8ead-a10742227bf9" providerId="ADAL" clId="{2D734708-D1A3-462A-A1B9-7080787A2011}" dt="2022-02-02T20:07:22.788" v="1749"/>
        <pc:sldMkLst>
          <pc:docMk/>
          <pc:sldMk cId="2122612613" sldId="266"/>
        </pc:sldMkLst>
        <pc:spChg chg="mod">
          <ac:chgData name="Scott Hughes" userId="b93029a2-5e43-4609-8ead-a10742227bf9" providerId="ADAL" clId="{2D734708-D1A3-462A-A1B9-7080787A2011}" dt="2022-02-02T20:07:22.788" v="1747" actId="26606"/>
          <ac:spMkLst>
            <pc:docMk/>
            <pc:sldMk cId="2122612613" sldId="266"/>
            <ac:spMk id="2" creationId="{853B6B44-93B9-4750-85F2-4077D2C9ADDD}"/>
          </ac:spMkLst>
        </pc:spChg>
        <pc:spChg chg="mod">
          <ac:chgData name="Scott Hughes" userId="b93029a2-5e43-4609-8ead-a10742227bf9" providerId="ADAL" clId="{2D734708-D1A3-462A-A1B9-7080787A2011}" dt="2022-02-02T20:07:22.788" v="1747" actId="26606"/>
          <ac:spMkLst>
            <pc:docMk/>
            <pc:sldMk cId="2122612613" sldId="266"/>
            <ac:spMk id="3" creationId="{D481E1F7-67AA-46D1-871A-347AFEAB1398}"/>
          </ac:spMkLst>
        </pc:spChg>
        <pc:spChg chg="add">
          <ac:chgData name="Scott Hughes" userId="b93029a2-5e43-4609-8ead-a10742227bf9" providerId="ADAL" clId="{2D734708-D1A3-462A-A1B9-7080787A2011}" dt="2022-02-02T20:07:22.788" v="1747" actId="26606"/>
          <ac:spMkLst>
            <pc:docMk/>
            <pc:sldMk cId="2122612613" sldId="266"/>
            <ac:spMk id="9" creationId="{71B2258F-86CA-4D4D-8270-BC05FCDEBFB3}"/>
          </ac:spMkLst>
        </pc:spChg>
        <pc:picChg chg="add">
          <ac:chgData name="Scott Hughes" userId="b93029a2-5e43-4609-8ead-a10742227bf9" providerId="ADAL" clId="{2D734708-D1A3-462A-A1B9-7080787A2011}" dt="2022-02-02T20:07:22.788" v="1747" actId="26606"/>
          <ac:picMkLst>
            <pc:docMk/>
            <pc:sldMk cId="2122612613" sldId="266"/>
            <ac:picMk id="5" creationId="{460B8624-986B-4B54-8854-9C54A8323F6D}"/>
          </ac:picMkLst>
        </pc:picChg>
      </pc:sldChg>
      <pc:sldChg chg="addSp delSp modSp new del mod modMedia setBg addAnim">
        <pc:chgData name="Scott Hughes" userId="b93029a2-5e43-4609-8ead-a10742227bf9" providerId="ADAL" clId="{2D734708-D1A3-462A-A1B9-7080787A2011}" dt="2022-02-02T20:06:20.052" v="1639" actId="47"/>
        <pc:sldMkLst>
          <pc:docMk/>
          <pc:sldMk cId="2597228168" sldId="266"/>
        </pc:sldMkLst>
        <pc:spChg chg="mod">
          <ac:chgData name="Scott Hughes" userId="b93029a2-5e43-4609-8ead-a10742227bf9" providerId="ADAL" clId="{2D734708-D1A3-462A-A1B9-7080787A2011}" dt="2022-02-02T20:05:59.983" v="1638" actId="20577"/>
          <ac:spMkLst>
            <pc:docMk/>
            <pc:sldMk cId="2597228168" sldId="266"/>
            <ac:spMk id="2" creationId="{F16EF29A-BD3D-4E63-A2F4-5C9D547CD3FE}"/>
          </ac:spMkLst>
        </pc:spChg>
        <pc:spChg chg="mod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3" creationId="{48E973D1-3635-4522-9DCD-D4FF1CD56251}"/>
          </ac:spMkLst>
        </pc:spChg>
        <pc:spChg chg="add del">
          <ac:chgData name="Scott Hughes" userId="b93029a2-5e43-4609-8ead-a10742227bf9" providerId="ADAL" clId="{2D734708-D1A3-462A-A1B9-7080787A2011}" dt="2022-02-02T20:05:02.071" v="1616" actId="26606"/>
          <ac:spMkLst>
            <pc:docMk/>
            <pc:sldMk cId="2597228168" sldId="266"/>
            <ac:spMk id="8" creationId="{458C1BCA-247F-4480-B78C-924FEBA5CD65}"/>
          </ac:spMkLst>
        </pc:spChg>
        <pc:spChg chg="add del">
          <ac:chgData name="Scott Hughes" userId="b93029a2-5e43-4609-8ead-a10742227bf9" providerId="ADAL" clId="{2D734708-D1A3-462A-A1B9-7080787A2011}" dt="2022-02-02T20:05:02.071" v="1616" actId="26606"/>
          <ac:spMkLst>
            <pc:docMk/>
            <pc:sldMk cId="2597228168" sldId="266"/>
            <ac:spMk id="10" creationId="{B8E37057-BDB6-4452-836A-27973D54F2D8}"/>
          </ac:spMkLst>
        </pc:spChg>
        <pc:spChg chg="add del">
          <ac:chgData name="Scott Hughes" userId="b93029a2-5e43-4609-8ead-a10742227bf9" providerId="ADAL" clId="{2D734708-D1A3-462A-A1B9-7080787A2011}" dt="2022-02-02T20:05:02.071" v="1616" actId="26606"/>
          <ac:spMkLst>
            <pc:docMk/>
            <pc:sldMk cId="2597228168" sldId="266"/>
            <ac:spMk id="12" creationId="{11A3A707-72D6-4BAB-8187-F8204F4EDC6B}"/>
          </ac:spMkLst>
        </pc:spChg>
        <pc:spChg chg="add del">
          <ac:chgData name="Scott Hughes" userId="b93029a2-5e43-4609-8ead-a10742227bf9" providerId="ADAL" clId="{2D734708-D1A3-462A-A1B9-7080787A2011}" dt="2022-02-02T20:05:02.071" v="1616" actId="26606"/>
          <ac:spMkLst>
            <pc:docMk/>
            <pc:sldMk cId="2597228168" sldId="266"/>
            <ac:spMk id="14" creationId="{C983411D-901F-4574-9926-33415AA921FF}"/>
          </ac:spMkLst>
        </pc:spChg>
        <pc:spChg chg="add del">
          <ac:chgData name="Scott Hughes" userId="b93029a2-5e43-4609-8ead-a10742227bf9" providerId="ADAL" clId="{2D734708-D1A3-462A-A1B9-7080787A2011}" dt="2022-02-02T20:05:00.137" v="1613" actId="26606"/>
          <ac:spMkLst>
            <pc:docMk/>
            <pc:sldMk cId="2597228168" sldId="266"/>
            <ac:spMk id="19" creationId="{934F1179-B481-4F9E-BCA3-AFB972070F83}"/>
          </ac:spMkLst>
        </pc:spChg>
        <pc:spChg chg="add del">
          <ac:chgData name="Scott Hughes" userId="b93029a2-5e43-4609-8ead-a10742227bf9" providerId="ADAL" clId="{2D734708-D1A3-462A-A1B9-7080787A2011}" dt="2022-02-02T20:05:00.137" v="1613" actId="26606"/>
          <ac:spMkLst>
            <pc:docMk/>
            <pc:sldMk cId="2597228168" sldId="266"/>
            <ac:spMk id="21" creationId="{827DC2C4-B485-428A-BF4A-472D2967F47F}"/>
          </ac:spMkLst>
        </pc:spChg>
        <pc:spChg chg="add del">
          <ac:chgData name="Scott Hughes" userId="b93029a2-5e43-4609-8ead-a10742227bf9" providerId="ADAL" clId="{2D734708-D1A3-462A-A1B9-7080787A2011}" dt="2022-02-02T20:05:00.137" v="1613" actId="26606"/>
          <ac:spMkLst>
            <pc:docMk/>
            <pc:sldMk cId="2597228168" sldId="266"/>
            <ac:spMk id="23" creationId="{EE04B5EB-F158-4507-90DD-BD23620C7CC9}"/>
          </ac:spMkLst>
        </pc:spChg>
        <pc:spChg chg="add del">
          <ac:chgData name="Scott Hughes" userId="b93029a2-5e43-4609-8ead-a10742227bf9" providerId="ADAL" clId="{2D734708-D1A3-462A-A1B9-7080787A2011}" dt="2022-02-02T20:05:02.071" v="1615" actId="26606"/>
          <ac:spMkLst>
            <pc:docMk/>
            <pc:sldMk cId="2597228168" sldId="266"/>
            <ac:spMk id="31" creationId="{A8DB9CD9-59B1-4D73-BC4C-98796A48EF9B}"/>
          </ac:spMkLst>
        </pc:spChg>
        <pc:spChg chg="add del">
          <ac:chgData name="Scott Hughes" userId="b93029a2-5e43-4609-8ead-a10742227bf9" providerId="ADAL" clId="{2D734708-D1A3-462A-A1B9-7080787A2011}" dt="2022-02-02T20:05:02.071" v="1615" actId="26606"/>
          <ac:spMkLst>
            <pc:docMk/>
            <pc:sldMk cId="2597228168" sldId="266"/>
            <ac:spMk id="32" creationId="{8874A6A9-41FF-4E33-AFA8-F9F81436A59E}"/>
          </ac:spMkLst>
        </pc:spChg>
        <pc:spChg chg="add del">
          <ac:chgData name="Scott Hughes" userId="b93029a2-5e43-4609-8ead-a10742227bf9" providerId="ADAL" clId="{2D734708-D1A3-462A-A1B9-7080787A2011}" dt="2022-02-02T20:05:11.820" v="1617" actId="26606"/>
          <ac:spMkLst>
            <pc:docMk/>
            <pc:sldMk cId="2597228168" sldId="266"/>
            <ac:spMk id="35" creationId="{4522B21E-B2B9-4C72-9A71-C87EFD137480}"/>
          </ac:spMkLst>
        </pc:spChg>
        <pc:spChg chg="add del">
          <ac:chgData name="Scott Hughes" userId="b93029a2-5e43-4609-8ead-a10742227bf9" providerId="ADAL" clId="{2D734708-D1A3-462A-A1B9-7080787A2011}" dt="2022-02-02T20:05:11.820" v="1617" actId="26606"/>
          <ac:spMkLst>
            <pc:docMk/>
            <pc:sldMk cId="2597228168" sldId="266"/>
            <ac:spMk id="36" creationId="{5EB7D2A2-F448-44D4-938C-DC84CBCB3B1E}"/>
          </ac:spMkLst>
        </pc:spChg>
        <pc:spChg chg="add del">
          <ac:chgData name="Scott Hughes" userId="b93029a2-5e43-4609-8ead-a10742227bf9" providerId="ADAL" clId="{2D734708-D1A3-462A-A1B9-7080787A2011}" dt="2022-02-02T20:05:11.820" v="1617" actId="26606"/>
          <ac:spMkLst>
            <pc:docMk/>
            <pc:sldMk cId="2597228168" sldId="266"/>
            <ac:spMk id="37" creationId="{871AEA07-1E14-44B4-8E55-64EF049CD66F}"/>
          </ac:spMkLst>
        </pc:spChg>
        <pc:spChg chg="add del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43" creationId="{EB270761-CC40-4F3F-A916-7E3BC3989348}"/>
          </ac:spMkLst>
        </pc:spChg>
        <pc:spChg chg="add del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45" creationId="{2820855C-9FA4-417A-BE67-63C022F81980}"/>
          </ac:spMkLst>
        </pc:spChg>
        <pc:spChg chg="add del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47" creationId="{D7E6A49B-1B06-403E-8CC5-ACB38A6BDEEB}"/>
          </ac:spMkLst>
        </pc:spChg>
        <pc:spChg chg="add del">
          <ac:chgData name="Scott Hughes" userId="b93029a2-5e43-4609-8ead-a10742227bf9" providerId="ADAL" clId="{2D734708-D1A3-462A-A1B9-7080787A2011}" dt="2022-02-02T20:05:44.862" v="1627" actId="26606"/>
          <ac:spMkLst>
            <pc:docMk/>
            <pc:sldMk cId="2597228168" sldId="266"/>
            <ac:spMk id="53" creationId="{806647BE-17BC-4CA2-9DA3-C1695F1602F7}"/>
          </ac:spMkLst>
        </pc:spChg>
        <pc:spChg chg="add del">
          <ac:chgData name="Scott Hughes" userId="b93029a2-5e43-4609-8ead-a10742227bf9" providerId="ADAL" clId="{2D734708-D1A3-462A-A1B9-7080787A2011}" dt="2022-02-02T20:05:44.862" v="1627" actId="26606"/>
          <ac:spMkLst>
            <pc:docMk/>
            <pc:sldMk cId="2597228168" sldId="266"/>
            <ac:spMk id="55" creationId="{D7D32065-BC60-4FA9-9D89-111C744F50F5}"/>
          </ac:spMkLst>
        </pc:spChg>
        <pc:spChg chg="add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57" creationId="{C1DD1A8A-57D5-4A81-AD04-532B043C5611}"/>
          </ac:spMkLst>
        </pc:spChg>
        <pc:spChg chg="add">
          <ac:chgData name="Scott Hughes" userId="b93029a2-5e43-4609-8ead-a10742227bf9" providerId="ADAL" clId="{2D734708-D1A3-462A-A1B9-7080787A2011}" dt="2022-02-02T20:05:44.931" v="1628" actId="26606"/>
          <ac:spMkLst>
            <pc:docMk/>
            <pc:sldMk cId="2597228168" sldId="266"/>
            <ac:spMk id="59" creationId="{007891EC-4501-44ED-A8C8-B11B6DB767AB}"/>
          </ac:spMkLst>
        </pc:spChg>
        <pc:grpChg chg="add del">
          <ac:chgData name="Scott Hughes" userId="b93029a2-5e43-4609-8ead-a10742227bf9" providerId="ADAL" clId="{2D734708-D1A3-462A-A1B9-7080787A2011}" dt="2022-02-02T20:05:02.071" v="1615" actId="26606"/>
          <ac:grpSpMkLst>
            <pc:docMk/>
            <pc:sldMk cId="2597228168" sldId="266"/>
            <ac:grpSpMk id="33" creationId="{721D730E-1F97-4071-B143-B05E6D2599BC}"/>
          </ac:grpSpMkLst>
        </pc:grpChg>
        <pc:picChg chg="add del">
          <ac:chgData name="Scott Hughes" userId="b93029a2-5e43-4609-8ead-a10742227bf9" providerId="ADAL" clId="{2D734708-D1A3-462A-A1B9-7080787A2011}" dt="2022-02-02T20:05:44.862" v="1627" actId="26606"/>
          <ac:picMkLst>
            <pc:docMk/>
            <pc:sldMk cId="2597228168" sldId="266"/>
            <ac:picMk id="49" creationId="{90D56EB4-6137-4D3E-811B-57FA775C222C}"/>
          </ac:picMkLst>
        </pc:picChg>
        <pc:picChg chg="add mod">
          <ac:chgData name="Scott Hughes" userId="b93029a2-5e43-4609-8ead-a10742227bf9" providerId="ADAL" clId="{2D734708-D1A3-462A-A1B9-7080787A2011}" dt="2022-02-02T20:05:45.806" v="1630"/>
          <ac:picMkLst>
            <pc:docMk/>
            <pc:sldMk cId="2597228168" sldId="266"/>
            <ac:picMk id="58" creationId="{439B6A61-9597-40F6-9523-E4E4CD09931D}"/>
          </ac:picMkLst>
        </pc:picChg>
        <pc:cxnChg chg="add del">
          <ac:chgData name="Scott Hughes" userId="b93029a2-5e43-4609-8ead-a10742227bf9" providerId="ADAL" clId="{2D734708-D1A3-462A-A1B9-7080787A2011}" dt="2022-02-02T20:05:11.820" v="1617" actId="26606"/>
          <ac:cxnSpMkLst>
            <pc:docMk/>
            <pc:sldMk cId="2597228168" sldId="266"/>
            <ac:cxnSpMk id="38" creationId="{F7C8EA93-3210-4C62-99E9-153C275E3A87}"/>
          </ac:cxnSpMkLst>
        </pc:cxnChg>
      </pc:sldChg>
      <pc:sldChg chg="addSp delSp modSp new mod">
        <pc:chgData name="Scott Hughes" userId="b93029a2-5e43-4609-8ead-a10742227bf9" providerId="ADAL" clId="{2D734708-D1A3-462A-A1B9-7080787A2011}" dt="2022-02-02T20:24:57.165" v="2126" actId="20577"/>
        <pc:sldMkLst>
          <pc:docMk/>
          <pc:sldMk cId="3413216643" sldId="267"/>
        </pc:sldMkLst>
        <pc:spChg chg="mod">
          <ac:chgData name="Scott Hughes" userId="b93029a2-5e43-4609-8ead-a10742227bf9" providerId="ADAL" clId="{2D734708-D1A3-462A-A1B9-7080787A2011}" dt="2022-02-02T20:17:27.158" v="1864" actId="14100"/>
          <ac:spMkLst>
            <pc:docMk/>
            <pc:sldMk cId="3413216643" sldId="267"/>
            <ac:spMk id="2" creationId="{BF8829AC-F9DC-4152-9518-68DB001B84BE}"/>
          </ac:spMkLst>
        </pc:spChg>
        <pc:spChg chg="mod">
          <ac:chgData name="Scott Hughes" userId="b93029a2-5e43-4609-8ead-a10742227bf9" providerId="ADAL" clId="{2D734708-D1A3-462A-A1B9-7080787A2011}" dt="2022-02-02T20:22:03.397" v="1983" actId="6549"/>
          <ac:spMkLst>
            <pc:docMk/>
            <pc:sldMk cId="3413216643" sldId="267"/>
            <ac:spMk id="3" creationId="{8CF94859-0F27-4210-93AA-13386EFE5546}"/>
          </ac:spMkLst>
        </pc:spChg>
        <pc:spChg chg="add mod">
          <ac:chgData name="Scott Hughes" userId="b93029a2-5e43-4609-8ead-a10742227bf9" providerId="ADAL" clId="{2D734708-D1A3-462A-A1B9-7080787A2011}" dt="2022-02-02T20:24:57.165" v="2126" actId="20577"/>
          <ac:spMkLst>
            <pc:docMk/>
            <pc:sldMk cId="3413216643" sldId="267"/>
            <ac:spMk id="10" creationId="{C314253E-5A20-4B5E-AEAE-9F67D6FA457B}"/>
          </ac:spMkLst>
        </pc:spChg>
        <pc:picChg chg="add mod">
          <ac:chgData name="Scott Hughes" userId="b93029a2-5e43-4609-8ead-a10742227bf9" providerId="ADAL" clId="{2D734708-D1A3-462A-A1B9-7080787A2011}" dt="2022-02-02T20:21:13.660" v="1905" actId="1076"/>
          <ac:picMkLst>
            <pc:docMk/>
            <pc:sldMk cId="3413216643" sldId="267"/>
            <ac:picMk id="5" creationId="{4D40128D-69C5-4FB6-8DA6-2B0C98D530DB}"/>
          </ac:picMkLst>
        </pc:picChg>
        <pc:picChg chg="add mod">
          <ac:chgData name="Scott Hughes" userId="b93029a2-5e43-4609-8ead-a10742227bf9" providerId="ADAL" clId="{2D734708-D1A3-462A-A1B9-7080787A2011}" dt="2022-02-02T20:22:30.141" v="1987" actId="1076"/>
          <ac:picMkLst>
            <pc:docMk/>
            <pc:sldMk cId="3413216643" sldId="267"/>
            <ac:picMk id="7" creationId="{FD41F540-6B80-4E9F-86A5-8C1BAE3E3A0D}"/>
          </ac:picMkLst>
        </pc:picChg>
        <pc:picChg chg="add del">
          <ac:chgData name="Scott Hughes" userId="b93029a2-5e43-4609-8ead-a10742227bf9" providerId="ADAL" clId="{2D734708-D1A3-462A-A1B9-7080787A2011}" dt="2022-02-02T20:22:27.014" v="1986" actId="478"/>
          <ac:picMkLst>
            <pc:docMk/>
            <pc:sldMk cId="3413216643" sldId="267"/>
            <ac:picMk id="9" creationId="{CA012C6F-EFC1-43B3-83CF-849AFA46DCCA}"/>
          </ac:picMkLst>
        </pc:picChg>
      </pc:sldChg>
      <pc:sldChg chg="addSp modSp new mod">
        <pc:chgData name="Scott Hughes" userId="b93029a2-5e43-4609-8ead-a10742227bf9" providerId="ADAL" clId="{2D734708-D1A3-462A-A1B9-7080787A2011}" dt="2022-02-02T20:33:54.263" v="2137" actId="14100"/>
        <pc:sldMkLst>
          <pc:docMk/>
          <pc:sldMk cId="3985530714" sldId="268"/>
        </pc:sldMkLst>
        <pc:spChg chg="add mod">
          <ac:chgData name="Scott Hughes" userId="b93029a2-5e43-4609-8ead-a10742227bf9" providerId="ADAL" clId="{2D734708-D1A3-462A-A1B9-7080787A2011}" dt="2022-02-02T20:33:44.943" v="2135" actId="1076"/>
          <ac:spMkLst>
            <pc:docMk/>
            <pc:sldMk cId="3985530714" sldId="268"/>
            <ac:spMk id="3" creationId="{D5AC5F47-3549-4CEA-BC89-1A3601F06DCA}"/>
          </ac:spMkLst>
        </pc:spChg>
        <pc:graphicFrameChg chg="add mod modGraphic">
          <ac:chgData name="Scott Hughes" userId="b93029a2-5e43-4609-8ead-a10742227bf9" providerId="ADAL" clId="{2D734708-D1A3-462A-A1B9-7080787A2011}" dt="2022-02-02T20:33:54.263" v="2137" actId="14100"/>
          <ac:graphicFrameMkLst>
            <pc:docMk/>
            <pc:sldMk cId="3985530714" sldId="268"/>
            <ac:graphicFrameMk id="2" creationId="{930D43C3-DB49-4E03-A23E-544E55D6D12B}"/>
          </ac:graphicFrameMkLst>
        </pc:graphicFrameChg>
        <pc:picChg chg="add mod">
          <ac:chgData name="Scott Hughes" userId="b93029a2-5e43-4609-8ead-a10742227bf9" providerId="ADAL" clId="{2D734708-D1A3-462A-A1B9-7080787A2011}" dt="2022-02-02T20:33:30.567" v="2131" actId="1076"/>
          <ac:picMkLst>
            <pc:docMk/>
            <pc:sldMk cId="3985530714" sldId="268"/>
            <ac:picMk id="4" creationId="{7F8D04B7-3338-49DD-BBCE-2080C16D27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9C56-F569-4D5B-B958-A647EF016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13ACF-EA8D-4979-AFB9-7864E47E7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6C84-A3B7-49D9-A582-6D777493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59BAB-1E2A-4930-AB10-BC2CDFF0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4BFCE-C68A-48ED-8E01-B1FE4BE9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9F07B-02AB-4494-B410-1807D8C0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6151D2-5197-4E7C-BA23-3698D3EB4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F5AD-1189-4684-834A-7014FC4B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CF8EB-A6BA-4F19-AD1E-02FD872A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B7A6-686B-4D8C-94D8-82343EBD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1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D5741F-BE2E-4EE7-8799-5D0B025DFE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08A08-68D9-411F-B5BD-8C945B7294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E8841-A6B8-4F71-AAF6-22D40861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4338D-DE13-48C9-B502-B8191050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50820-EC0D-4F9D-84DF-4824046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6997-D615-47D8-AC9F-87DF9D919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BAC3-6A83-4C5E-9F90-23CDB306D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E23F7-EFE9-411B-95B2-D4A0567B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DE75-9758-43EF-A614-4BA2F392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B4690-B5A9-4CC4-A427-944D11FC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8366D-9600-40F3-A3C6-DA4AF54DD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7F4F9-3DEA-41C6-AF28-74D175C4E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7167-4F56-479F-8AD3-5483F982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7FB22-8560-4B63-B81A-B5B9173B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80540-C5A2-4AA4-9F03-6A753910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ACA1F-B2AE-4DBD-A35C-59FEE25B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E7304-0C0D-45EC-A5E9-0CD4CA7E8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8FD3A-EFEC-44C7-843E-1903F5960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19CE6-DDC5-4487-8918-2B34DBF3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2943F-1597-44CF-BFD5-36919CE8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7C4F9-5A80-4781-833C-04B06372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1E68E-751B-4743-A4BE-B3817FD8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629AC-DE20-4752-A006-4551F2B74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B29BE-1A2F-459C-B947-58C911AAF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A722C-72E9-47AA-A9BC-97900CBC8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56C74-9EB3-42BA-9F65-F2D93E20D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72EF18-B920-4AA1-B6BE-3FA5978E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6A00F-8C03-47FE-9656-B1DF573CA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63075-6AF5-4069-9573-3B37EBFF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4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C67E-A43C-49D9-A605-ABF90DFA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6861A-2FBB-4380-AF11-0FC38A420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1D05F-2F6D-423D-8D26-BD48E6E23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95687-0B92-4C4F-A4AE-A698D05E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1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471E9-9FDE-4D4A-9952-174FF8B1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973FA-4F79-4616-A3DD-9429387B6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98C94-C366-4194-A782-9AD346B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DEE4-FA8A-40BC-94D8-C37C79B5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5E292-2E35-4A75-BC14-D2E8D8AE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E2FB0-32FE-4D74-9530-BA078D8EC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CD2F0-0696-423E-A70A-AF30642A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AF256-B8CE-48D5-BE49-26187F25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CF88C-8F0C-448A-9471-8AB1F773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37B7-3ABB-41A6-ACFE-5365EE73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CC672-F88C-45DD-9DE0-D456AB5F1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C2B5B-4DC1-4B8C-8C52-BB5462315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6133-B77E-4E6D-879C-EF62600D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A8177-6012-4184-9C46-642D1DD2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8C4F6-A8A6-4B9E-B506-4FF574CF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D49E9-BBEC-483F-8A3C-282EE8F5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2235-4DC2-48D5-B116-9E3A2C8F9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80D85-0AAB-4A84-8DBD-635F85FB9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0394A-FBFB-43F4-9C38-252230AE1E22}" type="datetimeFigureOut">
              <a:rPr lang="en-US" smtClean="0"/>
              <a:t>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11B80-9A34-426B-B76E-FAC9CE1C0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B8551-62FA-4893-959C-2805984BA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ACED3-DA93-45B4-B519-F4E5AAC6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Video 42">
            <a:extLst>
              <a:ext uri="{FF2B5EF4-FFF2-40B4-BE49-F238E27FC236}">
                <a16:creationId xmlns:a16="http://schemas.microsoft.com/office/drawing/2014/main" id="{EBDE6C49-92E8-4FA6-8555-F20F7EFEA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4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CDCA4-821E-4205-B483-A1FC5BAF4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Acadience Reading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Middle-of-Year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DC0F8-9101-4BA1-AA08-E4CB45114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me compass on hand">
            <a:extLst>
              <a:ext uri="{FF2B5EF4-FFF2-40B4-BE49-F238E27FC236}">
                <a16:creationId xmlns:a16="http://schemas.microsoft.com/office/drawing/2014/main" id="{460B8624-986B-4B54-8854-9C54A8323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B6B44-93B9-4750-85F2-4077D2C9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Climate Surveys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1E1F7-67AA-46D1-871A-347AFEAB1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No Data Yet…we are collecting these surveys from students this week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12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829AC-F9DC-4152-9518-68DB001B8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428750"/>
          </a:xfrm>
        </p:spPr>
        <p:txBody>
          <a:bodyPr/>
          <a:lstStyle/>
          <a:p>
            <a:r>
              <a:rPr lang="en-US" dirty="0"/>
              <a:t>ST Math 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94859-0F27-4210-93AA-13386EFE5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1428751"/>
            <a:ext cx="11430000" cy="1295400"/>
          </a:xfrm>
        </p:spPr>
        <p:txBody>
          <a:bodyPr/>
          <a:lstStyle/>
          <a:p>
            <a:r>
              <a:rPr lang="en-US" dirty="0"/>
              <a:t>Students have solved 466,109 puzzles this year.</a:t>
            </a:r>
          </a:p>
          <a:p>
            <a:r>
              <a:rPr lang="en-US" dirty="0"/>
              <a:t>All 485 students have signed in. This chart shows how many are signed in daily.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0128D-69C5-4FB6-8DA6-2B0C98D53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324963"/>
            <a:ext cx="12192000" cy="2984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F540-6B80-4E9F-86A5-8C1BAE3E3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5376930"/>
            <a:ext cx="8829675" cy="828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14253E-5A20-4B5E-AEAE-9F67D6FA457B}"/>
              </a:ext>
            </a:extLst>
          </p:cNvPr>
          <p:cNvSpPr txBox="1"/>
          <p:nvPr/>
        </p:nvSpPr>
        <p:spPr>
          <a:xfrm>
            <a:off x="9439275" y="4800600"/>
            <a:ext cx="225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13 classes are on track – but 8 classes are not…yet</a:t>
            </a:r>
          </a:p>
        </p:txBody>
      </p:sp>
    </p:spTree>
    <p:extLst>
      <p:ext uri="{BB962C8B-B14F-4D97-AF65-F5344CB8AC3E}">
        <p14:creationId xmlns:p14="http://schemas.microsoft.com/office/powerpoint/2010/main" val="341321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0D43C3-DB49-4E03-A23E-544E55D6D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123177"/>
              </p:ext>
            </p:extLst>
          </p:nvPr>
        </p:nvGraphicFramePr>
        <p:xfrm>
          <a:off x="609600" y="995430"/>
          <a:ext cx="8895127" cy="5695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8434">
                  <a:extLst>
                    <a:ext uri="{9D8B030D-6E8A-4147-A177-3AD203B41FA5}">
                      <a16:colId xmlns:a16="http://schemas.microsoft.com/office/drawing/2014/main" val="3341420000"/>
                    </a:ext>
                  </a:extLst>
                </a:gridCol>
                <a:gridCol w="1876263">
                  <a:extLst>
                    <a:ext uri="{9D8B030D-6E8A-4147-A177-3AD203B41FA5}">
                      <a16:colId xmlns:a16="http://schemas.microsoft.com/office/drawing/2014/main" val="162374835"/>
                    </a:ext>
                  </a:extLst>
                </a:gridCol>
                <a:gridCol w="2040606">
                  <a:extLst>
                    <a:ext uri="{9D8B030D-6E8A-4147-A177-3AD203B41FA5}">
                      <a16:colId xmlns:a16="http://schemas.microsoft.com/office/drawing/2014/main" val="2966792776"/>
                    </a:ext>
                  </a:extLst>
                </a:gridCol>
                <a:gridCol w="1427741">
                  <a:extLst>
                    <a:ext uri="{9D8B030D-6E8A-4147-A177-3AD203B41FA5}">
                      <a16:colId xmlns:a16="http://schemas.microsoft.com/office/drawing/2014/main" val="2439536103"/>
                    </a:ext>
                  </a:extLst>
                </a:gridCol>
                <a:gridCol w="1592083">
                  <a:extLst>
                    <a:ext uri="{9D8B030D-6E8A-4147-A177-3AD203B41FA5}">
                      <a16:colId xmlns:a16="http://schemas.microsoft.com/office/drawing/2014/main" val="2384689565"/>
                    </a:ext>
                  </a:extLst>
                </a:gridCol>
              </a:tblGrid>
              <a:tr h="5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Class Table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575275094"/>
                  </a:ext>
                </a:extLst>
              </a:tr>
              <a:tr h="532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Grade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Average % Progress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Average Week Minutes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Average Week Puzzles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This Year Puzzles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230604173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2nd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37637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383506538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2nd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36239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653667010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31211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005140792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Kindergarten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27876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523908298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Kindergarten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27392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507345355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Kindergarten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26562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107482271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23517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654769398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3rd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23250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747096257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22912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149223698"/>
                  </a:ext>
                </a:extLst>
              </a:tr>
              <a:tr h="275221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1st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22217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988429364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22063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1531505786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3rd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21488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4025804136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2nd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20355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043192043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20142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948459093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19982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256486568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3rd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19694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4120017106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19659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053489755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1st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17535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444951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1st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14229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3267017000"/>
                  </a:ext>
                </a:extLst>
              </a:tr>
              <a:tr h="22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6th Grade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8781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86" marR="8586" marT="8586" marB="0" anchor="b"/>
                </a:tc>
                <a:extLst>
                  <a:ext uri="{0D108BD9-81ED-4DB2-BD59-A6C34878D82A}">
                    <a16:rowId xmlns:a16="http://schemas.microsoft.com/office/drawing/2014/main" val="28456787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5AC5F47-3549-4CEA-BC89-1A3601F06DCA}"/>
              </a:ext>
            </a:extLst>
          </p:cNvPr>
          <p:cNvSpPr txBox="1"/>
          <p:nvPr/>
        </p:nvSpPr>
        <p:spPr>
          <a:xfrm>
            <a:off x="9724501" y="166755"/>
            <a:ext cx="225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13 classes are on track – but 8 classes are not…yet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D04B7-3338-49DD-BBCE-2080C16D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6755"/>
            <a:ext cx="8829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3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6E5F41B-F243-459D-AEC1-7A481918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7" y="643467"/>
            <a:ext cx="10765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4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DF65970-A496-41D0-87D5-C53D4C265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43407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4DE4E0C-1C4F-4421-8E80-294D520CD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11755" y="113222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FDC6C-CADE-4B0C-9DF5-3E00AD8CF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Acadience Math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Middle-of-Year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3232D-34E5-45FF-9E5A-356DCA2C2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06D58-B09D-476C-AF7D-3C6CCA06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025"/>
            <a:ext cx="5410200" cy="645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79B33-F86E-42E7-81BA-DDF516B350FE}"/>
              </a:ext>
            </a:extLst>
          </p:cNvPr>
          <p:cNvSpPr txBox="1"/>
          <p:nvPr/>
        </p:nvSpPr>
        <p:spPr>
          <a:xfrm>
            <a:off x="6581775" y="533400"/>
            <a:ext cx="5410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KINDERGARTEN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Math Composite Score results are very similar to BOY.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Beginning Quantity Discrimination = +15%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Number Identification Fluency = +11%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Next Number Fluency scores are identical to BOY.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127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79B33-F86E-42E7-81BA-DDF516B350FE}"/>
              </a:ext>
            </a:extLst>
          </p:cNvPr>
          <p:cNvSpPr txBox="1"/>
          <p:nvPr/>
        </p:nvSpPr>
        <p:spPr>
          <a:xfrm>
            <a:off x="6581775" y="533400"/>
            <a:ext cx="5410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FIRST GRADE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Math Composite Score = + 15%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Number Identification Fluency and Next Number Fluency subtests are not administered again after BOY.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ctr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3DF8B-2D19-4436-8E00-DF7FB3BDE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266700"/>
            <a:ext cx="6484419" cy="62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79B33-F86E-42E7-81BA-DDF516B350FE}"/>
              </a:ext>
            </a:extLst>
          </p:cNvPr>
          <p:cNvSpPr txBox="1"/>
          <p:nvPr/>
        </p:nvSpPr>
        <p:spPr>
          <a:xfrm>
            <a:off x="8145711" y="151179"/>
            <a:ext cx="37491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FIRST GRADE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Advanced Quantity Discrimination = +19%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Number Fluency = +5%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Computation scores have dropped even though the average correct is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E1D93-9168-431F-833E-C70858471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7690"/>
            <a:ext cx="7360920" cy="460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71DFAB-D656-4196-A073-EBB5AA20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7" y="4399190"/>
            <a:ext cx="5305424" cy="222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79B33-F86E-42E7-81BA-DDF516B350FE}"/>
              </a:ext>
            </a:extLst>
          </p:cNvPr>
          <p:cNvSpPr txBox="1"/>
          <p:nvPr/>
        </p:nvSpPr>
        <p:spPr>
          <a:xfrm>
            <a:off x="7000875" y="318998"/>
            <a:ext cx="46243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SECOND GRADE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Math Composite Scores = +4%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Computation scores have dropped slightly even though the average correct is up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Concepts and Applications = +22%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E639F-F969-480D-9594-443BD6449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57252"/>
            <a:ext cx="6320178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79B33-F86E-42E7-81BA-DDF516B350FE}"/>
              </a:ext>
            </a:extLst>
          </p:cNvPr>
          <p:cNvSpPr txBox="1"/>
          <p:nvPr/>
        </p:nvSpPr>
        <p:spPr>
          <a:xfrm>
            <a:off x="7000875" y="318998"/>
            <a:ext cx="4624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THIRD GRADE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Math Composite Score = +25%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Computation = +38%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Concepts and Applications = +14%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F6C1B-B3A9-4011-A1CF-E5351109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318997"/>
            <a:ext cx="6434138" cy="63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345</Words>
  <Application>Microsoft Office PowerPoint</Application>
  <PresentationFormat>Widescreen</PresentationFormat>
  <Paragraphs>148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Acadience Reading Middle-of-Year Results</vt:lpstr>
      <vt:lpstr>PowerPoint Presentation</vt:lpstr>
      <vt:lpstr>PowerPoint Presentation</vt:lpstr>
      <vt:lpstr>Acadience Math Middle-of-Year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Surveys</vt:lpstr>
      <vt:lpstr>ST Math Progress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Hughes</dc:creator>
  <cp:lastModifiedBy>Scott Hughes</cp:lastModifiedBy>
  <cp:revision>1</cp:revision>
  <dcterms:created xsi:type="dcterms:W3CDTF">2022-02-02T03:10:20Z</dcterms:created>
  <dcterms:modified xsi:type="dcterms:W3CDTF">2022-02-02T20:34:00Z</dcterms:modified>
</cp:coreProperties>
</file>