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4"/>
  </p:sldMasterIdLst>
  <p:notesMasterIdLst>
    <p:notesMasterId r:id="rId34"/>
  </p:notesMasterIdLst>
  <p:sldIdLst>
    <p:sldId id="256" r:id="rId5"/>
    <p:sldId id="259" r:id="rId6"/>
    <p:sldId id="310" r:id="rId7"/>
    <p:sldId id="266" r:id="rId8"/>
    <p:sldId id="257" r:id="rId9"/>
    <p:sldId id="311" r:id="rId10"/>
    <p:sldId id="309" r:id="rId11"/>
    <p:sldId id="313" r:id="rId12"/>
    <p:sldId id="314" r:id="rId13"/>
    <p:sldId id="319" r:id="rId14"/>
    <p:sldId id="315" r:id="rId15"/>
    <p:sldId id="320" r:id="rId16"/>
    <p:sldId id="316" r:id="rId17"/>
    <p:sldId id="321" r:id="rId18"/>
    <p:sldId id="265" r:id="rId19"/>
    <p:sldId id="328" r:id="rId20"/>
    <p:sldId id="323" r:id="rId21"/>
    <p:sldId id="324" r:id="rId22"/>
    <p:sldId id="329" r:id="rId23"/>
    <p:sldId id="322" r:id="rId24"/>
    <p:sldId id="326" r:id="rId25"/>
    <p:sldId id="325" r:id="rId26"/>
    <p:sldId id="263" r:id="rId27"/>
    <p:sldId id="260" r:id="rId28"/>
    <p:sldId id="331" r:id="rId29"/>
    <p:sldId id="333" r:id="rId30"/>
    <p:sldId id="334" r:id="rId31"/>
    <p:sldId id="269" r:id="rId32"/>
    <p:sldId id="288" r:id="rId33"/>
  </p:sldIdLst>
  <p:sldSz cx="9144000" cy="5143500" type="screen16x9"/>
  <p:notesSz cx="7010400" cy="9296400"/>
  <p:embeddedFontLst>
    <p:embeddedFont>
      <p:font typeface="Architects Daughter" panose="020B0604020202020204" charset="0"/>
      <p:regular r:id="rId35"/>
    </p:embeddedFont>
    <p:embeddedFont>
      <p:font typeface="Calibri" panose="020F0502020204030204" pitchFamily="34" charset="0"/>
      <p:regular r:id="rId36"/>
      <p:bold r:id="rId37"/>
      <p:italic r:id="rId38"/>
      <p:boldItalic r:id="rId39"/>
    </p:embeddedFont>
    <p:embeddedFont>
      <p:font typeface="Catamaran" panose="020B0604020202020204" charset="0"/>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4DCED2-0BBA-4034-885E-3E7B4AACDDC0}" v="251" dt="2020-10-21T18:55:23.536"/>
  </p1510:revLst>
</p1510:revInfo>
</file>

<file path=ppt/tableStyles.xml><?xml version="1.0" encoding="utf-8"?>
<a:tblStyleLst xmlns:a="http://schemas.openxmlformats.org/drawingml/2006/main" def="{77EEE8D7-8819-4FD5-8177-AF2F3317E9FB}">
  <a:tblStyle styleId="{77EEE8D7-8819-4FD5-8177-AF2F3317E9F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66" autoAdjust="0"/>
    <p:restoredTop sz="96357" autoAdjust="0"/>
  </p:normalViewPr>
  <p:slideViewPr>
    <p:cSldViewPr snapToGrid="0">
      <p:cViewPr varScale="1">
        <p:scale>
          <a:sx n="145" d="100"/>
          <a:sy n="145" d="100"/>
        </p:scale>
        <p:origin x="23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Pereida-Martinez" userId="273dee1a-5a57-4f38-a0d1-cc7aac0d1fd9" providerId="ADAL" clId="{F19F0DA2-7D05-455A-B17F-8082CC363E14}"/>
    <pc:docChg chg="delSld">
      <pc:chgData name="Emma Pereida-Martinez" userId="273dee1a-5a57-4f38-a0d1-cc7aac0d1fd9" providerId="ADAL" clId="{F19F0DA2-7D05-455A-B17F-8082CC363E14}" dt="2020-10-21T19:04:43.376" v="1" actId="2696"/>
      <pc:docMkLst>
        <pc:docMk/>
      </pc:docMkLst>
      <pc:sldChg chg="del">
        <pc:chgData name="Emma Pereida-Martinez" userId="273dee1a-5a57-4f38-a0d1-cc7aac0d1fd9" providerId="ADAL" clId="{F19F0DA2-7D05-455A-B17F-8082CC363E14}" dt="2020-10-21T19:04:40.998" v="0" actId="2696"/>
        <pc:sldMkLst>
          <pc:docMk/>
          <pc:sldMk cId="0" sldId="258"/>
        </pc:sldMkLst>
      </pc:sldChg>
      <pc:sldChg chg="del">
        <pc:chgData name="Emma Pereida-Martinez" userId="273dee1a-5a57-4f38-a0d1-cc7aac0d1fd9" providerId="ADAL" clId="{F19F0DA2-7D05-455A-B17F-8082CC363E14}" dt="2020-10-21T19:04:43.376" v="1" actId="2696"/>
        <pc:sldMkLst>
          <pc:docMk/>
          <pc:sldMk cId="2990795072" sldId="3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71237d4e5_0_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71237d4e5_0_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183180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71237d4e5_0_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71237d4e5_0_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811840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71237d4e5_0_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71237d4e5_0_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071545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71237d4e5_0_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71237d4e5_0_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421777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71237d4e5_0_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71237d4e5_0_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715107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8505e5f957_2_23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8505e5f957_2_2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8505e5f957_2_23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8505e5f957_2_2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529203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8505e5f957_2_23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8505e5f957_2_2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360416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8505e5f957_2_23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8505e5f957_2_2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41231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8505e5f957_2_23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8505e5f957_2_2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431642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505e5f957_2_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8505e5f957_2_2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8505e5f957_2_23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8505e5f957_2_2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936034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8505e5f957_2_23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8505e5f957_2_2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4139074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8505e5f957_2_23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8505e5f957_2_2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078618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8505e5f957_2_10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8505e5f957_2_10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505e5f957_2_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8505e5f957_2_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505e5f957_2_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8505e5f957_2_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062295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505e5f957_2_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8505e5f957_2_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4129982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505e5f957_2_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8505e5f957_2_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892874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8505e5f957_2_27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8505e5f957_2_27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803c1a9252_0_16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803c1a9252_0_16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505e5f957_2_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8505e5f957_2_2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564333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803c1a925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803c1a925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03c1a9252_0_1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03c1a9252_0_15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03c1a9252_0_1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03c1a9252_0_15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501950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03c1a9252_0_1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03c1a9252_0_15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868129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03c1a9252_0_1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03c1a9252_0_15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583838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71237d4e5_0_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71237d4e5_0_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535026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2103113" y="216500"/>
            <a:ext cx="4937775" cy="4527647"/>
          </a:xfrm>
          <a:prstGeom prst="rect">
            <a:avLst/>
          </a:prstGeom>
          <a:noFill/>
          <a:ln>
            <a:noFill/>
          </a:ln>
        </p:spPr>
      </p:pic>
      <p:sp>
        <p:nvSpPr>
          <p:cNvPr id="10" name="Google Shape;10;p2"/>
          <p:cNvSpPr txBox="1">
            <a:spLocks noGrp="1"/>
          </p:cNvSpPr>
          <p:nvPr>
            <p:ph type="ctrTitle"/>
          </p:nvPr>
        </p:nvSpPr>
        <p:spPr>
          <a:xfrm>
            <a:off x="2998355" y="1010125"/>
            <a:ext cx="3147300" cy="20526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3600"/>
              <a:buNone/>
              <a:defRPr sz="36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 name="Google Shape;11;p2"/>
          <p:cNvSpPr txBox="1">
            <a:spLocks noGrp="1"/>
          </p:cNvSpPr>
          <p:nvPr>
            <p:ph type="subTitle" idx="1"/>
          </p:nvPr>
        </p:nvSpPr>
        <p:spPr>
          <a:xfrm>
            <a:off x="311700" y="31389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Catamaran"/>
              <a:buNone/>
              <a:defRPr sz="2000">
                <a:latin typeface="Catamaran"/>
                <a:ea typeface="Catamaran"/>
                <a:cs typeface="Catamaran"/>
                <a:sym typeface="Catamar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p:cSld name="TITLE_ONLY_2_2">
    <p:spTree>
      <p:nvGrpSpPr>
        <p:cNvPr id="1" name="Shape 85"/>
        <p:cNvGrpSpPr/>
        <p:nvPr/>
      </p:nvGrpSpPr>
      <p:grpSpPr>
        <a:xfrm>
          <a:off x="0" y="0"/>
          <a:ext cx="0" cy="0"/>
          <a:chOff x="0" y="0"/>
          <a:chExt cx="0" cy="0"/>
        </a:xfrm>
      </p:grpSpPr>
      <p:pic>
        <p:nvPicPr>
          <p:cNvPr id="86" name="Google Shape;86;p19"/>
          <p:cNvPicPr preferRelativeResize="0"/>
          <p:nvPr/>
        </p:nvPicPr>
        <p:blipFill>
          <a:blip r:embed="rId2">
            <a:alphaModFix/>
          </a:blip>
          <a:stretch>
            <a:fillRect/>
          </a:stretch>
        </p:blipFill>
        <p:spPr>
          <a:xfrm>
            <a:off x="668150" y="304640"/>
            <a:ext cx="5840423" cy="4669323"/>
          </a:xfrm>
          <a:prstGeom prst="rect">
            <a:avLst/>
          </a:prstGeom>
          <a:noFill/>
          <a:ln>
            <a:noFill/>
          </a:ln>
          <a:effectLst>
            <a:outerShdw blurRad="57150" dist="19050" dir="5400000" algn="bl" rotWithShape="0">
              <a:srgbClr val="000000">
                <a:alpha val="50000"/>
              </a:srgbClr>
            </a:outerShdw>
          </a:effectLst>
        </p:spPr>
      </p:pic>
      <p:sp>
        <p:nvSpPr>
          <p:cNvPr id="87" name="Google Shape;87;p19"/>
          <p:cNvSpPr txBox="1">
            <a:spLocks noGrp="1"/>
          </p:cNvSpPr>
          <p:nvPr>
            <p:ph type="title"/>
          </p:nvPr>
        </p:nvSpPr>
        <p:spPr>
          <a:xfrm>
            <a:off x="1215600" y="487773"/>
            <a:ext cx="7017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title">
  <p:cSld name="TITLE_2">
    <p:spTree>
      <p:nvGrpSpPr>
        <p:cNvPr id="1" name="Shape 91"/>
        <p:cNvGrpSpPr/>
        <p:nvPr/>
      </p:nvGrpSpPr>
      <p:grpSpPr>
        <a:xfrm>
          <a:off x="0" y="0"/>
          <a:ext cx="0" cy="0"/>
          <a:chOff x="0" y="0"/>
          <a:chExt cx="0" cy="0"/>
        </a:xfrm>
      </p:grpSpPr>
      <p:grpSp>
        <p:nvGrpSpPr>
          <p:cNvPr id="92" name="Google Shape;92;p21"/>
          <p:cNvGrpSpPr/>
          <p:nvPr/>
        </p:nvGrpSpPr>
        <p:grpSpPr>
          <a:xfrm>
            <a:off x="905796" y="-1057811"/>
            <a:ext cx="7332402" cy="7259105"/>
            <a:chOff x="981117" y="-452758"/>
            <a:chExt cx="7373695" cy="6214455"/>
          </a:xfrm>
        </p:grpSpPr>
        <p:sp>
          <p:nvSpPr>
            <p:cNvPr id="93" name="Google Shape;93;p21"/>
            <p:cNvSpPr/>
            <p:nvPr/>
          </p:nvSpPr>
          <p:spPr>
            <a:xfrm rot="-927981">
              <a:off x="1524243" y="324433"/>
              <a:ext cx="6321122" cy="4679152"/>
            </a:xfrm>
            <a:custGeom>
              <a:avLst/>
              <a:gdLst/>
              <a:ahLst/>
              <a:cxnLst/>
              <a:rect l="l" t="t" r="r" b="b"/>
              <a:pathLst>
                <a:path w="90530" h="67014" extrusionOk="0">
                  <a:moveTo>
                    <a:pt x="12061" y="1"/>
                  </a:moveTo>
                  <a:lnTo>
                    <a:pt x="0" y="46789"/>
                  </a:lnTo>
                  <a:lnTo>
                    <a:pt x="78469" y="67013"/>
                  </a:lnTo>
                  <a:lnTo>
                    <a:pt x="90530" y="20219"/>
                  </a:lnTo>
                  <a:lnTo>
                    <a:pt x="12061" y="1"/>
                  </a:lnTo>
                  <a:close/>
                </a:path>
              </a:pathLst>
            </a:custGeom>
            <a:solidFill>
              <a:srgbClr val="595959">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1"/>
            <p:cNvSpPr/>
            <p:nvPr/>
          </p:nvSpPr>
          <p:spPr>
            <a:xfrm rot="-927981">
              <a:off x="1490611" y="305347"/>
              <a:ext cx="6321122" cy="4679501"/>
            </a:xfrm>
            <a:custGeom>
              <a:avLst/>
              <a:gdLst/>
              <a:ahLst/>
              <a:cxnLst/>
              <a:rect l="l" t="t" r="r" b="b"/>
              <a:pathLst>
                <a:path w="90530" h="67019" extrusionOk="0">
                  <a:moveTo>
                    <a:pt x="12061" y="1"/>
                  </a:moveTo>
                  <a:lnTo>
                    <a:pt x="1" y="46795"/>
                  </a:lnTo>
                  <a:lnTo>
                    <a:pt x="78469" y="67019"/>
                  </a:lnTo>
                  <a:lnTo>
                    <a:pt x="90530" y="20225"/>
                  </a:lnTo>
                  <a:lnTo>
                    <a:pt x="12061" y="1"/>
                  </a:lnTo>
                  <a:close/>
                </a:path>
              </a:pathLst>
            </a:cu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21"/>
          <p:cNvSpPr/>
          <p:nvPr/>
        </p:nvSpPr>
        <p:spPr>
          <a:xfrm rot="4983645">
            <a:off x="6291354" y="3086931"/>
            <a:ext cx="1727973" cy="2564421"/>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FFFFF">
              <a:alpha val="5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1"/>
          <p:cNvSpPr/>
          <p:nvPr/>
        </p:nvSpPr>
        <p:spPr>
          <a:xfrm rot="-2214114">
            <a:off x="397113" y="678722"/>
            <a:ext cx="2529408" cy="805252"/>
          </a:xfrm>
          <a:custGeom>
            <a:avLst/>
            <a:gdLst/>
            <a:ahLst/>
            <a:cxnLst/>
            <a:rect l="l" t="t" r="r" b="b"/>
            <a:pathLst>
              <a:path w="36226" h="14902" extrusionOk="0">
                <a:moveTo>
                  <a:pt x="991" y="1"/>
                </a:moveTo>
                <a:cubicBezTo>
                  <a:pt x="992" y="1"/>
                  <a:pt x="2172" y="1007"/>
                  <a:pt x="2091" y="1954"/>
                </a:cubicBezTo>
                <a:cubicBezTo>
                  <a:pt x="2015" y="2901"/>
                  <a:pt x="915" y="3473"/>
                  <a:pt x="915" y="3473"/>
                </a:cubicBezTo>
                <a:cubicBezTo>
                  <a:pt x="915" y="3473"/>
                  <a:pt x="2064" y="4469"/>
                  <a:pt x="1977" y="5476"/>
                </a:cubicBezTo>
                <a:cubicBezTo>
                  <a:pt x="1884" y="6477"/>
                  <a:pt x="333" y="7576"/>
                  <a:pt x="333" y="7576"/>
                </a:cubicBezTo>
                <a:cubicBezTo>
                  <a:pt x="333" y="7576"/>
                  <a:pt x="1460" y="8801"/>
                  <a:pt x="1400" y="9465"/>
                </a:cubicBezTo>
                <a:cubicBezTo>
                  <a:pt x="1345" y="10134"/>
                  <a:pt x="1" y="11364"/>
                  <a:pt x="1" y="11364"/>
                </a:cubicBezTo>
                <a:lnTo>
                  <a:pt x="34903" y="14902"/>
                </a:lnTo>
                <a:cubicBezTo>
                  <a:pt x="33053" y="12943"/>
                  <a:pt x="35230" y="11114"/>
                  <a:pt x="35230" y="11114"/>
                </a:cubicBezTo>
                <a:cubicBezTo>
                  <a:pt x="35230" y="11114"/>
                  <a:pt x="34588" y="9993"/>
                  <a:pt x="34495" y="9138"/>
                </a:cubicBezTo>
                <a:cubicBezTo>
                  <a:pt x="34397" y="8289"/>
                  <a:pt x="35905" y="7244"/>
                  <a:pt x="35905" y="7244"/>
                </a:cubicBezTo>
                <a:cubicBezTo>
                  <a:pt x="35905" y="7244"/>
                  <a:pt x="34658" y="6123"/>
                  <a:pt x="34729" y="5291"/>
                </a:cubicBezTo>
                <a:cubicBezTo>
                  <a:pt x="34800" y="4452"/>
                  <a:pt x="36226" y="3565"/>
                  <a:pt x="36226" y="3565"/>
                </a:cubicBezTo>
                <a:lnTo>
                  <a:pt x="991" y="1"/>
                </a:lnTo>
                <a:close/>
              </a:path>
            </a:pathLst>
          </a:custGeom>
          <a:solidFill>
            <a:srgbClr val="FFFFFF">
              <a:alpha val="5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1"/>
          <p:cNvSpPr txBox="1">
            <a:spLocks noGrp="1"/>
          </p:cNvSpPr>
          <p:nvPr>
            <p:ph type="ctrTitle"/>
          </p:nvPr>
        </p:nvSpPr>
        <p:spPr>
          <a:xfrm>
            <a:off x="1371900" y="1162825"/>
            <a:ext cx="6400200" cy="20526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7200"/>
              <a:buNone/>
              <a:defRPr sz="7200" b="1"/>
            </a:lvl1pPr>
            <a:lvl2pPr lvl="1" algn="ctr" rtl="0">
              <a:lnSpc>
                <a:spcPct val="80000"/>
              </a:lnSpc>
              <a:spcBef>
                <a:spcPts val="0"/>
              </a:spcBef>
              <a:spcAft>
                <a:spcPts val="0"/>
              </a:spcAft>
              <a:buSzPts val="7200"/>
              <a:buNone/>
              <a:defRPr sz="7200"/>
            </a:lvl2pPr>
            <a:lvl3pPr lvl="2" algn="ctr" rtl="0">
              <a:lnSpc>
                <a:spcPct val="80000"/>
              </a:lnSpc>
              <a:spcBef>
                <a:spcPts val="0"/>
              </a:spcBef>
              <a:spcAft>
                <a:spcPts val="0"/>
              </a:spcAft>
              <a:buSzPts val="7200"/>
              <a:buNone/>
              <a:defRPr sz="7200"/>
            </a:lvl3pPr>
            <a:lvl4pPr lvl="3" algn="ctr" rtl="0">
              <a:lnSpc>
                <a:spcPct val="80000"/>
              </a:lnSpc>
              <a:spcBef>
                <a:spcPts val="0"/>
              </a:spcBef>
              <a:spcAft>
                <a:spcPts val="0"/>
              </a:spcAft>
              <a:buSzPts val="7200"/>
              <a:buNone/>
              <a:defRPr sz="7200"/>
            </a:lvl4pPr>
            <a:lvl5pPr lvl="4" algn="ctr" rtl="0">
              <a:lnSpc>
                <a:spcPct val="80000"/>
              </a:lnSpc>
              <a:spcBef>
                <a:spcPts val="0"/>
              </a:spcBef>
              <a:spcAft>
                <a:spcPts val="0"/>
              </a:spcAft>
              <a:buSzPts val="7200"/>
              <a:buNone/>
              <a:defRPr sz="7200"/>
            </a:lvl5pPr>
            <a:lvl6pPr lvl="5" algn="ctr" rtl="0">
              <a:lnSpc>
                <a:spcPct val="80000"/>
              </a:lnSpc>
              <a:spcBef>
                <a:spcPts val="0"/>
              </a:spcBef>
              <a:spcAft>
                <a:spcPts val="0"/>
              </a:spcAft>
              <a:buSzPts val="7200"/>
              <a:buNone/>
              <a:defRPr sz="7200"/>
            </a:lvl6pPr>
            <a:lvl7pPr lvl="6" algn="ctr" rtl="0">
              <a:lnSpc>
                <a:spcPct val="80000"/>
              </a:lnSpc>
              <a:spcBef>
                <a:spcPts val="0"/>
              </a:spcBef>
              <a:spcAft>
                <a:spcPts val="0"/>
              </a:spcAft>
              <a:buSzPts val="7200"/>
              <a:buNone/>
              <a:defRPr sz="7200"/>
            </a:lvl7pPr>
            <a:lvl8pPr lvl="7" algn="ctr" rtl="0">
              <a:lnSpc>
                <a:spcPct val="80000"/>
              </a:lnSpc>
              <a:spcBef>
                <a:spcPts val="0"/>
              </a:spcBef>
              <a:spcAft>
                <a:spcPts val="0"/>
              </a:spcAft>
              <a:buSzPts val="7200"/>
              <a:buNone/>
              <a:defRPr sz="7200"/>
            </a:lvl8pPr>
            <a:lvl9pPr lvl="8" algn="ctr" rtl="0">
              <a:lnSpc>
                <a:spcPct val="80000"/>
              </a:lnSpc>
              <a:spcBef>
                <a:spcPts val="0"/>
              </a:spcBef>
              <a:spcAft>
                <a:spcPts val="0"/>
              </a:spcAft>
              <a:buSzPts val="7200"/>
              <a:buNone/>
              <a:defRPr sz="7200"/>
            </a:lvl9pPr>
          </a:lstStyle>
          <a:p>
            <a:endParaRPr/>
          </a:p>
        </p:txBody>
      </p:sp>
      <p:sp>
        <p:nvSpPr>
          <p:cNvPr id="98" name="Google Shape;98;p21"/>
          <p:cNvSpPr txBox="1">
            <a:spLocks noGrp="1"/>
          </p:cNvSpPr>
          <p:nvPr>
            <p:ph type="subTitle" idx="1"/>
          </p:nvPr>
        </p:nvSpPr>
        <p:spPr>
          <a:xfrm>
            <a:off x="2183100" y="3259450"/>
            <a:ext cx="4777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Catamaran"/>
              <a:buNone/>
              <a:defRPr sz="2000">
                <a:latin typeface="Catamaran"/>
                <a:ea typeface="Catamaran"/>
                <a:cs typeface="Catamaran"/>
                <a:sym typeface="Catamara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 Credits">
  <p:cSld name="TITLE_3">
    <p:spTree>
      <p:nvGrpSpPr>
        <p:cNvPr id="1" name="Shape 156"/>
        <p:cNvGrpSpPr/>
        <p:nvPr/>
      </p:nvGrpSpPr>
      <p:grpSpPr>
        <a:xfrm>
          <a:off x="0" y="0"/>
          <a:ext cx="0" cy="0"/>
          <a:chOff x="0" y="0"/>
          <a:chExt cx="0" cy="0"/>
        </a:xfrm>
      </p:grpSpPr>
      <p:pic>
        <p:nvPicPr>
          <p:cNvPr id="157" name="Google Shape;157;p31"/>
          <p:cNvPicPr preferRelativeResize="0"/>
          <p:nvPr/>
        </p:nvPicPr>
        <p:blipFill>
          <a:blip r:embed="rId2">
            <a:alphaModFix/>
          </a:blip>
          <a:stretch>
            <a:fillRect/>
          </a:stretch>
        </p:blipFill>
        <p:spPr>
          <a:xfrm>
            <a:off x="717554" y="-1325744"/>
            <a:ext cx="5428087" cy="7181544"/>
          </a:xfrm>
          <a:prstGeom prst="rect">
            <a:avLst/>
          </a:prstGeom>
          <a:noFill/>
          <a:ln>
            <a:noFill/>
          </a:ln>
          <a:effectLst>
            <a:outerShdw blurRad="57150" dist="19050" dir="5400000" algn="bl" rotWithShape="0">
              <a:srgbClr val="000000">
                <a:alpha val="50000"/>
              </a:srgbClr>
            </a:outerShdw>
          </a:effectLst>
        </p:spPr>
      </p:pic>
      <p:sp>
        <p:nvSpPr>
          <p:cNvPr id="158" name="Google Shape;158;p31"/>
          <p:cNvSpPr txBox="1">
            <a:spLocks noGrp="1"/>
          </p:cNvSpPr>
          <p:nvPr>
            <p:ph type="ctrTitle"/>
          </p:nvPr>
        </p:nvSpPr>
        <p:spPr>
          <a:xfrm>
            <a:off x="1677525" y="261100"/>
            <a:ext cx="4353300" cy="9468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59" name="Google Shape;159;p31"/>
          <p:cNvSpPr txBox="1">
            <a:spLocks noGrp="1"/>
          </p:cNvSpPr>
          <p:nvPr>
            <p:ph type="subTitle" idx="1"/>
          </p:nvPr>
        </p:nvSpPr>
        <p:spPr>
          <a:xfrm>
            <a:off x="1677525" y="1284100"/>
            <a:ext cx="3986100" cy="178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60" name="Google Shape;160;p31"/>
          <p:cNvSpPr txBox="1"/>
          <p:nvPr/>
        </p:nvSpPr>
        <p:spPr>
          <a:xfrm>
            <a:off x="1677525" y="3323999"/>
            <a:ext cx="3305400" cy="6669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a:solidFill>
                  <a:schemeClr val="dk1"/>
                </a:solidFill>
                <a:latin typeface="Catamaran"/>
                <a:ea typeface="Catamaran"/>
                <a:cs typeface="Catamaran"/>
                <a:sym typeface="Catamaran"/>
              </a:rPr>
              <a:t>CREDITS: This presentation template was created by </a:t>
            </a:r>
            <a:r>
              <a:rPr lang="en" sz="1200">
                <a:solidFill>
                  <a:schemeClr val="dk1"/>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Slidesgo</a:t>
            </a:r>
            <a:r>
              <a:rPr lang="en" sz="1200">
                <a:solidFill>
                  <a:schemeClr val="dk1"/>
                </a:solidFill>
                <a:latin typeface="Catamaran"/>
                <a:ea typeface="Catamaran"/>
                <a:cs typeface="Catamaran"/>
                <a:sym typeface="Catamaran"/>
              </a:rPr>
              <a:t>, including icons by </a:t>
            </a:r>
            <a:r>
              <a:rPr lang="en" sz="1200">
                <a:solidFill>
                  <a:schemeClr val="dk1"/>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Flaticon</a:t>
            </a:r>
            <a:r>
              <a:rPr lang="en" sz="1200">
                <a:solidFill>
                  <a:schemeClr val="dk1"/>
                </a:solidFill>
                <a:latin typeface="Catamaran"/>
                <a:ea typeface="Catamaran"/>
                <a:cs typeface="Catamaran"/>
                <a:sym typeface="Catamaran"/>
              </a:rPr>
              <a:t>, and infographics &amp; images by </a:t>
            </a:r>
            <a:r>
              <a:rPr lang="en" sz="1200">
                <a:solidFill>
                  <a:schemeClr val="dk1"/>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Freepik</a:t>
            </a:r>
            <a:r>
              <a:rPr lang="en" sz="1200">
                <a:solidFill>
                  <a:schemeClr val="dk1"/>
                </a:solidFill>
                <a:latin typeface="Catamaran"/>
                <a:ea typeface="Catamaran"/>
                <a:cs typeface="Catamaran"/>
                <a:sym typeface="Catamaran"/>
              </a:rPr>
              <a:t>. </a:t>
            </a:r>
            <a:endParaRPr sz="1200">
              <a:solidFill>
                <a:schemeClr val="dk1"/>
              </a:solidFill>
              <a:latin typeface="Catamaran"/>
              <a:ea typeface="Catamaran"/>
              <a:cs typeface="Catamaran"/>
              <a:sym typeface="Catamaran"/>
            </a:endParaRPr>
          </a:p>
          <a:p>
            <a:pPr marL="0" lvl="0" indent="0" algn="l" rtl="0">
              <a:spcBef>
                <a:spcPts val="300"/>
              </a:spcBef>
              <a:spcAft>
                <a:spcPts val="0"/>
              </a:spcAft>
              <a:buNone/>
            </a:pPr>
            <a:endParaRPr sz="1200">
              <a:solidFill>
                <a:schemeClr val="dk1"/>
              </a:solidFill>
              <a:latin typeface="Catamaran"/>
              <a:ea typeface="Catamaran"/>
              <a:cs typeface="Catamaran"/>
              <a:sym typeface="Catamar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rot="452811">
            <a:off x="3437575" y="3328334"/>
            <a:ext cx="2471509" cy="514745"/>
          </a:xfrm>
          <a:prstGeom prst="rect">
            <a:avLst/>
          </a:prstGeom>
        </p:spPr>
        <p:txBody>
          <a:bodyPr spcFirstLastPara="1" wrap="square" lIns="91425" tIns="91425" rIns="91425" bIns="91425" anchor="b" anchorCtr="0">
            <a:noAutofit/>
          </a:bodyPr>
          <a:lstStyle>
            <a:lvl1pPr lvl="0" algn="ctr">
              <a:spcBef>
                <a:spcPts val="0"/>
              </a:spcBef>
              <a:spcAft>
                <a:spcPts val="0"/>
              </a:spcAft>
              <a:buSzPts val="3000"/>
              <a:buNone/>
              <a:defRPr sz="3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subTitle" idx="1"/>
          </p:nvPr>
        </p:nvSpPr>
        <p:spPr>
          <a:xfrm rot="464367">
            <a:off x="2904682" y="3753522"/>
            <a:ext cx="3341539" cy="792628"/>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706600" y="1450925"/>
            <a:ext cx="7702200" cy="3117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7" name="Google Shape;17;p4"/>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title"/>
          </p:nvPr>
        </p:nvSpPr>
        <p:spPr>
          <a:xfrm>
            <a:off x="1063200" y="335373"/>
            <a:ext cx="7017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9"/>
        <p:cNvGrpSpPr/>
        <p:nvPr/>
      </p:nvGrpSpPr>
      <p:grpSpPr>
        <a:xfrm>
          <a:off x="0" y="0"/>
          <a:ext cx="0" cy="0"/>
          <a:chOff x="0" y="0"/>
          <a:chExt cx="0" cy="0"/>
        </a:xfrm>
      </p:grpSpPr>
      <p:sp>
        <p:nvSpPr>
          <p:cNvPr id="20" name="Google Shape;20;p5"/>
          <p:cNvSpPr txBox="1">
            <a:spLocks noGrp="1"/>
          </p:cNvSpPr>
          <p:nvPr>
            <p:ph type="body" idx="1"/>
          </p:nvPr>
        </p:nvSpPr>
        <p:spPr>
          <a:xfrm>
            <a:off x="706600" y="1450925"/>
            <a:ext cx="7702200" cy="3117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1" name="Google Shape;21;p5"/>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5"/>
          <p:cNvSpPr txBox="1">
            <a:spLocks noGrp="1"/>
          </p:cNvSpPr>
          <p:nvPr>
            <p:ph type="title"/>
          </p:nvPr>
        </p:nvSpPr>
        <p:spPr>
          <a:xfrm>
            <a:off x="1063200" y="335373"/>
            <a:ext cx="7017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1978800" y="634425"/>
            <a:ext cx="5186400" cy="11769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TITLE_1">
    <p:spTree>
      <p:nvGrpSpPr>
        <p:cNvPr id="1" name="Shape 51"/>
        <p:cNvGrpSpPr/>
        <p:nvPr/>
      </p:nvGrpSpPr>
      <p:grpSpPr>
        <a:xfrm>
          <a:off x="0" y="0"/>
          <a:ext cx="0" cy="0"/>
          <a:chOff x="0" y="0"/>
          <a:chExt cx="0" cy="0"/>
        </a:xfrm>
      </p:grpSpPr>
      <p:sp>
        <p:nvSpPr>
          <p:cNvPr id="52" name="Google Shape;52;p14"/>
          <p:cNvSpPr txBox="1">
            <a:spLocks noGrp="1"/>
          </p:cNvSpPr>
          <p:nvPr>
            <p:ph type="ctrTitle"/>
          </p:nvPr>
        </p:nvSpPr>
        <p:spPr>
          <a:xfrm>
            <a:off x="1394950" y="3598868"/>
            <a:ext cx="3187500" cy="7860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1800"/>
              <a:buFont typeface="Catamaran"/>
              <a:buNone/>
              <a:defRPr sz="1800">
                <a:latin typeface="Catamaran"/>
                <a:ea typeface="Catamaran"/>
                <a:cs typeface="Catamaran"/>
                <a:sym typeface="Catamaran"/>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3" name="Google Shape;53;p14"/>
          <p:cNvSpPr txBox="1">
            <a:spLocks noGrp="1"/>
          </p:cNvSpPr>
          <p:nvPr>
            <p:ph type="subTitle" idx="1"/>
          </p:nvPr>
        </p:nvSpPr>
        <p:spPr>
          <a:xfrm>
            <a:off x="1394950" y="662775"/>
            <a:ext cx="3638100" cy="25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700"/>
              <a:buFont typeface="Architects Daughter"/>
              <a:buNone/>
              <a:defRPr sz="2700">
                <a:latin typeface="Architects Daughter"/>
                <a:ea typeface="Architects Daughter"/>
                <a:cs typeface="Architects Daughter"/>
                <a:sym typeface="Architects Daughter"/>
              </a:defRPr>
            </a:lvl1pPr>
            <a:lvl2pPr lvl="1"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2pPr>
            <a:lvl3pPr lvl="2"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3pPr>
            <a:lvl4pPr lvl="3"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4pPr>
            <a:lvl5pPr lvl="4"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5pPr>
            <a:lvl6pPr lvl="5"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6pPr>
            <a:lvl7pPr lvl="6"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7pPr>
            <a:lvl8pPr lvl="7"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8pPr>
            <a:lvl9pPr lvl="8"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ITLE_ONLY_1_1">
    <p:spTree>
      <p:nvGrpSpPr>
        <p:cNvPr id="1" name="Shape 54"/>
        <p:cNvGrpSpPr/>
        <p:nvPr/>
      </p:nvGrpSpPr>
      <p:grpSpPr>
        <a:xfrm>
          <a:off x="0" y="0"/>
          <a:ext cx="0" cy="0"/>
          <a:chOff x="0" y="0"/>
          <a:chExt cx="0" cy="0"/>
        </a:xfrm>
      </p:grpSpPr>
      <p:sp>
        <p:nvSpPr>
          <p:cNvPr id="55" name="Google Shape;55;p15"/>
          <p:cNvSpPr/>
          <p:nvPr/>
        </p:nvSpPr>
        <p:spPr>
          <a:xfrm>
            <a:off x="-50175" y="300150"/>
            <a:ext cx="9241500" cy="7191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5"/>
          <p:cNvSpPr txBox="1">
            <a:spLocks noGrp="1"/>
          </p:cNvSpPr>
          <p:nvPr>
            <p:ph type="title"/>
          </p:nvPr>
        </p:nvSpPr>
        <p:spPr>
          <a:xfrm>
            <a:off x="1063200" y="335373"/>
            <a:ext cx="7017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15"/>
          <p:cNvSpPr txBox="1">
            <a:spLocks noGrp="1"/>
          </p:cNvSpPr>
          <p:nvPr>
            <p:ph type="title" idx="2"/>
          </p:nvPr>
        </p:nvSpPr>
        <p:spPr>
          <a:xfrm>
            <a:off x="1461319" y="1852500"/>
            <a:ext cx="24444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8" name="Google Shape;58;p15"/>
          <p:cNvSpPr txBox="1">
            <a:spLocks noGrp="1"/>
          </p:cNvSpPr>
          <p:nvPr>
            <p:ph type="subTitle" idx="1"/>
          </p:nvPr>
        </p:nvSpPr>
        <p:spPr>
          <a:xfrm>
            <a:off x="1461325" y="2262700"/>
            <a:ext cx="2444400" cy="69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9" name="Google Shape;59;p15"/>
          <p:cNvSpPr txBox="1">
            <a:spLocks noGrp="1"/>
          </p:cNvSpPr>
          <p:nvPr>
            <p:ph type="title" idx="3"/>
          </p:nvPr>
        </p:nvSpPr>
        <p:spPr>
          <a:xfrm>
            <a:off x="5238281" y="1852500"/>
            <a:ext cx="24444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0" name="Google Shape;60;p15"/>
          <p:cNvSpPr txBox="1">
            <a:spLocks noGrp="1"/>
          </p:cNvSpPr>
          <p:nvPr>
            <p:ph type="subTitle" idx="4"/>
          </p:nvPr>
        </p:nvSpPr>
        <p:spPr>
          <a:xfrm>
            <a:off x="5238280" y="2262700"/>
            <a:ext cx="2444400" cy="69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1" name="Google Shape;61;p15"/>
          <p:cNvSpPr txBox="1">
            <a:spLocks noGrp="1"/>
          </p:cNvSpPr>
          <p:nvPr>
            <p:ph type="title" idx="5"/>
          </p:nvPr>
        </p:nvSpPr>
        <p:spPr>
          <a:xfrm>
            <a:off x="1461319" y="3174625"/>
            <a:ext cx="24444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2" name="Google Shape;62;p15"/>
          <p:cNvSpPr txBox="1">
            <a:spLocks noGrp="1"/>
          </p:cNvSpPr>
          <p:nvPr>
            <p:ph type="subTitle" idx="6"/>
          </p:nvPr>
        </p:nvSpPr>
        <p:spPr>
          <a:xfrm>
            <a:off x="1461325" y="3584825"/>
            <a:ext cx="2444400" cy="69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3" name="Google Shape;63;p15"/>
          <p:cNvSpPr txBox="1">
            <a:spLocks noGrp="1"/>
          </p:cNvSpPr>
          <p:nvPr>
            <p:ph type="title" idx="7"/>
          </p:nvPr>
        </p:nvSpPr>
        <p:spPr>
          <a:xfrm>
            <a:off x="5238281" y="3174625"/>
            <a:ext cx="24444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4" name="Google Shape;64;p15"/>
          <p:cNvSpPr txBox="1">
            <a:spLocks noGrp="1"/>
          </p:cNvSpPr>
          <p:nvPr>
            <p:ph type="subTitle" idx="8"/>
          </p:nvPr>
        </p:nvSpPr>
        <p:spPr>
          <a:xfrm>
            <a:off x="5238280" y="3584825"/>
            <a:ext cx="2444400" cy="69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hree Columns ">
  <p:cSld name="TITLE_ONLY_1_2">
    <p:spTree>
      <p:nvGrpSpPr>
        <p:cNvPr id="1" name="Shape 73"/>
        <p:cNvGrpSpPr/>
        <p:nvPr/>
      </p:nvGrpSpPr>
      <p:grpSpPr>
        <a:xfrm>
          <a:off x="0" y="0"/>
          <a:ext cx="0" cy="0"/>
          <a:chOff x="0" y="0"/>
          <a:chExt cx="0" cy="0"/>
        </a:xfrm>
      </p:grpSpPr>
      <p:sp>
        <p:nvSpPr>
          <p:cNvPr id="74" name="Google Shape;74;p17"/>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7"/>
          <p:cNvSpPr txBox="1">
            <a:spLocks noGrp="1"/>
          </p:cNvSpPr>
          <p:nvPr>
            <p:ph type="title"/>
          </p:nvPr>
        </p:nvSpPr>
        <p:spPr>
          <a:xfrm>
            <a:off x="1063200" y="335373"/>
            <a:ext cx="7017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7"/>
          <p:cNvSpPr txBox="1">
            <a:spLocks noGrp="1"/>
          </p:cNvSpPr>
          <p:nvPr>
            <p:ph type="title" idx="2"/>
          </p:nvPr>
        </p:nvSpPr>
        <p:spPr>
          <a:xfrm>
            <a:off x="1660812" y="2915975"/>
            <a:ext cx="17520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7" name="Google Shape;77;p17"/>
          <p:cNvSpPr txBox="1">
            <a:spLocks noGrp="1"/>
          </p:cNvSpPr>
          <p:nvPr>
            <p:ph type="subTitle" idx="1"/>
          </p:nvPr>
        </p:nvSpPr>
        <p:spPr>
          <a:xfrm>
            <a:off x="1660812" y="3478575"/>
            <a:ext cx="1752000" cy="96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8" name="Google Shape;78;p17"/>
          <p:cNvSpPr txBox="1">
            <a:spLocks noGrp="1"/>
          </p:cNvSpPr>
          <p:nvPr>
            <p:ph type="title" idx="3"/>
          </p:nvPr>
        </p:nvSpPr>
        <p:spPr>
          <a:xfrm>
            <a:off x="3696004" y="2915975"/>
            <a:ext cx="17520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9" name="Google Shape;79;p17"/>
          <p:cNvSpPr txBox="1">
            <a:spLocks noGrp="1"/>
          </p:cNvSpPr>
          <p:nvPr>
            <p:ph type="subTitle" idx="4"/>
          </p:nvPr>
        </p:nvSpPr>
        <p:spPr>
          <a:xfrm>
            <a:off x="3696004" y="3478575"/>
            <a:ext cx="1752000" cy="96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0" name="Google Shape;80;p17"/>
          <p:cNvSpPr txBox="1">
            <a:spLocks noGrp="1"/>
          </p:cNvSpPr>
          <p:nvPr>
            <p:ph type="title" idx="5"/>
          </p:nvPr>
        </p:nvSpPr>
        <p:spPr>
          <a:xfrm>
            <a:off x="5731191" y="2915975"/>
            <a:ext cx="17520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1" name="Google Shape;81;p17"/>
          <p:cNvSpPr txBox="1">
            <a:spLocks noGrp="1"/>
          </p:cNvSpPr>
          <p:nvPr>
            <p:ph type="subTitle" idx="6"/>
          </p:nvPr>
        </p:nvSpPr>
        <p:spPr>
          <a:xfrm>
            <a:off x="5731191" y="3478575"/>
            <a:ext cx="1752000" cy="96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chitects Daughter"/>
              <a:buNone/>
              <a:defRPr sz="2800" b="1">
                <a:solidFill>
                  <a:schemeClr val="dk1"/>
                </a:solidFill>
                <a:latin typeface="Architects Daughter"/>
                <a:ea typeface="Architects Daughter"/>
                <a:cs typeface="Architects Daughter"/>
                <a:sym typeface="Architects Daughter"/>
              </a:defRPr>
            </a:lvl1pPr>
            <a:lvl2pPr lvl="1">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2pPr>
            <a:lvl3pPr lvl="2">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3pPr>
            <a:lvl4pPr lvl="3">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4pPr>
            <a:lvl5pPr lvl="4">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5pPr>
            <a:lvl6pPr lvl="5">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6pPr>
            <a:lvl7pPr lvl="6">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7pPr>
            <a:lvl8pPr lvl="7">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8pPr>
            <a:lvl9pPr lvl="8">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atamaran"/>
              <a:buChar char="●"/>
              <a:defRPr sz="1800">
                <a:solidFill>
                  <a:schemeClr val="dk1"/>
                </a:solidFill>
                <a:latin typeface="Catamaran"/>
                <a:ea typeface="Catamaran"/>
                <a:cs typeface="Catamaran"/>
                <a:sym typeface="Catamaran"/>
              </a:defRPr>
            </a:lvl1pPr>
            <a:lvl2pPr marL="914400" lvl="1" indent="-317500">
              <a:lnSpc>
                <a:spcPct val="100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00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00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00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00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00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00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00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9" r:id="rId6"/>
    <p:sldLayoutId id="2147483660" r:id="rId7"/>
    <p:sldLayoutId id="2147483661" r:id="rId8"/>
    <p:sldLayoutId id="2147483663" r:id="rId9"/>
    <p:sldLayoutId id="2147483665" r:id="rId10"/>
    <p:sldLayoutId id="2147483667"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 Target="slide9.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6.png"/><Relationship Id="rId18" Type="http://schemas.openxmlformats.org/officeDocument/2006/relationships/image" Target="../media/image53.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40.png"/><Relationship Id="rId17" Type="http://schemas.openxmlformats.org/officeDocument/2006/relationships/image" Target="../media/image33.png"/><Relationship Id="rId2" Type="http://schemas.openxmlformats.org/officeDocument/2006/relationships/notesSlide" Target="../notesSlides/notesSlide10.xml"/><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slide" Target="slide24.xml"/><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49.png"/><Relationship Id="rId18" Type="http://schemas.openxmlformats.org/officeDocument/2006/relationships/image" Target="../media/image53.png"/><Relationship Id="rId3" Type="http://schemas.openxmlformats.org/officeDocument/2006/relationships/image" Target="../media/image40.png"/><Relationship Id="rId7" Type="http://schemas.openxmlformats.org/officeDocument/2006/relationships/image" Target="../media/image63.png"/><Relationship Id="rId12" Type="http://schemas.openxmlformats.org/officeDocument/2006/relationships/image" Target="../media/image48.png"/><Relationship Id="rId17" Type="http://schemas.openxmlformats.org/officeDocument/2006/relationships/image" Target="../media/image8.png"/><Relationship Id="rId2" Type="http://schemas.openxmlformats.org/officeDocument/2006/relationships/notesSlide" Target="../notesSlides/notesSlide11.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65.png"/><Relationship Id="rId5" Type="http://schemas.openxmlformats.org/officeDocument/2006/relationships/image" Target="../media/image42.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64.pn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6.png"/><Relationship Id="rId18" Type="http://schemas.openxmlformats.org/officeDocument/2006/relationships/image" Target="../media/image53.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40.png"/><Relationship Id="rId17" Type="http://schemas.openxmlformats.org/officeDocument/2006/relationships/image" Target="../media/image33.png"/><Relationship Id="rId2" Type="http://schemas.openxmlformats.org/officeDocument/2006/relationships/notesSlide" Target="../notesSlides/notesSlide12.xml"/><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slide" Target="slide24.xml"/><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7.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65.png"/><Relationship Id="rId17" Type="http://schemas.openxmlformats.org/officeDocument/2006/relationships/image" Target="../media/image33.png"/><Relationship Id="rId2" Type="http://schemas.openxmlformats.org/officeDocument/2006/relationships/notesSlide" Target="../notesSlides/notesSlide13.xml"/><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5" Type="http://schemas.openxmlformats.org/officeDocument/2006/relationships/image" Target="../media/image50.png"/><Relationship Id="rId10" Type="http://schemas.openxmlformats.org/officeDocument/2006/relationships/slide" Target="slide24.xml"/><Relationship Id="rId19"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64.pn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6.png"/><Relationship Id="rId18" Type="http://schemas.openxmlformats.org/officeDocument/2006/relationships/image" Target="../media/image3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40.png"/><Relationship Id="rId17" Type="http://schemas.openxmlformats.org/officeDocument/2006/relationships/image" Target="../media/image33.png"/><Relationship Id="rId2" Type="http://schemas.openxmlformats.org/officeDocument/2006/relationships/notesSlide" Target="../notesSlides/notesSlide14.xml"/><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slide" Target="slide24.xml"/><Relationship Id="rId10" Type="http://schemas.openxmlformats.org/officeDocument/2006/relationships/image" Target="../media/image61.png"/><Relationship Id="rId19" Type="http://schemas.openxmlformats.org/officeDocument/2006/relationships/image" Target="../media/image39.png"/><Relationship Id="rId4" Type="http://schemas.openxmlformats.org/officeDocument/2006/relationships/image" Target="../media/image55.png"/><Relationship Id="rId9" Type="http://schemas.openxmlformats.org/officeDocument/2006/relationships/image" Target="../media/image67.pn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1.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8.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slide" Target="slide29.xml"/><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27.xml"/><Relationship Id="rId11" Type="http://schemas.openxmlformats.org/officeDocument/2006/relationships/image" Target="../media/image20.png"/><Relationship Id="rId5" Type="http://schemas.openxmlformats.org/officeDocument/2006/relationships/slide" Target="slide24.xml"/><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3.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8.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5.pn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8.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7.png"/><Relationship Id="rId7" Type="http://schemas.openxmlformats.org/officeDocument/2006/relationships/slide" Target="slide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78.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9.png"/><Relationship Id="rId7"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slide" Target="slide2.xml"/><Relationship Id="rId4" Type="http://schemas.openxmlformats.org/officeDocument/2006/relationships/image" Target="../media/image80.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1.png"/><Relationship Id="rId7" Type="http://schemas.openxmlformats.org/officeDocument/2006/relationships/slide" Target="slide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78.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2.png"/><Relationship Id="rId7"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slide" Target="slide2.xml"/><Relationship Id="rId4" Type="http://schemas.openxmlformats.org/officeDocument/2006/relationships/image" Target="../media/image83.pn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24.xml"/><Relationship Id="rId7" Type="http://schemas.openxmlformats.org/officeDocument/2006/relationships/slide" Target="slide29.xm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slide" Target="slide27.xml"/><Relationship Id="rId5" Type="http://schemas.openxmlformats.org/officeDocument/2006/relationships/image" Target="../media/image23.png"/><Relationship Id="rId4" Type="http://schemas.openxmlformats.org/officeDocument/2006/relationships/slide" Target="slide2.xml"/><Relationship Id="rId9" Type="http://schemas.openxmlformats.org/officeDocument/2006/relationships/image" Target="../media/image7.jpg"/></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7" Type="http://schemas.openxmlformats.org/officeDocument/2006/relationships/slide" Target="slide29.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slide" Target="slide27.xml"/><Relationship Id="rId5" Type="http://schemas.openxmlformats.org/officeDocument/2006/relationships/image" Target="../media/image23.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slide" Target="slide29.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 Target="slide2.xml"/><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slide" Target="slide29.xml"/><Relationship Id="rId5" Type="http://schemas.openxmlformats.org/officeDocument/2006/relationships/slide" Target="slide27.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26.png"/><Relationship Id="rId7" Type="http://schemas.openxmlformats.org/officeDocument/2006/relationships/image" Target="../media/image33.png"/><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2.xml"/><Relationship Id="rId11" Type="http://schemas.openxmlformats.org/officeDocument/2006/relationships/image" Target="../media/image6.png"/><Relationship Id="rId5" Type="http://schemas.openxmlformats.org/officeDocument/2006/relationships/image" Target="../media/image32.png"/><Relationship Id="rId10" Type="http://schemas.openxmlformats.org/officeDocument/2006/relationships/image" Target="../media/image5.png"/><Relationship Id="rId4" Type="http://schemas.openxmlformats.org/officeDocument/2006/relationships/image" Target="../media/image28.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3.png"/><Relationship Id="rId12"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slide" Target="slide2.xml"/><Relationship Id="rId11" Type="http://schemas.openxmlformats.org/officeDocument/2006/relationships/image" Target="../media/image5.png"/><Relationship Id="rId5" Type="http://schemas.openxmlformats.org/officeDocument/2006/relationships/image" Target="../media/image26.png"/><Relationship Id="rId10" Type="http://schemas.openxmlformats.org/officeDocument/2006/relationships/image" Target="../media/image34.png"/><Relationship Id="rId4" Type="http://schemas.openxmlformats.org/officeDocument/2006/relationships/image" Target="../media/image37.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3.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slide" Target="slide24.xml"/><Relationship Id="rId1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81" name="Google Shape;181;p35">
            <a:hlinkClick r:id="rId3" action="ppaction://hlinksldjump"/>
          </p:cNvPr>
          <p:cNvSpPr/>
          <p:nvPr/>
        </p:nvSpPr>
        <p:spPr>
          <a:xfrm>
            <a:off x="2782725" y="3604340"/>
            <a:ext cx="1730400" cy="556132"/>
          </a:xfrm>
          <a:prstGeom prst="rect">
            <a:avLst/>
          </a:prstGeom>
          <a:solidFill>
            <a:srgbClr val="93C47D"/>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81;p35">
            <a:hlinkClick r:id="rId3" action="ppaction://hlinksldjump"/>
            <a:extLst>
              <a:ext uri="{FF2B5EF4-FFF2-40B4-BE49-F238E27FC236}">
                <a16:creationId xmlns:a16="http://schemas.microsoft.com/office/drawing/2014/main" id="{27AE056B-A7BE-43D0-902C-77AF7C532262}"/>
              </a:ext>
            </a:extLst>
          </p:cNvPr>
          <p:cNvSpPr/>
          <p:nvPr/>
        </p:nvSpPr>
        <p:spPr>
          <a:xfrm>
            <a:off x="4888545" y="3604340"/>
            <a:ext cx="1730400" cy="556132"/>
          </a:xfrm>
          <a:prstGeom prst="rect">
            <a:avLst/>
          </a:prstGeom>
          <a:solidFill>
            <a:srgbClr val="93C47D"/>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174;p35"/>
          <p:cNvSpPr/>
          <p:nvPr/>
        </p:nvSpPr>
        <p:spPr>
          <a:xfrm>
            <a:off x="4271714" y="3745306"/>
            <a:ext cx="819342" cy="274200"/>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5"/>
          <p:cNvSpPr txBox="1">
            <a:spLocks noGrp="1"/>
          </p:cNvSpPr>
          <p:nvPr>
            <p:ph type="ctrTitle"/>
          </p:nvPr>
        </p:nvSpPr>
        <p:spPr>
          <a:xfrm>
            <a:off x="2975252" y="2453987"/>
            <a:ext cx="3312600" cy="107987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Arvin Union School District </a:t>
            </a:r>
            <a:br>
              <a:rPr lang="en" sz="2400" dirty="0"/>
            </a:br>
            <a:r>
              <a:rPr lang="en" sz="2400" dirty="0"/>
              <a:t>Local Measures</a:t>
            </a:r>
            <a:br>
              <a:rPr lang="en" sz="2400" dirty="0"/>
            </a:br>
            <a:br>
              <a:rPr lang="en" sz="2400" dirty="0"/>
            </a:br>
            <a:r>
              <a:rPr lang="en" sz="2400" dirty="0"/>
              <a:t>Distrito Escolar Union de Arvin</a:t>
            </a:r>
            <a:br>
              <a:rPr lang="en" sz="2400" dirty="0"/>
            </a:br>
            <a:r>
              <a:rPr lang="en" sz="2400" dirty="0"/>
              <a:t>Medidas Locales</a:t>
            </a:r>
            <a:endParaRPr sz="2400" dirty="0"/>
          </a:p>
        </p:txBody>
      </p:sp>
      <p:pic>
        <p:nvPicPr>
          <p:cNvPr id="179" name="Google Shape;179;p35"/>
          <p:cNvPicPr preferRelativeResize="0"/>
          <p:nvPr/>
        </p:nvPicPr>
        <p:blipFill>
          <a:blip r:embed="rId4">
            <a:alphaModFix/>
          </a:blip>
          <a:stretch>
            <a:fillRect/>
          </a:stretch>
        </p:blipFill>
        <p:spPr>
          <a:xfrm>
            <a:off x="6951591" y="172378"/>
            <a:ext cx="2226082" cy="2040014"/>
          </a:xfrm>
          <a:prstGeom prst="rect">
            <a:avLst/>
          </a:prstGeom>
          <a:noFill/>
          <a:ln>
            <a:noFill/>
          </a:ln>
        </p:spPr>
      </p:pic>
      <p:pic>
        <p:nvPicPr>
          <p:cNvPr id="180" name="Google Shape;180;p35"/>
          <p:cNvPicPr preferRelativeResize="0"/>
          <p:nvPr/>
        </p:nvPicPr>
        <p:blipFill>
          <a:blip r:embed="rId5">
            <a:alphaModFix/>
          </a:blip>
          <a:stretch>
            <a:fillRect/>
          </a:stretch>
        </p:blipFill>
        <p:spPr>
          <a:xfrm>
            <a:off x="99299" y="3360256"/>
            <a:ext cx="2428700" cy="1817497"/>
          </a:xfrm>
          <a:prstGeom prst="rect">
            <a:avLst/>
          </a:prstGeom>
          <a:noFill/>
          <a:ln>
            <a:noFill/>
          </a:ln>
        </p:spPr>
      </p:pic>
      <p:sp>
        <p:nvSpPr>
          <p:cNvPr id="182" name="Google Shape;182;p35">
            <a:hlinkClick r:id="rId3" action="ppaction://hlinksldjump"/>
          </p:cNvPr>
          <p:cNvSpPr txBox="1">
            <a:spLocks noGrp="1"/>
          </p:cNvSpPr>
          <p:nvPr>
            <p:ph type="ctrTitle"/>
          </p:nvPr>
        </p:nvSpPr>
        <p:spPr>
          <a:xfrm rot="21220289">
            <a:off x="7072777" y="688458"/>
            <a:ext cx="1936576" cy="95006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dirty="0"/>
              <a:t>Every Student Learning Every Day No Matter What It Takes!</a:t>
            </a:r>
            <a:endParaRPr sz="1400" dirty="0"/>
          </a:p>
        </p:txBody>
      </p:sp>
      <p:pic>
        <p:nvPicPr>
          <p:cNvPr id="7" name="Picture 6" descr="A picture containing drawing, clock&#10;&#10;Description automatically generated">
            <a:extLst>
              <a:ext uri="{FF2B5EF4-FFF2-40B4-BE49-F238E27FC236}">
                <a16:creationId xmlns:a16="http://schemas.microsoft.com/office/drawing/2014/main" id="{A1EBFFFD-80B4-436B-97B9-4CE8D5D82574}"/>
              </a:ext>
            </a:extLst>
          </p:cNvPr>
          <p:cNvPicPr>
            <a:picLocks noChangeAspect="1"/>
          </p:cNvPicPr>
          <p:nvPr/>
        </p:nvPicPr>
        <p:blipFill>
          <a:blip r:embed="rId6"/>
          <a:stretch>
            <a:fillRect/>
          </a:stretch>
        </p:blipFill>
        <p:spPr>
          <a:xfrm rot="20583173">
            <a:off x="477304" y="848771"/>
            <a:ext cx="1661485" cy="1253282"/>
          </a:xfrm>
          <a:prstGeom prst="rect">
            <a:avLst/>
          </a:prstGeom>
        </p:spPr>
      </p:pic>
      <p:pic>
        <p:nvPicPr>
          <p:cNvPr id="177" name="Google Shape;177;p35"/>
          <p:cNvPicPr preferRelativeResize="0"/>
          <p:nvPr/>
        </p:nvPicPr>
        <p:blipFill>
          <a:blip r:embed="rId7">
            <a:alphaModFix/>
          </a:blip>
          <a:stretch>
            <a:fillRect/>
          </a:stretch>
        </p:blipFill>
        <p:spPr>
          <a:xfrm rot="19507527">
            <a:off x="777178" y="346268"/>
            <a:ext cx="778932" cy="792600"/>
          </a:xfrm>
          <a:prstGeom prst="rect">
            <a:avLst/>
          </a:prstGeom>
          <a:noFill/>
          <a:ln>
            <a:noFill/>
          </a:ln>
        </p:spPr>
      </p:pic>
      <p:sp>
        <p:nvSpPr>
          <p:cNvPr id="4" name="Google Shape;183;p35">
            <a:hlinkClick r:id="rId3" action="ppaction://hlinksldjump"/>
            <a:extLst>
              <a:ext uri="{FF2B5EF4-FFF2-40B4-BE49-F238E27FC236}">
                <a16:creationId xmlns:a16="http://schemas.microsoft.com/office/drawing/2014/main" id="{16FA8BC7-74B6-4B28-A333-F34B3A66CEC8}"/>
              </a:ext>
            </a:extLst>
          </p:cNvPr>
          <p:cNvSpPr/>
          <p:nvPr/>
        </p:nvSpPr>
        <p:spPr>
          <a:xfrm rot="-5400000">
            <a:off x="4593098" y="3691255"/>
            <a:ext cx="237137" cy="391889"/>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p35">
            <a:hlinkClick r:id="rId3" action="ppaction://hlinksldjump"/>
            <a:extLst>
              <a:ext uri="{FF2B5EF4-FFF2-40B4-BE49-F238E27FC236}">
                <a16:creationId xmlns:a16="http://schemas.microsoft.com/office/drawing/2014/main" id="{566FF3D9-50C7-489A-989F-12E54EF5925F}"/>
              </a:ext>
            </a:extLst>
          </p:cNvPr>
          <p:cNvSpPr txBox="1">
            <a:spLocks/>
          </p:cNvSpPr>
          <p:nvPr/>
        </p:nvSpPr>
        <p:spPr>
          <a:xfrm>
            <a:off x="425202" y="3705441"/>
            <a:ext cx="1762654" cy="12996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600"/>
              <a:buFont typeface="Architects Daughter"/>
              <a:buNone/>
              <a:defRPr sz="36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9pPr>
          </a:lstStyle>
          <a:p>
            <a:r>
              <a:rPr lang="es-ES" sz="800" dirty="0"/>
              <a:t>¡</a:t>
            </a:r>
            <a:r>
              <a:rPr lang="es-ES" sz="1600" dirty="0"/>
              <a:t>Cada estudiante aprende todos los días sin importar lo que cueste!</a:t>
            </a:r>
            <a:endParaRPr lang="en-US" sz="1600" dirty="0"/>
          </a:p>
        </p:txBody>
      </p:sp>
      <p:pic>
        <p:nvPicPr>
          <p:cNvPr id="3" name="Picture 2">
            <a:extLst>
              <a:ext uri="{FF2B5EF4-FFF2-40B4-BE49-F238E27FC236}">
                <a16:creationId xmlns:a16="http://schemas.microsoft.com/office/drawing/2014/main" id="{13F8F51B-71EB-4EE8-9090-7D9FB5317332}"/>
              </a:ext>
            </a:extLst>
          </p:cNvPr>
          <p:cNvPicPr>
            <a:picLocks noChangeAspect="1"/>
          </p:cNvPicPr>
          <p:nvPr/>
        </p:nvPicPr>
        <p:blipFill rotWithShape="1">
          <a:blip r:embed="rId8"/>
          <a:srcRect l="20314" t="10887" r="43458" b="71930"/>
          <a:stretch/>
        </p:blipFill>
        <p:spPr>
          <a:xfrm rot="21379573">
            <a:off x="7586980" y="2416761"/>
            <a:ext cx="1379433" cy="640080"/>
          </a:xfrm>
          <a:prstGeom prst="rect">
            <a:avLst/>
          </a:prstGeom>
        </p:spPr>
      </p:pic>
      <p:pic>
        <p:nvPicPr>
          <p:cNvPr id="8" name="Picture 7">
            <a:extLst>
              <a:ext uri="{FF2B5EF4-FFF2-40B4-BE49-F238E27FC236}">
                <a16:creationId xmlns:a16="http://schemas.microsoft.com/office/drawing/2014/main" id="{DFE2B6A7-F453-4443-B406-6E317D837074}"/>
              </a:ext>
            </a:extLst>
          </p:cNvPr>
          <p:cNvPicPr>
            <a:picLocks noChangeAspect="1"/>
          </p:cNvPicPr>
          <p:nvPr/>
        </p:nvPicPr>
        <p:blipFill rotWithShape="1">
          <a:blip r:embed="rId9"/>
          <a:srcRect l="19635" t="10560" r="45747" b="70710"/>
          <a:stretch/>
        </p:blipFill>
        <p:spPr>
          <a:xfrm rot="21378923">
            <a:off x="6972279" y="3429649"/>
            <a:ext cx="1380744" cy="688233"/>
          </a:xfrm>
          <a:prstGeom prst="rect">
            <a:avLst/>
          </a:prstGeom>
        </p:spPr>
      </p:pic>
      <p:pic>
        <p:nvPicPr>
          <p:cNvPr id="10" name="Picture 9">
            <a:extLst>
              <a:ext uri="{FF2B5EF4-FFF2-40B4-BE49-F238E27FC236}">
                <a16:creationId xmlns:a16="http://schemas.microsoft.com/office/drawing/2014/main" id="{405F53EE-809D-4A51-B01A-DB3DEBAADE75}"/>
              </a:ext>
            </a:extLst>
          </p:cNvPr>
          <p:cNvPicPr>
            <a:picLocks noChangeAspect="1"/>
          </p:cNvPicPr>
          <p:nvPr/>
        </p:nvPicPr>
        <p:blipFill rotWithShape="1">
          <a:blip r:embed="rId10"/>
          <a:srcRect l="18731" t="12323" r="45940" b="73233"/>
          <a:stretch/>
        </p:blipFill>
        <p:spPr>
          <a:xfrm rot="21367415">
            <a:off x="7491904" y="4368278"/>
            <a:ext cx="1380744" cy="669052"/>
          </a:xfrm>
          <a:prstGeom prst="rect">
            <a:avLst/>
          </a:prstGeom>
        </p:spPr>
      </p:pic>
      <p:pic>
        <p:nvPicPr>
          <p:cNvPr id="13" name="Picture 12">
            <a:extLst>
              <a:ext uri="{FF2B5EF4-FFF2-40B4-BE49-F238E27FC236}">
                <a16:creationId xmlns:a16="http://schemas.microsoft.com/office/drawing/2014/main" id="{345E1728-F318-41ED-8CE2-CFD1B72AB69B}"/>
              </a:ext>
            </a:extLst>
          </p:cNvPr>
          <p:cNvPicPr>
            <a:picLocks noChangeAspect="1"/>
          </p:cNvPicPr>
          <p:nvPr/>
        </p:nvPicPr>
        <p:blipFill>
          <a:blip r:embed="rId11"/>
          <a:stretch>
            <a:fillRect/>
          </a:stretch>
        </p:blipFill>
        <p:spPr>
          <a:xfrm>
            <a:off x="8105722" y="4057186"/>
            <a:ext cx="535978" cy="548640"/>
          </a:xfrm>
          <a:prstGeom prst="rect">
            <a:avLst/>
          </a:prstGeom>
        </p:spPr>
      </p:pic>
      <p:pic>
        <p:nvPicPr>
          <p:cNvPr id="16" name="Picture 15">
            <a:extLst>
              <a:ext uri="{FF2B5EF4-FFF2-40B4-BE49-F238E27FC236}">
                <a16:creationId xmlns:a16="http://schemas.microsoft.com/office/drawing/2014/main" id="{63E13D75-96B8-4F9E-BCDB-18F0157AC577}"/>
              </a:ext>
            </a:extLst>
          </p:cNvPr>
          <p:cNvPicPr>
            <a:picLocks noChangeAspect="1"/>
          </p:cNvPicPr>
          <p:nvPr/>
        </p:nvPicPr>
        <p:blipFill>
          <a:blip r:embed="rId11"/>
          <a:stretch>
            <a:fillRect/>
          </a:stretch>
        </p:blipFill>
        <p:spPr>
          <a:xfrm>
            <a:off x="8146548" y="2124471"/>
            <a:ext cx="535978" cy="548640"/>
          </a:xfrm>
          <a:prstGeom prst="rect">
            <a:avLst/>
          </a:prstGeom>
        </p:spPr>
      </p:pic>
      <p:pic>
        <p:nvPicPr>
          <p:cNvPr id="17" name="Picture 16">
            <a:extLst>
              <a:ext uri="{FF2B5EF4-FFF2-40B4-BE49-F238E27FC236}">
                <a16:creationId xmlns:a16="http://schemas.microsoft.com/office/drawing/2014/main" id="{824E8CDD-DC6D-42A3-9CAD-4D8BD85525B9}"/>
              </a:ext>
            </a:extLst>
          </p:cNvPr>
          <p:cNvPicPr>
            <a:picLocks noChangeAspect="1"/>
          </p:cNvPicPr>
          <p:nvPr/>
        </p:nvPicPr>
        <p:blipFill>
          <a:blip r:embed="rId11"/>
          <a:stretch>
            <a:fillRect/>
          </a:stretch>
        </p:blipFill>
        <p:spPr>
          <a:xfrm>
            <a:off x="7505087" y="3156801"/>
            <a:ext cx="535978" cy="548640"/>
          </a:xfrm>
          <a:prstGeom prst="rect">
            <a:avLst/>
          </a:prstGeom>
        </p:spPr>
      </p:pic>
      <p:pic>
        <p:nvPicPr>
          <p:cNvPr id="19" name="Picture 18">
            <a:extLst>
              <a:ext uri="{FF2B5EF4-FFF2-40B4-BE49-F238E27FC236}">
                <a16:creationId xmlns:a16="http://schemas.microsoft.com/office/drawing/2014/main" id="{1E87054F-EEE5-4036-9BAE-36821D270EEA}"/>
              </a:ext>
            </a:extLst>
          </p:cNvPr>
          <p:cNvPicPr>
            <a:picLocks noChangeAspect="1"/>
          </p:cNvPicPr>
          <p:nvPr/>
        </p:nvPicPr>
        <p:blipFill rotWithShape="1">
          <a:blip r:embed="rId12"/>
          <a:srcRect l="19363" t="10383" r="44051" b="71839"/>
          <a:stretch/>
        </p:blipFill>
        <p:spPr>
          <a:xfrm rot="20596389">
            <a:off x="383787" y="2436824"/>
            <a:ext cx="1845485" cy="640080"/>
          </a:xfrm>
          <a:prstGeom prst="rect">
            <a:avLst/>
          </a:prstGeom>
        </p:spPr>
      </p:pic>
      <p:pic>
        <p:nvPicPr>
          <p:cNvPr id="21" name="Picture 20">
            <a:extLst>
              <a:ext uri="{FF2B5EF4-FFF2-40B4-BE49-F238E27FC236}">
                <a16:creationId xmlns:a16="http://schemas.microsoft.com/office/drawing/2014/main" id="{4F4EFE77-7F6A-48B1-9CEE-8D98EE524611}"/>
              </a:ext>
            </a:extLst>
          </p:cNvPr>
          <p:cNvPicPr>
            <a:picLocks noChangeAspect="1"/>
          </p:cNvPicPr>
          <p:nvPr/>
        </p:nvPicPr>
        <p:blipFill>
          <a:blip r:embed="rId13"/>
          <a:stretch>
            <a:fillRect/>
          </a:stretch>
        </p:blipFill>
        <p:spPr>
          <a:xfrm>
            <a:off x="1107740" y="2153472"/>
            <a:ext cx="536494" cy="548688"/>
          </a:xfrm>
          <a:prstGeom prst="rect">
            <a:avLst/>
          </a:prstGeom>
        </p:spPr>
      </p:pic>
      <p:sp>
        <p:nvSpPr>
          <p:cNvPr id="36" name="Google Shape;182;p35">
            <a:hlinkClick r:id="rId3" action="ppaction://hlinksldjump"/>
            <a:extLst>
              <a:ext uri="{FF2B5EF4-FFF2-40B4-BE49-F238E27FC236}">
                <a16:creationId xmlns:a16="http://schemas.microsoft.com/office/drawing/2014/main" id="{1D538AA7-257C-4B51-9DEC-22CA48B451AE}"/>
              </a:ext>
            </a:extLst>
          </p:cNvPr>
          <p:cNvSpPr txBox="1">
            <a:spLocks/>
          </p:cNvSpPr>
          <p:nvPr/>
        </p:nvSpPr>
        <p:spPr>
          <a:xfrm>
            <a:off x="2975252" y="3636982"/>
            <a:ext cx="1263722" cy="51969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600"/>
              <a:buFont typeface="Architects Daughter"/>
              <a:buNone/>
              <a:defRPr sz="36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9pPr>
          </a:lstStyle>
          <a:p>
            <a:r>
              <a:rPr lang="en-US" sz="2400" dirty="0"/>
              <a:t>2020</a:t>
            </a:r>
          </a:p>
        </p:txBody>
      </p:sp>
      <p:sp>
        <p:nvSpPr>
          <p:cNvPr id="25" name="Google Shape;182;p35">
            <a:hlinkClick r:id="rId3" action="ppaction://hlinksldjump"/>
            <a:extLst>
              <a:ext uri="{FF2B5EF4-FFF2-40B4-BE49-F238E27FC236}">
                <a16:creationId xmlns:a16="http://schemas.microsoft.com/office/drawing/2014/main" id="{9577CE6C-11D9-4F2F-B7B2-0C14164C37CA}"/>
              </a:ext>
            </a:extLst>
          </p:cNvPr>
          <p:cNvSpPr txBox="1">
            <a:spLocks/>
          </p:cNvSpPr>
          <p:nvPr/>
        </p:nvSpPr>
        <p:spPr>
          <a:xfrm>
            <a:off x="5100497" y="3636982"/>
            <a:ext cx="1263722" cy="51969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600"/>
              <a:buFont typeface="Architects Daughter"/>
              <a:buNone/>
              <a:defRPr sz="36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dk1"/>
              </a:buClr>
              <a:buSzPts val="3600"/>
              <a:buFont typeface="Architects Daughter"/>
              <a:buNone/>
              <a:defRPr sz="3600" b="0" i="0" u="none" strike="noStrike" cap="none">
                <a:solidFill>
                  <a:schemeClr val="dk1"/>
                </a:solidFill>
                <a:latin typeface="Architects Daughter"/>
                <a:ea typeface="Architects Daughter"/>
                <a:cs typeface="Architects Daughter"/>
                <a:sym typeface="Architects Daughter"/>
              </a:defRPr>
            </a:lvl9pPr>
          </a:lstStyle>
          <a:p>
            <a:r>
              <a:rPr lang="en-US" sz="2400" dirty="0"/>
              <a:t>2021</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childTnLst>
                                </p:cTn>
                              </p:par>
                              <p:par>
                                <p:cTn id="8" presetID="2" presetClass="entr" presetSubtype="2" fill="hold" nodeType="withEffect">
                                  <p:stCondLst>
                                    <p:cond delay="0"/>
                                  </p:stCondLst>
                                  <p:childTnLst>
                                    <p:set>
                                      <p:cBhvr>
                                        <p:cTn id="9" dur="1" fill="hold">
                                          <p:stCondLst>
                                            <p:cond delay="0"/>
                                          </p:stCondLst>
                                        </p:cTn>
                                        <p:tgtEl>
                                          <p:spTgt spid="179"/>
                                        </p:tgtEl>
                                        <p:attrNameLst>
                                          <p:attrName>style.visibility</p:attrName>
                                        </p:attrNameLst>
                                      </p:cBhvr>
                                      <p:to>
                                        <p:strVal val="visible"/>
                                      </p:to>
                                    </p:set>
                                    <p:anim calcmode="lin" valueType="num">
                                      <p:cBhvr additive="base">
                                        <p:cTn id="10" dur="900"/>
                                        <p:tgtEl>
                                          <p:spTgt spid="179"/>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180"/>
                                        </p:tgtEl>
                                        <p:attrNameLst>
                                          <p:attrName>style.visibility</p:attrName>
                                        </p:attrNameLst>
                                      </p:cBhvr>
                                      <p:to>
                                        <p:strVal val="visible"/>
                                      </p:to>
                                    </p:set>
                                    <p:anim calcmode="lin" valueType="num">
                                      <p:cBhvr additive="base">
                                        <p:cTn id="13" dur="900"/>
                                        <p:tgtEl>
                                          <p:spTgt spid="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0" name="Picture 29">
            <a:extLst>
              <a:ext uri="{FF2B5EF4-FFF2-40B4-BE49-F238E27FC236}">
                <a16:creationId xmlns:a16="http://schemas.microsoft.com/office/drawing/2014/main" id="{30B443B8-41C8-4426-A4A4-BC069545FB1B}"/>
              </a:ext>
            </a:extLst>
          </p:cNvPr>
          <p:cNvPicPr>
            <a:picLocks noChangeAspect="1"/>
          </p:cNvPicPr>
          <p:nvPr/>
        </p:nvPicPr>
        <p:blipFill rotWithShape="1">
          <a:blip r:embed="rId3"/>
          <a:srcRect l="7483" t="39982" r="15827" b="49326"/>
          <a:stretch/>
        </p:blipFill>
        <p:spPr>
          <a:xfrm>
            <a:off x="486801" y="4545834"/>
            <a:ext cx="8111187" cy="462239"/>
          </a:xfrm>
          <a:prstGeom prst="rect">
            <a:avLst/>
          </a:prstGeom>
        </p:spPr>
      </p:pic>
      <p:pic>
        <p:nvPicPr>
          <p:cNvPr id="28" name="Picture 27">
            <a:extLst>
              <a:ext uri="{FF2B5EF4-FFF2-40B4-BE49-F238E27FC236}">
                <a16:creationId xmlns:a16="http://schemas.microsoft.com/office/drawing/2014/main" id="{5B6E4E6E-BD30-4E1B-BFAF-59B800F36E11}"/>
              </a:ext>
            </a:extLst>
          </p:cNvPr>
          <p:cNvPicPr>
            <a:picLocks noChangeAspect="1"/>
          </p:cNvPicPr>
          <p:nvPr/>
        </p:nvPicPr>
        <p:blipFill rotWithShape="1">
          <a:blip r:embed="rId4"/>
          <a:srcRect l="7482" t="31847" r="15899" b="60868"/>
          <a:stretch/>
        </p:blipFill>
        <p:spPr>
          <a:xfrm>
            <a:off x="486802" y="2961868"/>
            <a:ext cx="8111187" cy="374703"/>
          </a:xfrm>
          <a:prstGeom prst="rect">
            <a:avLst/>
          </a:prstGeom>
        </p:spPr>
      </p:pic>
      <p:pic>
        <p:nvPicPr>
          <p:cNvPr id="26" name="Picture 25">
            <a:extLst>
              <a:ext uri="{FF2B5EF4-FFF2-40B4-BE49-F238E27FC236}">
                <a16:creationId xmlns:a16="http://schemas.microsoft.com/office/drawing/2014/main" id="{E0336F3B-20E9-4C8D-9DC6-5C3104B427EE}"/>
              </a:ext>
            </a:extLst>
          </p:cNvPr>
          <p:cNvPicPr>
            <a:picLocks noChangeAspect="1"/>
          </p:cNvPicPr>
          <p:nvPr/>
        </p:nvPicPr>
        <p:blipFill rotWithShape="1">
          <a:blip r:embed="rId5"/>
          <a:srcRect l="7698" t="51827" r="15971" b="40824"/>
          <a:stretch/>
        </p:blipFill>
        <p:spPr>
          <a:xfrm>
            <a:off x="486802" y="1446211"/>
            <a:ext cx="8111187" cy="377961"/>
          </a:xfrm>
          <a:prstGeom prst="rect">
            <a:avLst/>
          </a:prstGeom>
        </p:spPr>
      </p:pic>
      <p:pic>
        <p:nvPicPr>
          <p:cNvPr id="24" name="Picture 23">
            <a:extLst>
              <a:ext uri="{FF2B5EF4-FFF2-40B4-BE49-F238E27FC236}">
                <a16:creationId xmlns:a16="http://schemas.microsoft.com/office/drawing/2014/main" id="{3E186A6E-2F92-4675-97F9-A6A4BC4EEB74}"/>
              </a:ext>
            </a:extLst>
          </p:cNvPr>
          <p:cNvPicPr>
            <a:picLocks noChangeAspect="1"/>
          </p:cNvPicPr>
          <p:nvPr/>
        </p:nvPicPr>
        <p:blipFill rotWithShape="1">
          <a:blip r:embed="rId6"/>
          <a:srcRect l="7482" t="65739" r="15755" b="23594"/>
          <a:stretch/>
        </p:blipFill>
        <p:spPr>
          <a:xfrm>
            <a:off x="486802" y="4030552"/>
            <a:ext cx="8111188" cy="447995"/>
          </a:xfrm>
          <a:prstGeom prst="rect">
            <a:avLst/>
          </a:prstGeom>
        </p:spPr>
      </p:pic>
      <p:pic>
        <p:nvPicPr>
          <p:cNvPr id="17" name="Picture 16">
            <a:extLst>
              <a:ext uri="{FF2B5EF4-FFF2-40B4-BE49-F238E27FC236}">
                <a16:creationId xmlns:a16="http://schemas.microsoft.com/office/drawing/2014/main" id="{AF247728-C02E-4C61-AECE-19A4B3AB0470}"/>
              </a:ext>
            </a:extLst>
          </p:cNvPr>
          <p:cNvPicPr>
            <a:picLocks noChangeAspect="1"/>
          </p:cNvPicPr>
          <p:nvPr/>
        </p:nvPicPr>
        <p:blipFill rotWithShape="1">
          <a:blip r:embed="rId7"/>
          <a:srcRect l="7410" t="38288" r="15827" b="52788"/>
          <a:stretch/>
        </p:blipFill>
        <p:spPr>
          <a:xfrm>
            <a:off x="486802" y="2470559"/>
            <a:ext cx="8111188" cy="459006"/>
          </a:xfrm>
          <a:prstGeom prst="rect">
            <a:avLst/>
          </a:prstGeom>
        </p:spPr>
      </p:pic>
      <p:pic>
        <p:nvPicPr>
          <p:cNvPr id="13" name="Picture 12">
            <a:extLst>
              <a:ext uri="{FF2B5EF4-FFF2-40B4-BE49-F238E27FC236}">
                <a16:creationId xmlns:a16="http://schemas.microsoft.com/office/drawing/2014/main" id="{A8843600-3980-41A6-A38D-0D31C53F7C11}"/>
              </a:ext>
            </a:extLst>
          </p:cNvPr>
          <p:cNvPicPr>
            <a:picLocks noChangeAspect="1"/>
          </p:cNvPicPr>
          <p:nvPr/>
        </p:nvPicPr>
        <p:blipFill rotWithShape="1">
          <a:blip r:embed="rId8"/>
          <a:srcRect l="7266" t="55764" r="15971" b="36434"/>
          <a:stretch/>
        </p:blipFill>
        <p:spPr>
          <a:xfrm>
            <a:off x="486802" y="995237"/>
            <a:ext cx="8111188" cy="401283"/>
          </a:xfrm>
          <a:prstGeom prst="rect">
            <a:avLst/>
          </a:prstGeom>
        </p:spPr>
      </p:pic>
      <p:pic>
        <p:nvPicPr>
          <p:cNvPr id="11" name="Picture 10">
            <a:extLst>
              <a:ext uri="{FF2B5EF4-FFF2-40B4-BE49-F238E27FC236}">
                <a16:creationId xmlns:a16="http://schemas.microsoft.com/office/drawing/2014/main" id="{A090378D-FD7D-47B1-B035-5CC30AF96426}"/>
              </a:ext>
            </a:extLst>
          </p:cNvPr>
          <p:cNvPicPr>
            <a:picLocks noChangeAspect="1"/>
          </p:cNvPicPr>
          <p:nvPr/>
        </p:nvPicPr>
        <p:blipFill rotWithShape="1">
          <a:blip r:embed="rId9"/>
          <a:srcRect l="7482" t="55380" r="15755" b="33953"/>
          <a:stretch/>
        </p:blipFill>
        <p:spPr>
          <a:xfrm>
            <a:off x="486802" y="3491038"/>
            <a:ext cx="8111188" cy="483435"/>
          </a:xfrm>
          <a:prstGeom prst="rect">
            <a:avLst/>
          </a:prstGeom>
        </p:spPr>
      </p:pic>
      <p:pic>
        <p:nvPicPr>
          <p:cNvPr id="9" name="Picture 8">
            <a:extLst>
              <a:ext uri="{FF2B5EF4-FFF2-40B4-BE49-F238E27FC236}">
                <a16:creationId xmlns:a16="http://schemas.microsoft.com/office/drawing/2014/main" id="{4C2C7271-CB0B-4C30-97C7-7A1FF1EFFA25}"/>
              </a:ext>
            </a:extLst>
          </p:cNvPr>
          <p:cNvPicPr>
            <a:picLocks noChangeAspect="1"/>
          </p:cNvPicPr>
          <p:nvPr/>
        </p:nvPicPr>
        <p:blipFill rotWithShape="1">
          <a:blip r:embed="rId10"/>
          <a:srcRect l="7770" t="50407" r="16115" b="42466"/>
          <a:stretch/>
        </p:blipFill>
        <p:spPr>
          <a:xfrm>
            <a:off x="486803" y="2056502"/>
            <a:ext cx="8111187" cy="366557"/>
          </a:xfrm>
          <a:prstGeom prst="rect">
            <a:avLst/>
          </a:prstGeom>
        </p:spPr>
      </p:pic>
      <p:pic>
        <p:nvPicPr>
          <p:cNvPr id="7" name="Picture 6">
            <a:extLst>
              <a:ext uri="{FF2B5EF4-FFF2-40B4-BE49-F238E27FC236}">
                <a16:creationId xmlns:a16="http://schemas.microsoft.com/office/drawing/2014/main" id="{8A544A27-3B49-4BFF-9836-440D370F47B4}"/>
              </a:ext>
            </a:extLst>
          </p:cNvPr>
          <p:cNvPicPr>
            <a:picLocks noChangeAspect="1"/>
          </p:cNvPicPr>
          <p:nvPr/>
        </p:nvPicPr>
        <p:blipFill rotWithShape="1">
          <a:blip r:embed="rId11"/>
          <a:srcRect l="7699" t="34021" r="15826" b="58852"/>
          <a:stretch/>
        </p:blipFill>
        <p:spPr>
          <a:xfrm>
            <a:off x="486802" y="554471"/>
            <a:ext cx="8111189" cy="366557"/>
          </a:xfrm>
          <a:prstGeom prst="rect">
            <a:avLst/>
          </a:prstGeom>
        </p:spPr>
      </p:pic>
      <p:pic>
        <p:nvPicPr>
          <p:cNvPr id="39" name="Google Shape;1243;p68">
            <a:extLst>
              <a:ext uri="{FF2B5EF4-FFF2-40B4-BE49-F238E27FC236}">
                <a16:creationId xmlns:a16="http://schemas.microsoft.com/office/drawing/2014/main" id="{EADA94EF-7BEE-475F-A4CB-A18942E55F40}"/>
              </a:ext>
            </a:extLst>
          </p:cNvPr>
          <p:cNvPicPr preferRelativeResize="0"/>
          <p:nvPr/>
        </p:nvPicPr>
        <p:blipFill rotWithShape="1">
          <a:blip r:embed="rId12">
            <a:alphaModFix/>
          </a:blip>
          <a:srcRect t="17562" r="12349" b="21750"/>
          <a:stretch/>
        </p:blipFill>
        <p:spPr>
          <a:xfrm>
            <a:off x="5786376" y="-76300"/>
            <a:ext cx="2674943" cy="665800"/>
          </a:xfrm>
          <a:prstGeom prst="rect">
            <a:avLst/>
          </a:prstGeom>
          <a:noFill/>
          <a:ln>
            <a:noFill/>
          </a:ln>
        </p:spPr>
      </p:pic>
      <p:pic>
        <p:nvPicPr>
          <p:cNvPr id="221" name="Google Shape;221;p37"/>
          <p:cNvPicPr preferRelativeResize="0"/>
          <p:nvPr/>
        </p:nvPicPr>
        <p:blipFill>
          <a:blip r:embed="rId13">
            <a:alphaModFix/>
          </a:blip>
          <a:stretch>
            <a:fillRect/>
          </a:stretch>
        </p:blipFill>
        <p:spPr>
          <a:xfrm>
            <a:off x="7896095" y="-41714"/>
            <a:ext cx="640080" cy="548640"/>
          </a:xfrm>
          <a:prstGeom prst="rect">
            <a:avLst/>
          </a:prstGeom>
          <a:noFill/>
          <a:ln>
            <a:noFill/>
          </a:ln>
        </p:spPr>
      </p:pic>
      <p:pic>
        <p:nvPicPr>
          <p:cNvPr id="4" name="Picture 3">
            <a:extLst>
              <a:ext uri="{FF2B5EF4-FFF2-40B4-BE49-F238E27FC236}">
                <a16:creationId xmlns:a16="http://schemas.microsoft.com/office/drawing/2014/main" id="{1936502C-40FB-469B-98DF-BB9F2B15AF37}"/>
              </a:ext>
            </a:extLst>
          </p:cNvPr>
          <p:cNvPicPr>
            <a:picLocks noChangeAspect="1"/>
          </p:cNvPicPr>
          <p:nvPr/>
        </p:nvPicPr>
        <p:blipFill rotWithShape="1">
          <a:blip r:embed="rId14"/>
          <a:srcRect l="77042" t="14452" r="3813" b="74872"/>
          <a:stretch/>
        </p:blipFill>
        <p:spPr>
          <a:xfrm>
            <a:off x="157994" y="59206"/>
            <a:ext cx="1203738" cy="401283"/>
          </a:xfrm>
          <a:prstGeom prst="rect">
            <a:avLst/>
          </a:prstGeom>
        </p:spPr>
      </p:pic>
      <p:sp>
        <p:nvSpPr>
          <p:cNvPr id="14" name="Google Shape;262;p39">
            <a:hlinkClick r:id="rId15" action="ppaction://hlinksldjump"/>
            <a:extLst>
              <a:ext uri="{FF2B5EF4-FFF2-40B4-BE49-F238E27FC236}">
                <a16:creationId xmlns:a16="http://schemas.microsoft.com/office/drawing/2014/main" id="{6C36F804-01D7-46B0-A75B-C502AE03E05A}"/>
              </a:ext>
            </a:extLst>
          </p:cNvPr>
          <p:cNvSpPr txBox="1">
            <a:spLocks/>
          </p:cNvSpPr>
          <p:nvPr/>
        </p:nvSpPr>
        <p:spPr>
          <a:xfrm>
            <a:off x="1799588" y="628050"/>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sp>
        <p:nvSpPr>
          <p:cNvPr id="15" name="Google Shape;262;p39">
            <a:hlinkClick r:id="rId15" action="ppaction://hlinksldjump"/>
            <a:extLst>
              <a:ext uri="{FF2B5EF4-FFF2-40B4-BE49-F238E27FC236}">
                <a16:creationId xmlns:a16="http://schemas.microsoft.com/office/drawing/2014/main" id="{71C840E1-393F-4E6F-8D68-2755A554611E}"/>
              </a:ext>
            </a:extLst>
          </p:cNvPr>
          <p:cNvSpPr txBox="1">
            <a:spLocks/>
          </p:cNvSpPr>
          <p:nvPr/>
        </p:nvSpPr>
        <p:spPr>
          <a:xfrm>
            <a:off x="1777874" y="1109178"/>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21" name="Google Shape;262;p39">
            <a:hlinkClick r:id="rId15" action="ppaction://hlinksldjump"/>
            <a:extLst>
              <a:ext uri="{FF2B5EF4-FFF2-40B4-BE49-F238E27FC236}">
                <a16:creationId xmlns:a16="http://schemas.microsoft.com/office/drawing/2014/main" id="{3EDE3FF9-5FA7-4AFE-8A51-C5C71C5EE34C}"/>
              </a:ext>
            </a:extLst>
          </p:cNvPr>
          <p:cNvSpPr txBox="1">
            <a:spLocks/>
          </p:cNvSpPr>
          <p:nvPr/>
        </p:nvSpPr>
        <p:spPr>
          <a:xfrm>
            <a:off x="1799588" y="2118405"/>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sp>
        <p:nvSpPr>
          <p:cNvPr id="23" name="Google Shape;262;p39">
            <a:hlinkClick r:id="rId15" action="ppaction://hlinksldjump"/>
            <a:extLst>
              <a:ext uri="{FF2B5EF4-FFF2-40B4-BE49-F238E27FC236}">
                <a16:creationId xmlns:a16="http://schemas.microsoft.com/office/drawing/2014/main" id="{26A0F02E-E2A6-40F9-96D3-B9272FB1C48E}"/>
              </a:ext>
            </a:extLst>
          </p:cNvPr>
          <p:cNvSpPr txBox="1">
            <a:spLocks/>
          </p:cNvSpPr>
          <p:nvPr/>
        </p:nvSpPr>
        <p:spPr>
          <a:xfrm>
            <a:off x="1799588" y="3732756"/>
            <a:ext cx="915900" cy="2779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pic>
        <p:nvPicPr>
          <p:cNvPr id="33" name="Picture 32">
            <a:extLst>
              <a:ext uri="{FF2B5EF4-FFF2-40B4-BE49-F238E27FC236}">
                <a16:creationId xmlns:a16="http://schemas.microsoft.com/office/drawing/2014/main" id="{D94168E3-4A64-4D04-BD70-67F3C37C7FD1}"/>
              </a:ext>
            </a:extLst>
          </p:cNvPr>
          <p:cNvPicPr>
            <a:picLocks noChangeAspect="1"/>
          </p:cNvPicPr>
          <p:nvPr/>
        </p:nvPicPr>
        <p:blipFill rotWithShape="1">
          <a:blip r:embed="rId16"/>
          <a:srcRect l="4460" t="16585" r="70206" b="76237"/>
          <a:stretch/>
        </p:blipFill>
        <p:spPr>
          <a:xfrm>
            <a:off x="1361732" y="57631"/>
            <a:ext cx="2316505" cy="404118"/>
          </a:xfrm>
          <a:prstGeom prst="rect">
            <a:avLst/>
          </a:prstGeom>
        </p:spPr>
      </p:pic>
      <p:pic>
        <p:nvPicPr>
          <p:cNvPr id="35" name="Google Shape;1242;p68">
            <a:extLst>
              <a:ext uri="{FF2B5EF4-FFF2-40B4-BE49-F238E27FC236}">
                <a16:creationId xmlns:a16="http://schemas.microsoft.com/office/drawing/2014/main" id="{A0C8696B-40EE-4F6F-A639-7042DDA74B48}"/>
              </a:ext>
            </a:extLst>
          </p:cNvPr>
          <p:cNvPicPr preferRelativeResize="0"/>
          <p:nvPr/>
        </p:nvPicPr>
        <p:blipFill rotWithShape="1">
          <a:blip r:embed="rId17">
            <a:alphaModFix/>
          </a:blip>
          <a:srcRect t="11051" r="20000" b="26510"/>
          <a:stretch/>
        </p:blipFill>
        <p:spPr>
          <a:xfrm>
            <a:off x="3469871" y="-139864"/>
            <a:ext cx="2696450" cy="665800"/>
          </a:xfrm>
          <a:prstGeom prst="rect">
            <a:avLst/>
          </a:prstGeom>
          <a:noFill/>
          <a:ln>
            <a:noFill/>
          </a:ln>
        </p:spPr>
      </p:pic>
      <p:sp>
        <p:nvSpPr>
          <p:cNvPr id="43" name="Google Shape;262;p39">
            <a:hlinkClick r:id="rId15" action="ppaction://hlinksldjump"/>
            <a:extLst>
              <a:ext uri="{FF2B5EF4-FFF2-40B4-BE49-F238E27FC236}">
                <a16:creationId xmlns:a16="http://schemas.microsoft.com/office/drawing/2014/main" id="{5D42B6E8-A6CF-497E-9590-64AC3916FF1A}"/>
              </a:ext>
            </a:extLst>
          </p:cNvPr>
          <p:cNvSpPr txBox="1">
            <a:spLocks/>
          </p:cNvSpPr>
          <p:nvPr/>
        </p:nvSpPr>
        <p:spPr>
          <a:xfrm>
            <a:off x="1765858" y="2638765"/>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45" name="Google Shape;262;p39">
            <a:hlinkClick r:id="rId15" action="ppaction://hlinksldjump"/>
            <a:extLst>
              <a:ext uri="{FF2B5EF4-FFF2-40B4-BE49-F238E27FC236}">
                <a16:creationId xmlns:a16="http://schemas.microsoft.com/office/drawing/2014/main" id="{555DB114-768A-4E82-AABA-EEB76B69D9F5}"/>
              </a:ext>
            </a:extLst>
          </p:cNvPr>
          <p:cNvSpPr txBox="1">
            <a:spLocks/>
          </p:cNvSpPr>
          <p:nvPr/>
        </p:nvSpPr>
        <p:spPr>
          <a:xfrm>
            <a:off x="1765858" y="4164431"/>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47" name="Google Shape;262;p39">
            <a:hlinkClick r:id="rId15" action="ppaction://hlinksldjump"/>
            <a:extLst>
              <a:ext uri="{FF2B5EF4-FFF2-40B4-BE49-F238E27FC236}">
                <a16:creationId xmlns:a16="http://schemas.microsoft.com/office/drawing/2014/main" id="{EFD3FD05-6445-4067-995B-5F65CDBD9B8D}"/>
              </a:ext>
            </a:extLst>
          </p:cNvPr>
          <p:cNvSpPr txBox="1">
            <a:spLocks/>
          </p:cNvSpPr>
          <p:nvPr/>
        </p:nvSpPr>
        <p:spPr>
          <a:xfrm>
            <a:off x="1777874" y="1539237"/>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49" name="Google Shape;262;p39">
            <a:hlinkClick r:id="rId15" action="ppaction://hlinksldjump"/>
            <a:extLst>
              <a:ext uri="{FF2B5EF4-FFF2-40B4-BE49-F238E27FC236}">
                <a16:creationId xmlns:a16="http://schemas.microsoft.com/office/drawing/2014/main" id="{EE3F67BA-0119-4509-8A4C-CEB349D88A45}"/>
              </a:ext>
            </a:extLst>
          </p:cNvPr>
          <p:cNvSpPr txBox="1">
            <a:spLocks/>
          </p:cNvSpPr>
          <p:nvPr/>
        </p:nvSpPr>
        <p:spPr>
          <a:xfrm>
            <a:off x="1747264" y="3058818"/>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51" name="Google Shape;262;p39">
            <a:hlinkClick r:id="rId15" action="ppaction://hlinksldjump"/>
            <a:extLst>
              <a:ext uri="{FF2B5EF4-FFF2-40B4-BE49-F238E27FC236}">
                <a16:creationId xmlns:a16="http://schemas.microsoft.com/office/drawing/2014/main" id="{4B04A2DF-E03F-4F78-9E2F-132E4D021A14}"/>
              </a:ext>
            </a:extLst>
          </p:cNvPr>
          <p:cNvSpPr txBox="1">
            <a:spLocks/>
          </p:cNvSpPr>
          <p:nvPr/>
        </p:nvSpPr>
        <p:spPr>
          <a:xfrm>
            <a:off x="1765858" y="4670676"/>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2" name="TextBox 1">
            <a:extLst>
              <a:ext uri="{FF2B5EF4-FFF2-40B4-BE49-F238E27FC236}">
                <a16:creationId xmlns:a16="http://schemas.microsoft.com/office/drawing/2014/main" id="{19566C73-C70B-4E13-A62E-31840E3A6099}"/>
              </a:ext>
            </a:extLst>
          </p:cNvPr>
          <p:cNvSpPr txBox="1"/>
          <p:nvPr/>
        </p:nvSpPr>
        <p:spPr>
          <a:xfrm>
            <a:off x="6138180" y="91451"/>
            <a:ext cx="2105174" cy="338554"/>
          </a:xfrm>
          <a:prstGeom prst="rect">
            <a:avLst/>
          </a:prstGeom>
          <a:noFill/>
        </p:spPr>
        <p:txBody>
          <a:bodyPr wrap="square">
            <a:spAutoFit/>
          </a:bodyPr>
          <a:lstStyle/>
          <a:p>
            <a:r>
              <a:rPr lang="es-ES" sz="1600" b="1" dirty="0">
                <a:latin typeface="Architects Daughter" panose="020B0604020202020204" charset="0"/>
              </a:rPr>
              <a:t>READING/LECTURA </a:t>
            </a:r>
            <a:endParaRPr lang="en-US" sz="1600" b="1" dirty="0"/>
          </a:p>
        </p:txBody>
      </p:sp>
      <p:sp>
        <p:nvSpPr>
          <p:cNvPr id="5" name="Google Shape;299;p40">
            <a:hlinkClick r:id="rId15" action="ppaction://hlinksldjump"/>
            <a:extLst>
              <a:ext uri="{FF2B5EF4-FFF2-40B4-BE49-F238E27FC236}">
                <a16:creationId xmlns:a16="http://schemas.microsoft.com/office/drawing/2014/main" id="{0E6EDBF2-F5DC-486F-99BB-B9C67752C96F}"/>
              </a:ext>
            </a:extLst>
          </p:cNvPr>
          <p:cNvSpPr txBox="1">
            <a:spLocks/>
          </p:cNvSpPr>
          <p:nvPr/>
        </p:nvSpPr>
        <p:spPr>
          <a:xfrm>
            <a:off x="4089144" y="-33043"/>
            <a:ext cx="1248854"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1</a:t>
            </a:r>
            <a:r>
              <a:rPr lang="en-US" sz="2400" baseline="30000" dirty="0"/>
              <a:t>st</a:t>
            </a:r>
            <a:r>
              <a:rPr lang="en-US" sz="2400" dirty="0"/>
              <a:t>/ 1</a:t>
            </a:r>
            <a:r>
              <a:rPr lang="en-US" sz="2400" b="0" dirty="0">
                <a:latin typeface="Calibri" panose="020F0502020204030204" pitchFamily="34" charset="0"/>
                <a:cs typeface="Calibri" panose="020F0502020204030204" pitchFamily="34" charset="0"/>
              </a:rPr>
              <a:t>⁰</a:t>
            </a:r>
            <a:endParaRPr lang="en-US" sz="2400" b="0" dirty="0"/>
          </a:p>
        </p:txBody>
      </p:sp>
      <p:pic>
        <p:nvPicPr>
          <p:cNvPr id="3" name="Picture 2">
            <a:extLst>
              <a:ext uri="{FF2B5EF4-FFF2-40B4-BE49-F238E27FC236}">
                <a16:creationId xmlns:a16="http://schemas.microsoft.com/office/drawing/2014/main" id="{166F6607-0B68-4D67-AA0C-0BDE0ABD7033}"/>
              </a:ext>
            </a:extLst>
          </p:cNvPr>
          <p:cNvPicPr>
            <a:picLocks/>
          </p:cNvPicPr>
          <p:nvPr/>
        </p:nvPicPr>
        <p:blipFill>
          <a:blip r:embed="rId18"/>
          <a:stretch>
            <a:fillRect/>
          </a:stretch>
        </p:blipFill>
        <p:spPr>
          <a:xfrm>
            <a:off x="4307171" y="1432506"/>
            <a:ext cx="406400" cy="406400"/>
          </a:xfrm>
          <a:prstGeom prst="rect">
            <a:avLst/>
          </a:prstGeom>
        </p:spPr>
      </p:pic>
      <p:pic>
        <p:nvPicPr>
          <p:cNvPr id="6" name="Picture 5">
            <a:extLst>
              <a:ext uri="{FF2B5EF4-FFF2-40B4-BE49-F238E27FC236}">
                <a16:creationId xmlns:a16="http://schemas.microsoft.com/office/drawing/2014/main" id="{6DDDD3DC-F726-4738-855D-A752991A15CE}"/>
              </a:ext>
            </a:extLst>
          </p:cNvPr>
          <p:cNvPicPr>
            <a:picLocks/>
          </p:cNvPicPr>
          <p:nvPr/>
        </p:nvPicPr>
        <p:blipFill>
          <a:blip r:embed="rId18"/>
          <a:stretch>
            <a:fillRect/>
          </a:stretch>
        </p:blipFill>
        <p:spPr>
          <a:xfrm>
            <a:off x="5070714" y="2949447"/>
            <a:ext cx="406400" cy="406400"/>
          </a:xfrm>
          <a:prstGeom prst="rect">
            <a:avLst/>
          </a:prstGeom>
        </p:spPr>
      </p:pic>
      <p:pic>
        <p:nvPicPr>
          <p:cNvPr id="8" name="Picture 7">
            <a:extLst>
              <a:ext uri="{FF2B5EF4-FFF2-40B4-BE49-F238E27FC236}">
                <a16:creationId xmlns:a16="http://schemas.microsoft.com/office/drawing/2014/main" id="{BEE01DCE-D076-4D0B-94EB-DCBDD5578DBD}"/>
              </a:ext>
            </a:extLst>
          </p:cNvPr>
          <p:cNvPicPr>
            <a:picLocks/>
          </p:cNvPicPr>
          <p:nvPr/>
        </p:nvPicPr>
        <p:blipFill>
          <a:blip r:embed="rId18"/>
          <a:stretch>
            <a:fillRect/>
          </a:stretch>
        </p:blipFill>
        <p:spPr>
          <a:xfrm>
            <a:off x="4171769" y="4549414"/>
            <a:ext cx="406400" cy="406400"/>
          </a:xfrm>
          <a:prstGeom prst="rect">
            <a:avLst/>
          </a:prstGeom>
        </p:spPr>
      </p:pic>
    </p:spTree>
    <p:extLst>
      <p:ext uri="{BB962C8B-B14F-4D97-AF65-F5344CB8AC3E}">
        <p14:creationId xmlns:p14="http://schemas.microsoft.com/office/powerpoint/2010/main" val="30555297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base">
                                        <p:cTn id="7" dur="1000"/>
                                        <p:tgtEl>
                                          <p:spTgt spid="22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9" name="Google Shape;1243;p68">
            <a:extLst>
              <a:ext uri="{FF2B5EF4-FFF2-40B4-BE49-F238E27FC236}">
                <a16:creationId xmlns:a16="http://schemas.microsoft.com/office/drawing/2014/main" id="{23C800DE-800F-4786-BE76-36E5B8A09E2E}"/>
              </a:ext>
            </a:extLst>
          </p:cNvPr>
          <p:cNvPicPr preferRelativeResize="0"/>
          <p:nvPr/>
        </p:nvPicPr>
        <p:blipFill rotWithShape="1">
          <a:blip r:embed="rId3">
            <a:alphaModFix/>
          </a:blip>
          <a:srcRect t="17562" r="12349" b="21750"/>
          <a:stretch/>
        </p:blipFill>
        <p:spPr>
          <a:xfrm>
            <a:off x="5518909" y="-76300"/>
            <a:ext cx="2942410" cy="665800"/>
          </a:xfrm>
          <a:prstGeom prst="rect">
            <a:avLst/>
          </a:prstGeom>
          <a:noFill/>
          <a:ln>
            <a:noFill/>
          </a:ln>
        </p:spPr>
      </p:pic>
      <p:pic>
        <p:nvPicPr>
          <p:cNvPr id="4" name="Picture 3">
            <a:extLst>
              <a:ext uri="{FF2B5EF4-FFF2-40B4-BE49-F238E27FC236}">
                <a16:creationId xmlns:a16="http://schemas.microsoft.com/office/drawing/2014/main" id="{1936502C-40FB-469B-98DF-BB9F2B15AF37}"/>
              </a:ext>
            </a:extLst>
          </p:cNvPr>
          <p:cNvPicPr>
            <a:picLocks noChangeAspect="1"/>
          </p:cNvPicPr>
          <p:nvPr/>
        </p:nvPicPr>
        <p:blipFill rotWithShape="1">
          <a:blip r:embed="rId4"/>
          <a:srcRect l="77042" t="14452" r="3813" b="74872"/>
          <a:stretch/>
        </p:blipFill>
        <p:spPr>
          <a:xfrm>
            <a:off x="157994" y="59206"/>
            <a:ext cx="1203738" cy="401283"/>
          </a:xfrm>
          <a:prstGeom prst="rect">
            <a:avLst/>
          </a:prstGeom>
        </p:spPr>
      </p:pic>
      <p:pic>
        <p:nvPicPr>
          <p:cNvPr id="11" name="Picture 10">
            <a:extLst>
              <a:ext uri="{FF2B5EF4-FFF2-40B4-BE49-F238E27FC236}">
                <a16:creationId xmlns:a16="http://schemas.microsoft.com/office/drawing/2014/main" id="{B5C68619-B587-4504-B6D2-06A835B7C5B5}"/>
              </a:ext>
            </a:extLst>
          </p:cNvPr>
          <p:cNvPicPr>
            <a:picLocks noChangeAspect="1"/>
          </p:cNvPicPr>
          <p:nvPr/>
        </p:nvPicPr>
        <p:blipFill rotWithShape="1">
          <a:blip r:embed="rId5"/>
          <a:srcRect l="7780" t="34337" r="16403" b="54241"/>
          <a:stretch/>
        </p:blipFill>
        <p:spPr>
          <a:xfrm>
            <a:off x="572320" y="568683"/>
            <a:ext cx="8038713" cy="423391"/>
          </a:xfrm>
          <a:prstGeom prst="rect">
            <a:avLst/>
          </a:prstGeom>
        </p:spPr>
      </p:pic>
      <p:pic>
        <p:nvPicPr>
          <p:cNvPr id="5" name="Picture 4">
            <a:extLst>
              <a:ext uri="{FF2B5EF4-FFF2-40B4-BE49-F238E27FC236}">
                <a16:creationId xmlns:a16="http://schemas.microsoft.com/office/drawing/2014/main" id="{278FAE50-8AF4-46EA-AD05-83F4DFB74F4B}"/>
              </a:ext>
            </a:extLst>
          </p:cNvPr>
          <p:cNvPicPr>
            <a:picLocks noChangeAspect="1"/>
          </p:cNvPicPr>
          <p:nvPr/>
        </p:nvPicPr>
        <p:blipFill rotWithShape="1">
          <a:blip r:embed="rId6"/>
          <a:srcRect l="7621" t="37858" r="15971" b="52001"/>
          <a:stretch/>
        </p:blipFill>
        <p:spPr>
          <a:xfrm>
            <a:off x="572314" y="1975158"/>
            <a:ext cx="8038714" cy="508451"/>
          </a:xfrm>
          <a:prstGeom prst="rect">
            <a:avLst/>
          </a:prstGeom>
        </p:spPr>
      </p:pic>
      <p:pic>
        <p:nvPicPr>
          <p:cNvPr id="7" name="Picture 6">
            <a:extLst>
              <a:ext uri="{FF2B5EF4-FFF2-40B4-BE49-F238E27FC236}">
                <a16:creationId xmlns:a16="http://schemas.microsoft.com/office/drawing/2014/main" id="{E7A9C9AA-C2C8-46A4-8849-5E9D8DA5D53F}"/>
              </a:ext>
            </a:extLst>
          </p:cNvPr>
          <p:cNvPicPr>
            <a:picLocks noChangeAspect="1"/>
          </p:cNvPicPr>
          <p:nvPr/>
        </p:nvPicPr>
        <p:blipFill rotWithShape="1">
          <a:blip r:embed="rId7"/>
          <a:srcRect l="7723" t="47487" r="15900" b="42372"/>
          <a:stretch/>
        </p:blipFill>
        <p:spPr>
          <a:xfrm>
            <a:off x="572306" y="3531509"/>
            <a:ext cx="8038716" cy="510918"/>
          </a:xfrm>
          <a:prstGeom prst="rect">
            <a:avLst/>
          </a:prstGeom>
        </p:spPr>
      </p:pic>
      <p:sp>
        <p:nvSpPr>
          <p:cNvPr id="12" name="Google Shape;262;p39">
            <a:hlinkClick r:id="rId8" action="ppaction://hlinksldjump"/>
            <a:extLst>
              <a:ext uri="{FF2B5EF4-FFF2-40B4-BE49-F238E27FC236}">
                <a16:creationId xmlns:a16="http://schemas.microsoft.com/office/drawing/2014/main" id="{A71119D8-BBD0-4BAC-B263-F799AEFD840D}"/>
              </a:ext>
            </a:extLst>
          </p:cNvPr>
          <p:cNvSpPr txBox="1">
            <a:spLocks/>
          </p:cNvSpPr>
          <p:nvPr/>
        </p:nvSpPr>
        <p:spPr>
          <a:xfrm>
            <a:off x="1759279" y="689189"/>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pic>
        <p:nvPicPr>
          <p:cNvPr id="15" name="Picture 14">
            <a:extLst>
              <a:ext uri="{FF2B5EF4-FFF2-40B4-BE49-F238E27FC236}">
                <a16:creationId xmlns:a16="http://schemas.microsoft.com/office/drawing/2014/main" id="{2FA55C44-7A7B-4CDC-BEF1-7AA062DDF23A}"/>
              </a:ext>
            </a:extLst>
          </p:cNvPr>
          <p:cNvPicPr>
            <a:picLocks noChangeAspect="1"/>
          </p:cNvPicPr>
          <p:nvPr/>
        </p:nvPicPr>
        <p:blipFill rotWithShape="1">
          <a:blip r:embed="rId9"/>
          <a:srcRect l="7406" t="48601" r="15900" b="42446"/>
          <a:stretch/>
        </p:blipFill>
        <p:spPr>
          <a:xfrm>
            <a:off x="572309" y="1024482"/>
            <a:ext cx="8038712" cy="397000"/>
          </a:xfrm>
          <a:prstGeom prst="rect">
            <a:avLst/>
          </a:prstGeom>
        </p:spPr>
      </p:pic>
      <p:pic>
        <p:nvPicPr>
          <p:cNvPr id="18" name="Picture 17">
            <a:extLst>
              <a:ext uri="{FF2B5EF4-FFF2-40B4-BE49-F238E27FC236}">
                <a16:creationId xmlns:a16="http://schemas.microsoft.com/office/drawing/2014/main" id="{0795F2D3-2665-4451-A648-CEBBFB688E84}"/>
              </a:ext>
            </a:extLst>
          </p:cNvPr>
          <p:cNvPicPr>
            <a:picLocks noChangeAspect="1"/>
          </p:cNvPicPr>
          <p:nvPr/>
        </p:nvPicPr>
        <p:blipFill rotWithShape="1">
          <a:blip r:embed="rId10"/>
          <a:srcRect l="7811" t="59089" r="15900" b="33109"/>
          <a:stretch/>
        </p:blipFill>
        <p:spPr>
          <a:xfrm>
            <a:off x="572306" y="2540661"/>
            <a:ext cx="8038715" cy="401284"/>
          </a:xfrm>
          <a:prstGeom prst="rect">
            <a:avLst/>
          </a:prstGeom>
        </p:spPr>
      </p:pic>
      <p:sp>
        <p:nvSpPr>
          <p:cNvPr id="19" name="Google Shape;262;p39">
            <a:hlinkClick r:id="rId8" action="ppaction://hlinksldjump"/>
            <a:extLst>
              <a:ext uri="{FF2B5EF4-FFF2-40B4-BE49-F238E27FC236}">
                <a16:creationId xmlns:a16="http://schemas.microsoft.com/office/drawing/2014/main" id="{4CB34EDA-0699-4F00-8C84-3A83D995AA60}"/>
              </a:ext>
            </a:extLst>
          </p:cNvPr>
          <p:cNvSpPr txBox="1">
            <a:spLocks/>
          </p:cNvSpPr>
          <p:nvPr/>
        </p:nvSpPr>
        <p:spPr>
          <a:xfrm>
            <a:off x="1759279" y="2118376"/>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sp>
        <p:nvSpPr>
          <p:cNvPr id="21" name="Google Shape;262;p39">
            <a:hlinkClick r:id="rId8" action="ppaction://hlinksldjump"/>
            <a:extLst>
              <a:ext uri="{FF2B5EF4-FFF2-40B4-BE49-F238E27FC236}">
                <a16:creationId xmlns:a16="http://schemas.microsoft.com/office/drawing/2014/main" id="{3A1A47D6-F108-4BD4-84B9-B90F3AEB6041}"/>
              </a:ext>
            </a:extLst>
          </p:cNvPr>
          <p:cNvSpPr txBox="1">
            <a:spLocks/>
          </p:cNvSpPr>
          <p:nvPr/>
        </p:nvSpPr>
        <p:spPr>
          <a:xfrm>
            <a:off x="1716368" y="3210596"/>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pic>
        <p:nvPicPr>
          <p:cNvPr id="25" name="Picture 24">
            <a:extLst>
              <a:ext uri="{FF2B5EF4-FFF2-40B4-BE49-F238E27FC236}">
                <a16:creationId xmlns:a16="http://schemas.microsoft.com/office/drawing/2014/main" id="{1E1CFF9F-6E89-4016-BE86-9DA91D0264AD}"/>
              </a:ext>
            </a:extLst>
          </p:cNvPr>
          <p:cNvPicPr>
            <a:picLocks noChangeAspect="1"/>
          </p:cNvPicPr>
          <p:nvPr/>
        </p:nvPicPr>
        <p:blipFill rotWithShape="1">
          <a:blip r:embed="rId11"/>
          <a:srcRect l="7681" t="52513" r="15971" b="37579"/>
          <a:stretch/>
        </p:blipFill>
        <p:spPr>
          <a:xfrm>
            <a:off x="572305" y="4082904"/>
            <a:ext cx="8038717" cy="442812"/>
          </a:xfrm>
          <a:prstGeom prst="rect">
            <a:avLst/>
          </a:prstGeom>
        </p:spPr>
      </p:pic>
      <p:pic>
        <p:nvPicPr>
          <p:cNvPr id="28" name="Picture 27">
            <a:extLst>
              <a:ext uri="{FF2B5EF4-FFF2-40B4-BE49-F238E27FC236}">
                <a16:creationId xmlns:a16="http://schemas.microsoft.com/office/drawing/2014/main" id="{1F48CEA1-D1E0-4B21-B89A-B8C80D638024}"/>
              </a:ext>
            </a:extLst>
          </p:cNvPr>
          <p:cNvPicPr>
            <a:picLocks noChangeAspect="1"/>
          </p:cNvPicPr>
          <p:nvPr/>
        </p:nvPicPr>
        <p:blipFill rotWithShape="1">
          <a:blip r:embed="rId12"/>
          <a:srcRect l="7753" t="58833" r="15899" b="33523"/>
          <a:stretch/>
        </p:blipFill>
        <p:spPr>
          <a:xfrm>
            <a:off x="572321" y="1461377"/>
            <a:ext cx="8038712" cy="393156"/>
          </a:xfrm>
          <a:prstGeom prst="rect">
            <a:avLst/>
          </a:prstGeom>
        </p:spPr>
      </p:pic>
      <p:pic>
        <p:nvPicPr>
          <p:cNvPr id="30" name="Picture 29">
            <a:extLst>
              <a:ext uri="{FF2B5EF4-FFF2-40B4-BE49-F238E27FC236}">
                <a16:creationId xmlns:a16="http://schemas.microsoft.com/office/drawing/2014/main" id="{97CF0A99-E652-48D3-988B-A843E856F5F4}"/>
              </a:ext>
            </a:extLst>
          </p:cNvPr>
          <p:cNvPicPr>
            <a:picLocks noChangeAspect="1"/>
          </p:cNvPicPr>
          <p:nvPr/>
        </p:nvPicPr>
        <p:blipFill rotWithShape="1">
          <a:blip r:embed="rId13"/>
          <a:srcRect l="7803" t="46811" r="16186" b="44836"/>
          <a:stretch/>
        </p:blipFill>
        <p:spPr>
          <a:xfrm>
            <a:off x="572322" y="2972283"/>
            <a:ext cx="8038700" cy="429655"/>
          </a:xfrm>
          <a:prstGeom prst="rect">
            <a:avLst/>
          </a:prstGeom>
        </p:spPr>
      </p:pic>
      <p:pic>
        <p:nvPicPr>
          <p:cNvPr id="32" name="Picture 31">
            <a:extLst>
              <a:ext uri="{FF2B5EF4-FFF2-40B4-BE49-F238E27FC236}">
                <a16:creationId xmlns:a16="http://schemas.microsoft.com/office/drawing/2014/main" id="{51F689B5-F9F5-44AD-AF5E-4E99E4B6B5BB}"/>
              </a:ext>
            </a:extLst>
          </p:cNvPr>
          <p:cNvPicPr>
            <a:picLocks noChangeAspect="1"/>
          </p:cNvPicPr>
          <p:nvPr/>
        </p:nvPicPr>
        <p:blipFill rotWithShape="1">
          <a:blip r:embed="rId14"/>
          <a:srcRect l="7797" t="55630" r="15827" b="34229"/>
          <a:stretch/>
        </p:blipFill>
        <p:spPr>
          <a:xfrm>
            <a:off x="572305" y="4574817"/>
            <a:ext cx="8038717" cy="442812"/>
          </a:xfrm>
          <a:prstGeom prst="rect">
            <a:avLst/>
          </a:prstGeom>
        </p:spPr>
      </p:pic>
      <p:pic>
        <p:nvPicPr>
          <p:cNvPr id="33" name="Picture 32">
            <a:extLst>
              <a:ext uri="{FF2B5EF4-FFF2-40B4-BE49-F238E27FC236}">
                <a16:creationId xmlns:a16="http://schemas.microsoft.com/office/drawing/2014/main" id="{B9BEAB1F-61AF-4E2F-87A3-977CD986C4AC}"/>
              </a:ext>
            </a:extLst>
          </p:cNvPr>
          <p:cNvPicPr>
            <a:picLocks noChangeAspect="1"/>
          </p:cNvPicPr>
          <p:nvPr/>
        </p:nvPicPr>
        <p:blipFill rotWithShape="1">
          <a:blip r:embed="rId15"/>
          <a:srcRect l="4460" t="16585" r="70206" b="76237"/>
          <a:stretch/>
        </p:blipFill>
        <p:spPr>
          <a:xfrm>
            <a:off x="1365172" y="56353"/>
            <a:ext cx="2316505" cy="404118"/>
          </a:xfrm>
          <a:prstGeom prst="rect">
            <a:avLst/>
          </a:prstGeom>
        </p:spPr>
      </p:pic>
      <p:pic>
        <p:nvPicPr>
          <p:cNvPr id="35" name="Google Shape;1242;p68">
            <a:extLst>
              <a:ext uri="{FF2B5EF4-FFF2-40B4-BE49-F238E27FC236}">
                <a16:creationId xmlns:a16="http://schemas.microsoft.com/office/drawing/2014/main" id="{FA50943A-7C16-4FE4-8835-4FEA4E8222A1}"/>
              </a:ext>
            </a:extLst>
          </p:cNvPr>
          <p:cNvPicPr preferRelativeResize="0"/>
          <p:nvPr/>
        </p:nvPicPr>
        <p:blipFill rotWithShape="1">
          <a:blip r:embed="rId16">
            <a:alphaModFix/>
          </a:blip>
          <a:srcRect t="11051" r="20000" b="26510"/>
          <a:stretch/>
        </p:blipFill>
        <p:spPr>
          <a:xfrm>
            <a:off x="3469871" y="-139864"/>
            <a:ext cx="2696450" cy="665800"/>
          </a:xfrm>
          <a:prstGeom prst="rect">
            <a:avLst/>
          </a:prstGeom>
          <a:noFill/>
          <a:ln>
            <a:noFill/>
          </a:ln>
        </p:spPr>
      </p:pic>
      <p:sp>
        <p:nvSpPr>
          <p:cNvPr id="41" name="Google Shape;299;p40">
            <a:hlinkClick r:id="rId8" action="ppaction://hlinksldjump"/>
            <a:extLst>
              <a:ext uri="{FF2B5EF4-FFF2-40B4-BE49-F238E27FC236}">
                <a16:creationId xmlns:a16="http://schemas.microsoft.com/office/drawing/2014/main" id="{8A616F63-9137-4240-A4E6-BD952E05E4AD}"/>
              </a:ext>
            </a:extLst>
          </p:cNvPr>
          <p:cNvSpPr txBox="1">
            <a:spLocks/>
          </p:cNvSpPr>
          <p:nvPr/>
        </p:nvSpPr>
        <p:spPr>
          <a:xfrm>
            <a:off x="4089144" y="-33043"/>
            <a:ext cx="1248854"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2</a:t>
            </a:r>
            <a:r>
              <a:rPr lang="en-US" sz="2400" baseline="30000" dirty="0"/>
              <a:t>nd</a:t>
            </a:r>
            <a:r>
              <a:rPr lang="en-US" sz="2400" dirty="0"/>
              <a:t>/2</a:t>
            </a:r>
            <a:r>
              <a:rPr lang="en-US" sz="2400" b="0" dirty="0">
                <a:latin typeface="Calibri" panose="020F0502020204030204" pitchFamily="34" charset="0"/>
                <a:cs typeface="Calibri" panose="020F0502020204030204" pitchFamily="34" charset="0"/>
              </a:rPr>
              <a:t>⁰</a:t>
            </a:r>
            <a:endParaRPr lang="en-US" sz="2400" b="0" dirty="0"/>
          </a:p>
        </p:txBody>
      </p:sp>
      <p:sp>
        <p:nvSpPr>
          <p:cNvPr id="43" name="Google Shape;262;p39">
            <a:hlinkClick r:id="rId8" action="ppaction://hlinksldjump"/>
            <a:extLst>
              <a:ext uri="{FF2B5EF4-FFF2-40B4-BE49-F238E27FC236}">
                <a16:creationId xmlns:a16="http://schemas.microsoft.com/office/drawing/2014/main" id="{DF4F3DE7-D2B5-4C38-890D-25785AF5130F}"/>
              </a:ext>
            </a:extLst>
          </p:cNvPr>
          <p:cNvSpPr txBox="1">
            <a:spLocks/>
          </p:cNvSpPr>
          <p:nvPr/>
        </p:nvSpPr>
        <p:spPr>
          <a:xfrm>
            <a:off x="1777874" y="3673866"/>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sp>
        <p:nvSpPr>
          <p:cNvPr id="45" name="Google Shape;262;p39">
            <a:hlinkClick r:id="rId8" action="ppaction://hlinksldjump"/>
            <a:extLst>
              <a:ext uri="{FF2B5EF4-FFF2-40B4-BE49-F238E27FC236}">
                <a16:creationId xmlns:a16="http://schemas.microsoft.com/office/drawing/2014/main" id="{5C3AABCD-E60B-4525-AB45-1141E6B200E4}"/>
              </a:ext>
            </a:extLst>
          </p:cNvPr>
          <p:cNvSpPr txBox="1">
            <a:spLocks/>
          </p:cNvSpPr>
          <p:nvPr/>
        </p:nvSpPr>
        <p:spPr>
          <a:xfrm>
            <a:off x="1759279" y="1146616"/>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47" name="Google Shape;262;p39">
            <a:hlinkClick r:id="rId8" action="ppaction://hlinksldjump"/>
            <a:extLst>
              <a:ext uri="{FF2B5EF4-FFF2-40B4-BE49-F238E27FC236}">
                <a16:creationId xmlns:a16="http://schemas.microsoft.com/office/drawing/2014/main" id="{C2F8C970-89C8-4B60-99CA-888C71F81044}"/>
              </a:ext>
            </a:extLst>
          </p:cNvPr>
          <p:cNvSpPr txBox="1">
            <a:spLocks/>
          </p:cNvSpPr>
          <p:nvPr/>
        </p:nvSpPr>
        <p:spPr>
          <a:xfrm>
            <a:off x="1777874" y="4194718"/>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49" name="Google Shape;262;p39">
            <a:hlinkClick r:id="rId8" action="ppaction://hlinksldjump"/>
            <a:extLst>
              <a:ext uri="{FF2B5EF4-FFF2-40B4-BE49-F238E27FC236}">
                <a16:creationId xmlns:a16="http://schemas.microsoft.com/office/drawing/2014/main" id="{31578F4C-147B-4CF3-A19D-35A3337986FB}"/>
              </a:ext>
            </a:extLst>
          </p:cNvPr>
          <p:cNvSpPr txBox="1">
            <a:spLocks/>
          </p:cNvSpPr>
          <p:nvPr/>
        </p:nvSpPr>
        <p:spPr>
          <a:xfrm>
            <a:off x="1759279" y="2664134"/>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51" name="Google Shape;262;p39">
            <a:hlinkClick r:id="rId8" action="ppaction://hlinksldjump"/>
            <a:extLst>
              <a:ext uri="{FF2B5EF4-FFF2-40B4-BE49-F238E27FC236}">
                <a16:creationId xmlns:a16="http://schemas.microsoft.com/office/drawing/2014/main" id="{B07B252B-72A5-4A03-A875-A94DB7378358}"/>
              </a:ext>
            </a:extLst>
          </p:cNvPr>
          <p:cNvSpPr txBox="1">
            <a:spLocks/>
          </p:cNvSpPr>
          <p:nvPr/>
        </p:nvSpPr>
        <p:spPr>
          <a:xfrm>
            <a:off x="1759279" y="4689947"/>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53" name="Google Shape;262;p39">
            <a:hlinkClick r:id="rId8" action="ppaction://hlinksldjump"/>
            <a:extLst>
              <a:ext uri="{FF2B5EF4-FFF2-40B4-BE49-F238E27FC236}">
                <a16:creationId xmlns:a16="http://schemas.microsoft.com/office/drawing/2014/main" id="{BAF19224-65EE-45F0-9B10-67D57F92EF89}"/>
              </a:ext>
            </a:extLst>
          </p:cNvPr>
          <p:cNvSpPr txBox="1">
            <a:spLocks/>
          </p:cNvSpPr>
          <p:nvPr/>
        </p:nvSpPr>
        <p:spPr>
          <a:xfrm>
            <a:off x="1759279" y="3110029"/>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55" name="Google Shape;262;p39">
            <a:hlinkClick r:id="rId8" action="ppaction://hlinksldjump"/>
            <a:extLst>
              <a:ext uri="{FF2B5EF4-FFF2-40B4-BE49-F238E27FC236}">
                <a16:creationId xmlns:a16="http://schemas.microsoft.com/office/drawing/2014/main" id="{6643ACED-1465-43E9-BF5C-637A864056E4}"/>
              </a:ext>
            </a:extLst>
          </p:cNvPr>
          <p:cNvSpPr txBox="1">
            <a:spLocks/>
          </p:cNvSpPr>
          <p:nvPr/>
        </p:nvSpPr>
        <p:spPr>
          <a:xfrm>
            <a:off x="1777874" y="1539237"/>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pic>
        <p:nvPicPr>
          <p:cNvPr id="58" name="Google Shape;952;p58">
            <a:extLst>
              <a:ext uri="{FF2B5EF4-FFF2-40B4-BE49-F238E27FC236}">
                <a16:creationId xmlns:a16="http://schemas.microsoft.com/office/drawing/2014/main" id="{EBF121C0-BD1B-4FD1-80F9-22A9C156EE4C}"/>
              </a:ext>
            </a:extLst>
          </p:cNvPr>
          <p:cNvPicPr preferRelativeResize="0"/>
          <p:nvPr/>
        </p:nvPicPr>
        <p:blipFill>
          <a:blip r:embed="rId17">
            <a:alphaModFix/>
          </a:blip>
          <a:stretch>
            <a:fillRect/>
          </a:stretch>
        </p:blipFill>
        <p:spPr>
          <a:xfrm>
            <a:off x="7930221" y="-33043"/>
            <a:ext cx="640080" cy="640080"/>
          </a:xfrm>
          <a:prstGeom prst="rect">
            <a:avLst/>
          </a:prstGeom>
          <a:noFill/>
          <a:ln>
            <a:noFill/>
          </a:ln>
        </p:spPr>
      </p:pic>
      <p:sp>
        <p:nvSpPr>
          <p:cNvPr id="2" name="TextBox 1">
            <a:extLst>
              <a:ext uri="{FF2B5EF4-FFF2-40B4-BE49-F238E27FC236}">
                <a16:creationId xmlns:a16="http://schemas.microsoft.com/office/drawing/2014/main" id="{5DF67A38-385E-4A5D-96AB-9B09F95097A0}"/>
              </a:ext>
            </a:extLst>
          </p:cNvPr>
          <p:cNvSpPr txBox="1"/>
          <p:nvPr/>
        </p:nvSpPr>
        <p:spPr>
          <a:xfrm>
            <a:off x="5921020" y="89816"/>
            <a:ext cx="2350000" cy="338554"/>
          </a:xfrm>
          <a:prstGeom prst="rect">
            <a:avLst/>
          </a:prstGeom>
          <a:noFill/>
        </p:spPr>
        <p:txBody>
          <a:bodyPr wrap="square">
            <a:spAutoFit/>
          </a:bodyPr>
          <a:lstStyle/>
          <a:p>
            <a:r>
              <a:rPr lang="es-ES" sz="1600" b="1" dirty="0">
                <a:latin typeface="Architects Daughter" panose="020B0604020202020204" charset="0"/>
              </a:rPr>
              <a:t>MATH/MATEMÁTICAS </a:t>
            </a:r>
            <a:endParaRPr lang="en-US" sz="1600" b="1" dirty="0"/>
          </a:p>
        </p:txBody>
      </p:sp>
      <p:pic>
        <p:nvPicPr>
          <p:cNvPr id="3" name="Picture 2">
            <a:extLst>
              <a:ext uri="{FF2B5EF4-FFF2-40B4-BE49-F238E27FC236}">
                <a16:creationId xmlns:a16="http://schemas.microsoft.com/office/drawing/2014/main" id="{58AC2241-0A5D-427A-8EF0-42BE76BC2611}"/>
              </a:ext>
            </a:extLst>
          </p:cNvPr>
          <p:cNvPicPr>
            <a:picLocks/>
          </p:cNvPicPr>
          <p:nvPr/>
        </p:nvPicPr>
        <p:blipFill>
          <a:blip r:embed="rId18"/>
          <a:stretch>
            <a:fillRect/>
          </a:stretch>
        </p:blipFill>
        <p:spPr>
          <a:xfrm>
            <a:off x="4079470" y="1430513"/>
            <a:ext cx="406400" cy="406400"/>
          </a:xfrm>
          <a:prstGeom prst="rect">
            <a:avLst/>
          </a:prstGeom>
        </p:spPr>
      </p:pic>
      <p:pic>
        <p:nvPicPr>
          <p:cNvPr id="6" name="Picture 5">
            <a:extLst>
              <a:ext uri="{FF2B5EF4-FFF2-40B4-BE49-F238E27FC236}">
                <a16:creationId xmlns:a16="http://schemas.microsoft.com/office/drawing/2014/main" id="{D794BBE9-94E9-42CE-88FA-20A624FFF748}"/>
              </a:ext>
            </a:extLst>
          </p:cNvPr>
          <p:cNvPicPr>
            <a:picLocks/>
          </p:cNvPicPr>
          <p:nvPr/>
        </p:nvPicPr>
        <p:blipFill>
          <a:blip r:embed="rId18"/>
          <a:stretch>
            <a:fillRect/>
          </a:stretch>
        </p:blipFill>
        <p:spPr>
          <a:xfrm>
            <a:off x="4103971" y="2958085"/>
            <a:ext cx="406400" cy="406400"/>
          </a:xfrm>
          <a:prstGeom prst="rect">
            <a:avLst/>
          </a:prstGeom>
        </p:spPr>
      </p:pic>
      <p:pic>
        <p:nvPicPr>
          <p:cNvPr id="8" name="Picture 7">
            <a:extLst>
              <a:ext uri="{FF2B5EF4-FFF2-40B4-BE49-F238E27FC236}">
                <a16:creationId xmlns:a16="http://schemas.microsoft.com/office/drawing/2014/main" id="{4D13DFB8-F74E-4D8A-8E62-F7CC5FEB1F7B}"/>
              </a:ext>
            </a:extLst>
          </p:cNvPr>
          <p:cNvPicPr>
            <a:picLocks/>
          </p:cNvPicPr>
          <p:nvPr/>
        </p:nvPicPr>
        <p:blipFill>
          <a:blip r:embed="rId18"/>
          <a:stretch>
            <a:fillRect/>
          </a:stretch>
        </p:blipFill>
        <p:spPr>
          <a:xfrm>
            <a:off x="4053171" y="4579768"/>
            <a:ext cx="406400" cy="406400"/>
          </a:xfrm>
          <a:prstGeom prst="rect">
            <a:avLst/>
          </a:prstGeom>
        </p:spPr>
      </p:pic>
    </p:spTree>
    <p:extLst>
      <p:ext uri="{BB962C8B-B14F-4D97-AF65-F5344CB8AC3E}">
        <p14:creationId xmlns:p14="http://schemas.microsoft.com/office/powerpoint/2010/main" val="2834481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1000"/>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8" name="Picture 27">
            <a:extLst>
              <a:ext uri="{FF2B5EF4-FFF2-40B4-BE49-F238E27FC236}">
                <a16:creationId xmlns:a16="http://schemas.microsoft.com/office/drawing/2014/main" id="{633819D8-2203-432E-8F4F-9F08706111FF}"/>
              </a:ext>
            </a:extLst>
          </p:cNvPr>
          <p:cNvPicPr>
            <a:picLocks noChangeAspect="1"/>
          </p:cNvPicPr>
          <p:nvPr/>
        </p:nvPicPr>
        <p:blipFill rotWithShape="1">
          <a:blip r:embed="rId3"/>
          <a:srcRect l="7626" t="54996" r="15900" b="34337"/>
          <a:stretch/>
        </p:blipFill>
        <p:spPr>
          <a:xfrm>
            <a:off x="486803" y="4534914"/>
            <a:ext cx="8049372" cy="460652"/>
          </a:xfrm>
          <a:prstGeom prst="rect">
            <a:avLst/>
          </a:prstGeom>
        </p:spPr>
      </p:pic>
      <p:pic>
        <p:nvPicPr>
          <p:cNvPr id="26" name="Picture 25">
            <a:extLst>
              <a:ext uri="{FF2B5EF4-FFF2-40B4-BE49-F238E27FC236}">
                <a16:creationId xmlns:a16="http://schemas.microsoft.com/office/drawing/2014/main" id="{18014EB6-9778-4820-A7EE-A6ED1CE56AC3}"/>
              </a:ext>
            </a:extLst>
          </p:cNvPr>
          <p:cNvPicPr>
            <a:picLocks noChangeAspect="1"/>
          </p:cNvPicPr>
          <p:nvPr/>
        </p:nvPicPr>
        <p:blipFill rotWithShape="1">
          <a:blip r:embed="rId4"/>
          <a:srcRect l="7626" t="42694" r="15899" b="49038"/>
          <a:stretch/>
        </p:blipFill>
        <p:spPr>
          <a:xfrm>
            <a:off x="486803" y="2941564"/>
            <a:ext cx="8049372" cy="425259"/>
          </a:xfrm>
          <a:prstGeom prst="rect">
            <a:avLst/>
          </a:prstGeom>
        </p:spPr>
      </p:pic>
      <p:pic>
        <p:nvPicPr>
          <p:cNvPr id="24" name="Picture 23">
            <a:extLst>
              <a:ext uri="{FF2B5EF4-FFF2-40B4-BE49-F238E27FC236}">
                <a16:creationId xmlns:a16="http://schemas.microsoft.com/office/drawing/2014/main" id="{5EFD816C-570F-498F-822E-B3C96BFDA4BD}"/>
              </a:ext>
            </a:extLst>
          </p:cNvPr>
          <p:cNvPicPr>
            <a:picLocks noChangeAspect="1"/>
          </p:cNvPicPr>
          <p:nvPr/>
        </p:nvPicPr>
        <p:blipFill rotWithShape="1">
          <a:blip r:embed="rId5"/>
          <a:srcRect l="7555" t="62926" r="15826" b="29755"/>
          <a:stretch/>
        </p:blipFill>
        <p:spPr>
          <a:xfrm>
            <a:off x="486803" y="1545896"/>
            <a:ext cx="8049372" cy="376443"/>
          </a:xfrm>
          <a:prstGeom prst="rect">
            <a:avLst/>
          </a:prstGeom>
        </p:spPr>
      </p:pic>
      <p:pic>
        <p:nvPicPr>
          <p:cNvPr id="19" name="Picture 18">
            <a:extLst>
              <a:ext uri="{FF2B5EF4-FFF2-40B4-BE49-F238E27FC236}">
                <a16:creationId xmlns:a16="http://schemas.microsoft.com/office/drawing/2014/main" id="{CF0E5CFD-0C82-48C8-A643-513CE7626C0B}"/>
              </a:ext>
            </a:extLst>
          </p:cNvPr>
          <p:cNvPicPr>
            <a:picLocks noChangeAspect="1"/>
          </p:cNvPicPr>
          <p:nvPr/>
        </p:nvPicPr>
        <p:blipFill rotWithShape="1">
          <a:blip r:embed="rId6"/>
          <a:srcRect l="7770" t="46683" r="15900" b="42103"/>
          <a:stretch/>
        </p:blipFill>
        <p:spPr>
          <a:xfrm>
            <a:off x="486803" y="4042898"/>
            <a:ext cx="8049372" cy="460652"/>
          </a:xfrm>
          <a:prstGeom prst="rect">
            <a:avLst/>
          </a:prstGeom>
        </p:spPr>
      </p:pic>
      <p:pic>
        <p:nvPicPr>
          <p:cNvPr id="16" name="Picture 15">
            <a:extLst>
              <a:ext uri="{FF2B5EF4-FFF2-40B4-BE49-F238E27FC236}">
                <a16:creationId xmlns:a16="http://schemas.microsoft.com/office/drawing/2014/main" id="{82954544-89D1-4E2F-97BF-FFB29F19F551}"/>
              </a:ext>
            </a:extLst>
          </p:cNvPr>
          <p:cNvPicPr>
            <a:picLocks noChangeAspect="1"/>
          </p:cNvPicPr>
          <p:nvPr/>
        </p:nvPicPr>
        <p:blipFill rotWithShape="1">
          <a:blip r:embed="rId7"/>
          <a:srcRect l="7122" t="50407" r="15900" b="42605"/>
          <a:stretch/>
        </p:blipFill>
        <p:spPr>
          <a:xfrm>
            <a:off x="486803" y="2523629"/>
            <a:ext cx="8049372" cy="369626"/>
          </a:xfrm>
          <a:prstGeom prst="rect">
            <a:avLst/>
          </a:prstGeom>
        </p:spPr>
      </p:pic>
      <p:pic>
        <p:nvPicPr>
          <p:cNvPr id="12" name="Picture 11">
            <a:extLst>
              <a:ext uri="{FF2B5EF4-FFF2-40B4-BE49-F238E27FC236}">
                <a16:creationId xmlns:a16="http://schemas.microsoft.com/office/drawing/2014/main" id="{AD0F27AC-1ECA-4C48-AB6C-98F4CB520726}"/>
              </a:ext>
            </a:extLst>
          </p:cNvPr>
          <p:cNvPicPr>
            <a:picLocks noChangeAspect="1"/>
          </p:cNvPicPr>
          <p:nvPr/>
        </p:nvPicPr>
        <p:blipFill rotWithShape="1">
          <a:blip r:embed="rId8"/>
          <a:srcRect l="7770" t="66741" r="15900" b="25315"/>
          <a:stretch/>
        </p:blipFill>
        <p:spPr>
          <a:xfrm>
            <a:off x="486803" y="1070177"/>
            <a:ext cx="8049372" cy="408608"/>
          </a:xfrm>
          <a:prstGeom prst="rect">
            <a:avLst/>
          </a:prstGeom>
        </p:spPr>
      </p:pic>
      <p:pic>
        <p:nvPicPr>
          <p:cNvPr id="10" name="Picture 9">
            <a:extLst>
              <a:ext uri="{FF2B5EF4-FFF2-40B4-BE49-F238E27FC236}">
                <a16:creationId xmlns:a16="http://schemas.microsoft.com/office/drawing/2014/main" id="{94ED1441-FB6D-4991-AAE6-042F315AEC17}"/>
              </a:ext>
            </a:extLst>
          </p:cNvPr>
          <p:cNvPicPr>
            <a:picLocks noChangeAspect="1"/>
          </p:cNvPicPr>
          <p:nvPr/>
        </p:nvPicPr>
        <p:blipFill rotWithShape="1">
          <a:blip r:embed="rId9"/>
          <a:srcRect l="7698" t="47003" r="15971" b="41928"/>
          <a:stretch/>
        </p:blipFill>
        <p:spPr>
          <a:xfrm>
            <a:off x="486803" y="3484681"/>
            <a:ext cx="8049372" cy="511315"/>
          </a:xfrm>
          <a:prstGeom prst="rect">
            <a:avLst/>
          </a:prstGeom>
        </p:spPr>
      </p:pic>
      <p:pic>
        <p:nvPicPr>
          <p:cNvPr id="8" name="Picture 7">
            <a:extLst>
              <a:ext uri="{FF2B5EF4-FFF2-40B4-BE49-F238E27FC236}">
                <a16:creationId xmlns:a16="http://schemas.microsoft.com/office/drawing/2014/main" id="{31ADF5E1-4974-46E0-89BF-561D2F5A709E}"/>
              </a:ext>
            </a:extLst>
          </p:cNvPr>
          <p:cNvPicPr>
            <a:picLocks noChangeAspect="1"/>
          </p:cNvPicPr>
          <p:nvPr/>
        </p:nvPicPr>
        <p:blipFill rotWithShape="1">
          <a:blip r:embed="rId10"/>
          <a:srcRect l="7698" t="62030" r="15971" b="30026"/>
          <a:stretch/>
        </p:blipFill>
        <p:spPr>
          <a:xfrm>
            <a:off x="486803" y="2032476"/>
            <a:ext cx="8049372" cy="442844"/>
          </a:xfrm>
          <a:prstGeom prst="rect">
            <a:avLst/>
          </a:prstGeom>
        </p:spPr>
      </p:pic>
      <p:pic>
        <p:nvPicPr>
          <p:cNvPr id="6" name="Picture 5">
            <a:extLst>
              <a:ext uri="{FF2B5EF4-FFF2-40B4-BE49-F238E27FC236}">
                <a16:creationId xmlns:a16="http://schemas.microsoft.com/office/drawing/2014/main" id="{8DECC3ED-A4F3-4F71-ABCD-C424C6078526}"/>
              </a:ext>
            </a:extLst>
          </p:cNvPr>
          <p:cNvPicPr>
            <a:picLocks noChangeAspect="1"/>
          </p:cNvPicPr>
          <p:nvPr/>
        </p:nvPicPr>
        <p:blipFill rotWithShape="1">
          <a:blip r:embed="rId11"/>
          <a:srcRect l="7554" t="45089" r="16043" b="46907"/>
          <a:stretch/>
        </p:blipFill>
        <p:spPr>
          <a:xfrm>
            <a:off x="486803" y="608586"/>
            <a:ext cx="8049372" cy="411673"/>
          </a:xfrm>
          <a:prstGeom prst="rect">
            <a:avLst/>
          </a:prstGeom>
        </p:spPr>
      </p:pic>
      <p:pic>
        <p:nvPicPr>
          <p:cNvPr id="39" name="Google Shape;1243;p68">
            <a:extLst>
              <a:ext uri="{FF2B5EF4-FFF2-40B4-BE49-F238E27FC236}">
                <a16:creationId xmlns:a16="http://schemas.microsoft.com/office/drawing/2014/main" id="{EADA94EF-7BEE-475F-A4CB-A18942E55F40}"/>
              </a:ext>
            </a:extLst>
          </p:cNvPr>
          <p:cNvPicPr preferRelativeResize="0"/>
          <p:nvPr/>
        </p:nvPicPr>
        <p:blipFill rotWithShape="1">
          <a:blip r:embed="rId12">
            <a:alphaModFix/>
          </a:blip>
          <a:srcRect t="17562" r="12349" b="21750"/>
          <a:stretch/>
        </p:blipFill>
        <p:spPr>
          <a:xfrm>
            <a:off x="5786376" y="-76300"/>
            <a:ext cx="2674943" cy="665800"/>
          </a:xfrm>
          <a:prstGeom prst="rect">
            <a:avLst/>
          </a:prstGeom>
          <a:noFill/>
          <a:ln>
            <a:noFill/>
          </a:ln>
        </p:spPr>
      </p:pic>
      <p:pic>
        <p:nvPicPr>
          <p:cNvPr id="221" name="Google Shape;221;p37"/>
          <p:cNvPicPr preferRelativeResize="0"/>
          <p:nvPr/>
        </p:nvPicPr>
        <p:blipFill>
          <a:blip r:embed="rId13">
            <a:alphaModFix/>
          </a:blip>
          <a:stretch>
            <a:fillRect/>
          </a:stretch>
        </p:blipFill>
        <p:spPr>
          <a:xfrm>
            <a:off x="7896095" y="-41714"/>
            <a:ext cx="640080" cy="548640"/>
          </a:xfrm>
          <a:prstGeom prst="rect">
            <a:avLst/>
          </a:prstGeom>
          <a:noFill/>
          <a:ln>
            <a:noFill/>
          </a:ln>
        </p:spPr>
      </p:pic>
      <p:pic>
        <p:nvPicPr>
          <p:cNvPr id="4" name="Picture 3">
            <a:extLst>
              <a:ext uri="{FF2B5EF4-FFF2-40B4-BE49-F238E27FC236}">
                <a16:creationId xmlns:a16="http://schemas.microsoft.com/office/drawing/2014/main" id="{1936502C-40FB-469B-98DF-BB9F2B15AF37}"/>
              </a:ext>
            </a:extLst>
          </p:cNvPr>
          <p:cNvPicPr>
            <a:picLocks noChangeAspect="1"/>
          </p:cNvPicPr>
          <p:nvPr/>
        </p:nvPicPr>
        <p:blipFill rotWithShape="1">
          <a:blip r:embed="rId14"/>
          <a:srcRect l="77042" t="14452" r="3813" b="74872"/>
          <a:stretch/>
        </p:blipFill>
        <p:spPr>
          <a:xfrm>
            <a:off x="157994" y="59206"/>
            <a:ext cx="1203738" cy="401283"/>
          </a:xfrm>
          <a:prstGeom prst="rect">
            <a:avLst/>
          </a:prstGeom>
        </p:spPr>
      </p:pic>
      <p:sp>
        <p:nvSpPr>
          <p:cNvPr id="14" name="Google Shape;262;p39">
            <a:hlinkClick r:id="rId15" action="ppaction://hlinksldjump"/>
            <a:extLst>
              <a:ext uri="{FF2B5EF4-FFF2-40B4-BE49-F238E27FC236}">
                <a16:creationId xmlns:a16="http://schemas.microsoft.com/office/drawing/2014/main" id="{6C36F804-01D7-46B0-A75B-C502AE03E05A}"/>
              </a:ext>
            </a:extLst>
          </p:cNvPr>
          <p:cNvSpPr txBox="1">
            <a:spLocks/>
          </p:cNvSpPr>
          <p:nvPr/>
        </p:nvSpPr>
        <p:spPr>
          <a:xfrm>
            <a:off x="1799588" y="681005"/>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sp>
        <p:nvSpPr>
          <p:cNvPr id="15" name="Google Shape;262;p39">
            <a:hlinkClick r:id="rId15" action="ppaction://hlinksldjump"/>
            <a:extLst>
              <a:ext uri="{FF2B5EF4-FFF2-40B4-BE49-F238E27FC236}">
                <a16:creationId xmlns:a16="http://schemas.microsoft.com/office/drawing/2014/main" id="{71C840E1-393F-4E6F-8D68-2755A554611E}"/>
              </a:ext>
            </a:extLst>
          </p:cNvPr>
          <p:cNvSpPr txBox="1">
            <a:spLocks/>
          </p:cNvSpPr>
          <p:nvPr/>
        </p:nvSpPr>
        <p:spPr>
          <a:xfrm>
            <a:off x="1799588" y="1183497"/>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21" name="Google Shape;262;p39">
            <a:hlinkClick r:id="rId15" action="ppaction://hlinksldjump"/>
            <a:extLst>
              <a:ext uri="{FF2B5EF4-FFF2-40B4-BE49-F238E27FC236}">
                <a16:creationId xmlns:a16="http://schemas.microsoft.com/office/drawing/2014/main" id="{3EDE3FF9-5FA7-4AFE-8A51-C5C71C5EE34C}"/>
              </a:ext>
            </a:extLst>
          </p:cNvPr>
          <p:cNvSpPr txBox="1">
            <a:spLocks/>
          </p:cNvSpPr>
          <p:nvPr/>
        </p:nvSpPr>
        <p:spPr>
          <a:xfrm>
            <a:off x="1799588" y="2195984"/>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sp>
        <p:nvSpPr>
          <p:cNvPr id="23" name="Google Shape;262;p39">
            <a:hlinkClick r:id="rId15" action="ppaction://hlinksldjump"/>
            <a:extLst>
              <a:ext uri="{FF2B5EF4-FFF2-40B4-BE49-F238E27FC236}">
                <a16:creationId xmlns:a16="http://schemas.microsoft.com/office/drawing/2014/main" id="{26A0F02E-E2A6-40F9-96D3-B9272FB1C48E}"/>
              </a:ext>
            </a:extLst>
          </p:cNvPr>
          <p:cNvSpPr txBox="1">
            <a:spLocks/>
          </p:cNvSpPr>
          <p:nvPr/>
        </p:nvSpPr>
        <p:spPr>
          <a:xfrm>
            <a:off x="1777874" y="3614142"/>
            <a:ext cx="915900" cy="2779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pic>
        <p:nvPicPr>
          <p:cNvPr id="33" name="Picture 32">
            <a:extLst>
              <a:ext uri="{FF2B5EF4-FFF2-40B4-BE49-F238E27FC236}">
                <a16:creationId xmlns:a16="http://schemas.microsoft.com/office/drawing/2014/main" id="{D94168E3-4A64-4D04-BD70-67F3C37C7FD1}"/>
              </a:ext>
            </a:extLst>
          </p:cNvPr>
          <p:cNvPicPr>
            <a:picLocks noChangeAspect="1"/>
          </p:cNvPicPr>
          <p:nvPr/>
        </p:nvPicPr>
        <p:blipFill rotWithShape="1">
          <a:blip r:embed="rId16"/>
          <a:srcRect l="4460" t="16585" r="70206" b="76237"/>
          <a:stretch/>
        </p:blipFill>
        <p:spPr>
          <a:xfrm>
            <a:off x="1361732" y="57631"/>
            <a:ext cx="2316505" cy="404118"/>
          </a:xfrm>
          <a:prstGeom prst="rect">
            <a:avLst/>
          </a:prstGeom>
        </p:spPr>
      </p:pic>
      <p:pic>
        <p:nvPicPr>
          <p:cNvPr id="35" name="Google Shape;1242;p68">
            <a:extLst>
              <a:ext uri="{FF2B5EF4-FFF2-40B4-BE49-F238E27FC236}">
                <a16:creationId xmlns:a16="http://schemas.microsoft.com/office/drawing/2014/main" id="{A0C8696B-40EE-4F6F-A639-7042DDA74B48}"/>
              </a:ext>
            </a:extLst>
          </p:cNvPr>
          <p:cNvPicPr preferRelativeResize="0"/>
          <p:nvPr/>
        </p:nvPicPr>
        <p:blipFill rotWithShape="1">
          <a:blip r:embed="rId17">
            <a:alphaModFix/>
          </a:blip>
          <a:srcRect t="11051" r="20000" b="26510"/>
          <a:stretch/>
        </p:blipFill>
        <p:spPr>
          <a:xfrm>
            <a:off x="3469871" y="-139864"/>
            <a:ext cx="2696450" cy="665800"/>
          </a:xfrm>
          <a:prstGeom prst="rect">
            <a:avLst/>
          </a:prstGeom>
          <a:noFill/>
          <a:ln>
            <a:noFill/>
          </a:ln>
        </p:spPr>
      </p:pic>
      <p:sp>
        <p:nvSpPr>
          <p:cNvPr id="43" name="Google Shape;262;p39">
            <a:hlinkClick r:id="rId15" action="ppaction://hlinksldjump"/>
            <a:extLst>
              <a:ext uri="{FF2B5EF4-FFF2-40B4-BE49-F238E27FC236}">
                <a16:creationId xmlns:a16="http://schemas.microsoft.com/office/drawing/2014/main" id="{5D42B6E8-A6CF-497E-9590-64AC3916FF1A}"/>
              </a:ext>
            </a:extLst>
          </p:cNvPr>
          <p:cNvSpPr txBox="1">
            <a:spLocks/>
          </p:cNvSpPr>
          <p:nvPr/>
        </p:nvSpPr>
        <p:spPr>
          <a:xfrm>
            <a:off x="1777874" y="2627569"/>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45" name="Google Shape;262;p39">
            <a:hlinkClick r:id="rId15" action="ppaction://hlinksldjump"/>
            <a:extLst>
              <a:ext uri="{FF2B5EF4-FFF2-40B4-BE49-F238E27FC236}">
                <a16:creationId xmlns:a16="http://schemas.microsoft.com/office/drawing/2014/main" id="{555DB114-768A-4E82-AABA-EEB76B69D9F5}"/>
              </a:ext>
            </a:extLst>
          </p:cNvPr>
          <p:cNvSpPr txBox="1">
            <a:spLocks/>
          </p:cNvSpPr>
          <p:nvPr/>
        </p:nvSpPr>
        <p:spPr>
          <a:xfrm>
            <a:off x="1727226" y="4187426"/>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47" name="Google Shape;262;p39">
            <a:hlinkClick r:id="rId15" action="ppaction://hlinksldjump"/>
            <a:extLst>
              <a:ext uri="{FF2B5EF4-FFF2-40B4-BE49-F238E27FC236}">
                <a16:creationId xmlns:a16="http://schemas.microsoft.com/office/drawing/2014/main" id="{EFD3FD05-6445-4067-995B-5F65CDBD9B8D}"/>
              </a:ext>
            </a:extLst>
          </p:cNvPr>
          <p:cNvSpPr txBox="1">
            <a:spLocks/>
          </p:cNvSpPr>
          <p:nvPr/>
        </p:nvSpPr>
        <p:spPr>
          <a:xfrm>
            <a:off x="1777874" y="1600336"/>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49" name="Google Shape;262;p39">
            <a:hlinkClick r:id="rId15" action="ppaction://hlinksldjump"/>
            <a:extLst>
              <a:ext uri="{FF2B5EF4-FFF2-40B4-BE49-F238E27FC236}">
                <a16:creationId xmlns:a16="http://schemas.microsoft.com/office/drawing/2014/main" id="{EE3F67BA-0119-4509-8A4C-CEB349D88A45}"/>
              </a:ext>
            </a:extLst>
          </p:cNvPr>
          <p:cNvSpPr txBox="1">
            <a:spLocks/>
          </p:cNvSpPr>
          <p:nvPr/>
        </p:nvSpPr>
        <p:spPr>
          <a:xfrm>
            <a:off x="1777874" y="3068709"/>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51" name="Google Shape;262;p39">
            <a:hlinkClick r:id="rId15" action="ppaction://hlinksldjump"/>
            <a:extLst>
              <a:ext uri="{FF2B5EF4-FFF2-40B4-BE49-F238E27FC236}">
                <a16:creationId xmlns:a16="http://schemas.microsoft.com/office/drawing/2014/main" id="{4B04A2DF-E03F-4F78-9E2F-132E4D021A14}"/>
              </a:ext>
            </a:extLst>
          </p:cNvPr>
          <p:cNvSpPr txBox="1">
            <a:spLocks/>
          </p:cNvSpPr>
          <p:nvPr/>
        </p:nvSpPr>
        <p:spPr>
          <a:xfrm>
            <a:off x="1727226" y="4667327"/>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2" name="TextBox 1">
            <a:extLst>
              <a:ext uri="{FF2B5EF4-FFF2-40B4-BE49-F238E27FC236}">
                <a16:creationId xmlns:a16="http://schemas.microsoft.com/office/drawing/2014/main" id="{44F13C2C-5311-4C4F-A8C9-9D8B36FAA08C}"/>
              </a:ext>
            </a:extLst>
          </p:cNvPr>
          <p:cNvSpPr txBox="1"/>
          <p:nvPr/>
        </p:nvSpPr>
        <p:spPr>
          <a:xfrm>
            <a:off x="6138180" y="87323"/>
            <a:ext cx="2105174" cy="338554"/>
          </a:xfrm>
          <a:prstGeom prst="rect">
            <a:avLst/>
          </a:prstGeom>
          <a:noFill/>
        </p:spPr>
        <p:txBody>
          <a:bodyPr wrap="square">
            <a:spAutoFit/>
          </a:bodyPr>
          <a:lstStyle/>
          <a:p>
            <a:r>
              <a:rPr lang="es-ES" sz="1600" b="1" dirty="0">
                <a:latin typeface="Architects Daughter" panose="020B0604020202020204" charset="0"/>
              </a:rPr>
              <a:t>READING/LECTURA </a:t>
            </a:r>
            <a:endParaRPr lang="en-US" sz="1600" b="1" dirty="0"/>
          </a:p>
        </p:txBody>
      </p:sp>
      <p:sp>
        <p:nvSpPr>
          <p:cNvPr id="3" name="Google Shape;299;p40">
            <a:hlinkClick r:id="rId15" action="ppaction://hlinksldjump"/>
            <a:extLst>
              <a:ext uri="{FF2B5EF4-FFF2-40B4-BE49-F238E27FC236}">
                <a16:creationId xmlns:a16="http://schemas.microsoft.com/office/drawing/2014/main" id="{E43BDF01-89BF-4782-93F2-4E9CEB5D4732}"/>
              </a:ext>
            </a:extLst>
          </p:cNvPr>
          <p:cNvSpPr txBox="1">
            <a:spLocks/>
          </p:cNvSpPr>
          <p:nvPr/>
        </p:nvSpPr>
        <p:spPr>
          <a:xfrm>
            <a:off x="4089144" y="-33043"/>
            <a:ext cx="1248854"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2</a:t>
            </a:r>
            <a:r>
              <a:rPr lang="en-US" sz="2400" baseline="30000" dirty="0"/>
              <a:t>nd</a:t>
            </a:r>
            <a:r>
              <a:rPr lang="en-US" sz="2400" dirty="0"/>
              <a:t>/2</a:t>
            </a:r>
            <a:r>
              <a:rPr lang="en-US" sz="2400" b="0" dirty="0">
                <a:latin typeface="Calibri" panose="020F0502020204030204" pitchFamily="34" charset="0"/>
                <a:cs typeface="Calibri" panose="020F0502020204030204" pitchFamily="34" charset="0"/>
              </a:rPr>
              <a:t>⁰</a:t>
            </a:r>
            <a:endParaRPr lang="en-US" sz="2400" b="0" dirty="0"/>
          </a:p>
        </p:txBody>
      </p:sp>
      <p:pic>
        <p:nvPicPr>
          <p:cNvPr id="5" name="Picture 4">
            <a:extLst>
              <a:ext uri="{FF2B5EF4-FFF2-40B4-BE49-F238E27FC236}">
                <a16:creationId xmlns:a16="http://schemas.microsoft.com/office/drawing/2014/main" id="{B8CD7E70-0A29-4320-8041-F82B5D42EB92}"/>
              </a:ext>
            </a:extLst>
          </p:cNvPr>
          <p:cNvPicPr>
            <a:picLocks/>
          </p:cNvPicPr>
          <p:nvPr/>
        </p:nvPicPr>
        <p:blipFill>
          <a:blip r:embed="rId18"/>
          <a:stretch>
            <a:fillRect/>
          </a:stretch>
        </p:blipFill>
        <p:spPr>
          <a:xfrm>
            <a:off x="4368800" y="1530917"/>
            <a:ext cx="406400" cy="406400"/>
          </a:xfrm>
          <a:prstGeom prst="rect">
            <a:avLst/>
          </a:prstGeom>
        </p:spPr>
      </p:pic>
      <p:pic>
        <p:nvPicPr>
          <p:cNvPr id="7" name="Picture 6">
            <a:extLst>
              <a:ext uri="{FF2B5EF4-FFF2-40B4-BE49-F238E27FC236}">
                <a16:creationId xmlns:a16="http://schemas.microsoft.com/office/drawing/2014/main" id="{03953BBC-AECD-45BD-B049-5BC676E72F65}"/>
              </a:ext>
            </a:extLst>
          </p:cNvPr>
          <p:cNvPicPr>
            <a:picLocks/>
          </p:cNvPicPr>
          <p:nvPr/>
        </p:nvPicPr>
        <p:blipFill>
          <a:blip r:embed="rId18"/>
          <a:stretch>
            <a:fillRect/>
          </a:stretch>
        </p:blipFill>
        <p:spPr>
          <a:xfrm>
            <a:off x="3883549" y="4534914"/>
            <a:ext cx="406400" cy="406400"/>
          </a:xfrm>
          <a:prstGeom prst="rect">
            <a:avLst/>
          </a:prstGeom>
        </p:spPr>
      </p:pic>
      <p:pic>
        <p:nvPicPr>
          <p:cNvPr id="9" name="Picture 8">
            <a:extLst>
              <a:ext uri="{FF2B5EF4-FFF2-40B4-BE49-F238E27FC236}">
                <a16:creationId xmlns:a16="http://schemas.microsoft.com/office/drawing/2014/main" id="{0E8D0164-E3A7-47B6-BBC4-6739ABAFF194}"/>
              </a:ext>
            </a:extLst>
          </p:cNvPr>
          <p:cNvPicPr>
            <a:picLocks/>
          </p:cNvPicPr>
          <p:nvPr/>
        </p:nvPicPr>
        <p:blipFill>
          <a:blip r:embed="rId18"/>
          <a:stretch>
            <a:fillRect/>
          </a:stretch>
        </p:blipFill>
        <p:spPr>
          <a:xfrm>
            <a:off x="3885944" y="2974923"/>
            <a:ext cx="406400" cy="406400"/>
          </a:xfrm>
          <a:prstGeom prst="rect">
            <a:avLst/>
          </a:prstGeom>
        </p:spPr>
      </p:pic>
    </p:spTree>
    <p:extLst>
      <p:ext uri="{BB962C8B-B14F-4D97-AF65-F5344CB8AC3E}">
        <p14:creationId xmlns:p14="http://schemas.microsoft.com/office/powerpoint/2010/main" val="36783789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base">
                                        <p:cTn id="7" dur="1000"/>
                                        <p:tgtEl>
                                          <p:spTgt spid="22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9" name="Google Shape;1243;p68">
            <a:extLst>
              <a:ext uri="{FF2B5EF4-FFF2-40B4-BE49-F238E27FC236}">
                <a16:creationId xmlns:a16="http://schemas.microsoft.com/office/drawing/2014/main" id="{EADA94EF-7BEE-475F-A4CB-A18942E55F40}"/>
              </a:ext>
            </a:extLst>
          </p:cNvPr>
          <p:cNvPicPr preferRelativeResize="0"/>
          <p:nvPr/>
        </p:nvPicPr>
        <p:blipFill rotWithShape="1">
          <a:blip r:embed="rId3">
            <a:alphaModFix/>
          </a:blip>
          <a:srcRect t="17562" r="12349" b="21750"/>
          <a:stretch/>
        </p:blipFill>
        <p:spPr>
          <a:xfrm>
            <a:off x="5518909" y="-76300"/>
            <a:ext cx="2942410" cy="665800"/>
          </a:xfrm>
          <a:prstGeom prst="rect">
            <a:avLst/>
          </a:prstGeom>
          <a:noFill/>
          <a:ln>
            <a:noFill/>
          </a:ln>
        </p:spPr>
      </p:pic>
      <p:pic>
        <p:nvPicPr>
          <p:cNvPr id="221" name="Google Shape;221;p37"/>
          <p:cNvPicPr preferRelativeResize="0"/>
          <p:nvPr/>
        </p:nvPicPr>
        <p:blipFill>
          <a:blip r:embed="rId4">
            <a:alphaModFix/>
          </a:blip>
          <a:stretch>
            <a:fillRect/>
          </a:stretch>
        </p:blipFill>
        <p:spPr>
          <a:xfrm>
            <a:off x="7923315" y="-41714"/>
            <a:ext cx="640080" cy="548640"/>
          </a:xfrm>
          <a:prstGeom prst="rect">
            <a:avLst/>
          </a:prstGeom>
          <a:noFill/>
          <a:ln>
            <a:noFill/>
          </a:ln>
        </p:spPr>
      </p:pic>
      <p:pic>
        <p:nvPicPr>
          <p:cNvPr id="4" name="Picture 3">
            <a:extLst>
              <a:ext uri="{FF2B5EF4-FFF2-40B4-BE49-F238E27FC236}">
                <a16:creationId xmlns:a16="http://schemas.microsoft.com/office/drawing/2014/main" id="{1936502C-40FB-469B-98DF-BB9F2B15AF37}"/>
              </a:ext>
            </a:extLst>
          </p:cNvPr>
          <p:cNvPicPr>
            <a:picLocks noChangeAspect="1"/>
          </p:cNvPicPr>
          <p:nvPr/>
        </p:nvPicPr>
        <p:blipFill rotWithShape="1">
          <a:blip r:embed="rId5"/>
          <a:srcRect l="77042" t="14452" r="3813" b="74872"/>
          <a:stretch/>
        </p:blipFill>
        <p:spPr>
          <a:xfrm>
            <a:off x="157994" y="59206"/>
            <a:ext cx="1203738" cy="401283"/>
          </a:xfrm>
          <a:prstGeom prst="rect">
            <a:avLst/>
          </a:prstGeom>
        </p:spPr>
      </p:pic>
      <p:pic>
        <p:nvPicPr>
          <p:cNvPr id="17" name="Picture 16">
            <a:extLst>
              <a:ext uri="{FF2B5EF4-FFF2-40B4-BE49-F238E27FC236}">
                <a16:creationId xmlns:a16="http://schemas.microsoft.com/office/drawing/2014/main" id="{0C35FC6A-A09D-4B0F-9BCE-5D1BA0B33062}"/>
              </a:ext>
            </a:extLst>
          </p:cNvPr>
          <p:cNvPicPr>
            <a:picLocks noChangeAspect="1"/>
          </p:cNvPicPr>
          <p:nvPr/>
        </p:nvPicPr>
        <p:blipFill rotWithShape="1">
          <a:blip r:embed="rId6"/>
          <a:srcRect l="7659" t="45794" r="16402" b="42784"/>
          <a:stretch/>
        </p:blipFill>
        <p:spPr>
          <a:xfrm>
            <a:off x="620072" y="503392"/>
            <a:ext cx="7966345" cy="449827"/>
          </a:xfrm>
          <a:prstGeom prst="rect">
            <a:avLst/>
          </a:prstGeom>
        </p:spPr>
      </p:pic>
      <p:pic>
        <p:nvPicPr>
          <p:cNvPr id="5" name="Picture 4">
            <a:extLst>
              <a:ext uri="{FF2B5EF4-FFF2-40B4-BE49-F238E27FC236}">
                <a16:creationId xmlns:a16="http://schemas.microsoft.com/office/drawing/2014/main" id="{C45C6021-6DCE-4541-921A-3E4C7F883498}"/>
              </a:ext>
            </a:extLst>
          </p:cNvPr>
          <p:cNvPicPr>
            <a:picLocks noChangeAspect="1"/>
          </p:cNvPicPr>
          <p:nvPr/>
        </p:nvPicPr>
        <p:blipFill rotWithShape="1">
          <a:blip r:embed="rId7"/>
          <a:srcRect l="7848" t="50000" r="15900" b="39505"/>
          <a:stretch/>
        </p:blipFill>
        <p:spPr>
          <a:xfrm>
            <a:off x="620073" y="2082318"/>
            <a:ext cx="7966345" cy="416347"/>
          </a:xfrm>
          <a:prstGeom prst="rect">
            <a:avLst/>
          </a:prstGeom>
        </p:spPr>
      </p:pic>
      <p:pic>
        <p:nvPicPr>
          <p:cNvPr id="7" name="Picture 6">
            <a:extLst>
              <a:ext uri="{FF2B5EF4-FFF2-40B4-BE49-F238E27FC236}">
                <a16:creationId xmlns:a16="http://schemas.microsoft.com/office/drawing/2014/main" id="{7735F0C9-F6B3-4B83-8A22-0F1B4BC07DE1}"/>
              </a:ext>
            </a:extLst>
          </p:cNvPr>
          <p:cNvPicPr>
            <a:picLocks noChangeAspect="1"/>
          </p:cNvPicPr>
          <p:nvPr/>
        </p:nvPicPr>
        <p:blipFill rotWithShape="1">
          <a:blip r:embed="rId8"/>
          <a:srcRect l="7822" t="62406" r="15971" b="27098"/>
          <a:stretch/>
        </p:blipFill>
        <p:spPr>
          <a:xfrm>
            <a:off x="620074" y="3538182"/>
            <a:ext cx="7966345" cy="425065"/>
          </a:xfrm>
          <a:prstGeom prst="rect">
            <a:avLst/>
          </a:prstGeom>
        </p:spPr>
      </p:pic>
      <p:pic>
        <p:nvPicPr>
          <p:cNvPr id="13" name="Picture 12">
            <a:extLst>
              <a:ext uri="{FF2B5EF4-FFF2-40B4-BE49-F238E27FC236}">
                <a16:creationId xmlns:a16="http://schemas.microsoft.com/office/drawing/2014/main" id="{7BB5BF09-A847-44D0-82AE-2F5864732EC7}"/>
              </a:ext>
            </a:extLst>
          </p:cNvPr>
          <p:cNvPicPr>
            <a:picLocks noChangeAspect="1"/>
          </p:cNvPicPr>
          <p:nvPr/>
        </p:nvPicPr>
        <p:blipFill rotWithShape="1">
          <a:blip r:embed="rId9"/>
          <a:srcRect l="7725" t="60240" r="15900" b="30551"/>
          <a:stretch/>
        </p:blipFill>
        <p:spPr>
          <a:xfrm>
            <a:off x="620072" y="1005634"/>
            <a:ext cx="7966345" cy="409530"/>
          </a:xfrm>
          <a:prstGeom prst="rect">
            <a:avLst/>
          </a:prstGeom>
        </p:spPr>
      </p:pic>
      <p:sp>
        <p:nvSpPr>
          <p:cNvPr id="14" name="Google Shape;262;p39">
            <a:hlinkClick r:id="rId10" action="ppaction://hlinksldjump"/>
            <a:extLst>
              <a:ext uri="{FF2B5EF4-FFF2-40B4-BE49-F238E27FC236}">
                <a16:creationId xmlns:a16="http://schemas.microsoft.com/office/drawing/2014/main" id="{6C36F804-01D7-46B0-A75B-C502AE03E05A}"/>
              </a:ext>
            </a:extLst>
          </p:cNvPr>
          <p:cNvSpPr txBox="1">
            <a:spLocks/>
          </p:cNvSpPr>
          <p:nvPr/>
        </p:nvSpPr>
        <p:spPr>
          <a:xfrm>
            <a:off x="1799588" y="681005"/>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sp>
        <p:nvSpPr>
          <p:cNvPr id="15" name="Google Shape;262;p39">
            <a:hlinkClick r:id="rId10" action="ppaction://hlinksldjump"/>
            <a:extLst>
              <a:ext uri="{FF2B5EF4-FFF2-40B4-BE49-F238E27FC236}">
                <a16:creationId xmlns:a16="http://schemas.microsoft.com/office/drawing/2014/main" id="{71C840E1-393F-4E6F-8D68-2755A554611E}"/>
              </a:ext>
            </a:extLst>
          </p:cNvPr>
          <p:cNvSpPr txBox="1">
            <a:spLocks/>
          </p:cNvSpPr>
          <p:nvPr/>
        </p:nvSpPr>
        <p:spPr>
          <a:xfrm>
            <a:off x="1799588" y="1136290"/>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pic>
        <p:nvPicPr>
          <p:cNvPr id="20" name="Picture 19">
            <a:extLst>
              <a:ext uri="{FF2B5EF4-FFF2-40B4-BE49-F238E27FC236}">
                <a16:creationId xmlns:a16="http://schemas.microsoft.com/office/drawing/2014/main" id="{2BA7133E-1338-4CC2-8B46-5DAE93B57D20}"/>
              </a:ext>
            </a:extLst>
          </p:cNvPr>
          <p:cNvPicPr>
            <a:picLocks noChangeAspect="1"/>
          </p:cNvPicPr>
          <p:nvPr/>
        </p:nvPicPr>
        <p:blipFill rotWithShape="1">
          <a:blip r:embed="rId11"/>
          <a:srcRect l="7487" t="70344" r="15899" b="20448"/>
          <a:stretch/>
        </p:blipFill>
        <p:spPr>
          <a:xfrm>
            <a:off x="625253" y="2554513"/>
            <a:ext cx="7966345" cy="404215"/>
          </a:xfrm>
          <a:prstGeom prst="rect">
            <a:avLst/>
          </a:prstGeom>
        </p:spPr>
      </p:pic>
      <p:sp>
        <p:nvSpPr>
          <p:cNvPr id="21" name="Google Shape;262;p39">
            <a:hlinkClick r:id="rId10" action="ppaction://hlinksldjump"/>
            <a:extLst>
              <a:ext uri="{FF2B5EF4-FFF2-40B4-BE49-F238E27FC236}">
                <a16:creationId xmlns:a16="http://schemas.microsoft.com/office/drawing/2014/main" id="{3EDE3FF9-5FA7-4AFE-8A51-C5C71C5EE34C}"/>
              </a:ext>
            </a:extLst>
          </p:cNvPr>
          <p:cNvSpPr txBox="1">
            <a:spLocks/>
          </p:cNvSpPr>
          <p:nvPr/>
        </p:nvSpPr>
        <p:spPr>
          <a:xfrm>
            <a:off x="1904843" y="2191430"/>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sp>
        <p:nvSpPr>
          <p:cNvPr id="23" name="Google Shape;262;p39">
            <a:hlinkClick r:id="rId10" action="ppaction://hlinksldjump"/>
            <a:extLst>
              <a:ext uri="{FF2B5EF4-FFF2-40B4-BE49-F238E27FC236}">
                <a16:creationId xmlns:a16="http://schemas.microsoft.com/office/drawing/2014/main" id="{26A0F02E-E2A6-40F9-96D3-B9272FB1C48E}"/>
              </a:ext>
            </a:extLst>
          </p:cNvPr>
          <p:cNvSpPr txBox="1">
            <a:spLocks/>
          </p:cNvSpPr>
          <p:nvPr/>
        </p:nvSpPr>
        <p:spPr>
          <a:xfrm>
            <a:off x="1904843" y="3687038"/>
            <a:ext cx="915900" cy="2779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pic>
        <p:nvPicPr>
          <p:cNvPr id="26" name="Picture 25">
            <a:extLst>
              <a:ext uri="{FF2B5EF4-FFF2-40B4-BE49-F238E27FC236}">
                <a16:creationId xmlns:a16="http://schemas.microsoft.com/office/drawing/2014/main" id="{B5A96F05-790A-4EF0-A548-F5FC0C57A7E9}"/>
              </a:ext>
            </a:extLst>
          </p:cNvPr>
          <p:cNvPicPr>
            <a:picLocks noChangeAspect="1"/>
          </p:cNvPicPr>
          <p:nvPr/>
        </p:nvPicPr>
        <p:blipFill rotWithShape="1">
          <a:blip r:embed="rId12"/>
          <a:srcRect l="7685" t="67028" r="15972" b="22831"/>
          <a:stretch/>
        </p:blipFill>
        <p:spPr>
          <a:xfrm>
            <a:off x="620073" y="4015308"/>
            <a:ext cx="7966346" cy="447187"/>
          </a:xfrm>
          <a:prstGeom prst="rect">
            <a:avLst/>
          </a:prstGeom>
        </p:spPr>
      </p:pic>
      <p:pic>
        <p:nvPicPr>
          <p:cNvPr id="28" name="Picture 27">
            <a:extLst>
              <a:ext uri="{FF2B5EF4-FFF2-40B4-BE49-F238E27FC236}">
                <a16:creationId xmlns:a16="http://schemas.microsoft.com/office/drawing/2014/main" id="{CC593378-024F-4415-BDD6-4BAED4AC6E81}"/>
              </a:ext>
            </a:extLst>
          </p:cNvPr>
          <p:cNvPicPr>
            <a:picLocks noChangeAspect="1"/>
          </p:cNvPicPr>
          <p:nvPr/>
        </p:nvPicPr>
        <p:blipFill rotWithShape="1">
          <a:blip r:embed="rId13"/>
          <a:srcRect l="7881" t="70203" r="16114" b="22810"/>
          <a:stretch/>
        </p:blipFill>
        <p:spPr>
          <a:xfrm>
            <a:off x="620071" y="1458711"/>
            <a:ext cx="7966345" cy="425065"/>
          </a:xfrm>
          <a:prstGeom prst="rect">
            <a:avLst/>
          </a:prstGeom>
        </p:spPr>
      </p:pic>
      <p:pic>
        <p:nvPicPr>
          <p:cNvPr id="30" name="Picture 29">
            <a:extLst>
              <a:ext uri="{FF2B5EF4-FFF2-40B4-BE49-F238E27FC236}">
                <a16:creationId xmlns:a16="http://schemas.microsoft.com/office/drawing/2014/main" id="{85403EDF-FF52-4676-A257-34226F26A704}"/>
              </a:ext>
            </a:extLst>
          </p:cNvPr>
          <p:cNvPicPr>
            <a:picLocks noChangeAspect="1"/>
          </p:cNvPicPr>
          <p:nvPr/>
        </p:nvPicPr>
        <p:blipFill rotWithShape="1">
          <a:blip r:embed="rId14"/>
          <a:srcRect l="7725" t="59112" r="15900" b="33737"/>
          <a:stretch/>
        </p:blipFill>
        <p:spPr>
          <a:xfrm>
            <a:off x="620073" y="3014576"/>
            <a:ext cx="7966345" cy="367834"/>
          </a:xfrm>
          <a:prstGeom prst="rect">
            <a:avLst/>
          </a:prstGeom>
        </p:spPr>
      </p:pic>
      <p:pic>
        <p:nvPicPr>
          <p:cNvPr id="32" name="Picture 31">
            <a:extLst>
              <a:ext uri="{FF2B5EF4-FFF2-40B4-BE49-F238E27FC236}">
                <a16:creationId xmlns:a16="http://schemas.microsoft.com/office/drawing/2014/main" id="{008D6D3E-655B-456A-AD69-CB61FC91CBA5}"/>
              </a:ext>
            </a:extLst>
          </p:cNvPr>
          <p:cNvPicPr>
            <a:picLocks noChangeAspect="1"/>
          </p:cNvPicPr>
          <p:nvPr/>
        </p:nvPicPr>
        <p:blipFill rotWithShape="1">
          <a:blip r:embed="rId15"/>
          <a:srcRect l="7800" t="70427" r="15826" b="19432"/>
          <a:stretch/>
        </p:blipFill>
        <p:spPr>
          <a:xfrm>
            <a:off x="620073" y="4531864"/>
            <a:ext cx="7966346" cy="461155"/>
          </a:xfrm>
          <a:prstGeom prst="rect">
            <a:avLst/>
          </a:prstGeom>
        </p:spPr>
      </p:pic>
      <p:pic>
        <p:nvPicPr>
          <p:cNvPr id="33" name="Picture 32">
            <a:extLst>
              <a:ext uri="{FF2B5EF4-FFF2-40B4-BE49-F238E27FC236}">
                <a16:creationId xmlns:a16="http://schemas.microsoft.com/office/drawing/2014/main" id="{D94168E3-4A64-4D04-BD70-67F3C37C7FD1}"/>
              </a:ext>
            </a:extLst>
          </p:cNvPr>
          <p:cNvPicPr>
            <a:picLocks noChangeAspect="1"/>
          </p:cNvPicPr>
          <p:nvPr/>
        </p:nvPicPr>
        <p:blipFill rotWithShape="1">
          <a:blip r:embed="rId16"/>
          <a:srcRect l="4460" t="16585" r="70206" b="76237"/>
          <a:stretch/>
        </p:blipFill>
        <p:spPr>
          <a:xfrm>
            <a:off x="1361732" y="57631"/>
            <a:ext cx="2316505" cy="404118"/>
          </a:xfrm>
          <a:prstGeom prst="rect">
            <a:avLst/>
          </a:prstGeom>
        </p:spPr>
      </p:pic>
      <p:pic>
        <p:nvPicPr>
          <p:cNvPr id="35" name="Google Shape;1242;p68">
            <a:extLst>
              <a:ext uri="{FF2B5EF4-FFF2-40B4-BE49-F238E27FC236}">
                <a16:creationId xmlns:a16="http://schemas.microsoft.com/office/drawing/2014/main" id="{A0C8696B-40EE-4F6F-A639-7042DDA74B48}"/>
              </a:ext>
            </a:extLst>
          </p:cNvPr>
          <p:cNvPicPr preferRelativeResize="0"/>
          <p:nvPr/>
        </p:nvPicPr>
        <p:blipFill rotWithShape="1">
          <a:blip r:embed="rId17">
            <a:alphaModFix/>
          </a:blip>
          <a:srcRect t="11051" r="20000" b="26510"/>
          <a:stretch/>
        </p:blipFill>
        <p:spPr>
          <a:xfrm>
            <a:off x="3469871" y="-139864"/>
            <a:ext cx="2696450" cy="665800"/>
          </a:xfrm>
          <a:prstGeom prst="rect">
            <a:avLst/>
          </a:prstGeom>
          <a:noFill/>
          <a:ln>
            <a:noFill/>
          </a:ln>
        </p:spPr>
      </p:pic>
      <p:sp>
        <p:nvSpPr>
          <p:cNvPr id="43" name="Google Shape;262;p39">
            <a:hlinkClick r:id="rId10" action="ppaction://hlinksldjump"/>
            <a:extLst>
              <a:ext uri="{FF2B5EF4-FFF2-40B4-BE49-F238E27FC236}">
                <a16:creationId xmlns:a16="http://schemas.microsoft.com/office/drawing/2014/main" id="{5D42B6E8-A6CF-497E-9590-64AC3916FF1A}"/>
              </a:ext>
            </a:extLst>
          </p:cNvPr>
          <p:cNvSpPr txBox="1">
            <a:spLocks/>
          </p:cNvSpPr>
          <p:nvPr/>
        </p:nvSpPr>
        <p:spPr>
          <a:xfrm>
            <a:off x="1904843" y="2639024"/>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45" name="Google Shape;262;p39">
            <a:hlinkClick r:id="rId10" action="ppaction://hlinksldjump"/>
            <a:extLst>
              <a:ext uri="{FF2B5EF4-FFF2-40B4-BE49-F238E27FC236}">
                <a16:creationId xmlns:a16="http://schemas.microsoft.com/office/drawing/2014/main" id="{555DB114-768A-4E82-AABA-EEB76B69D9F5}"/>
              </a:ext>
            </a:extLst>
          </p:cNvPr>
          <p:cNvSpPr txBox="1">
            <a:spLocks/>
          </p:cNvSpPr>
          <p:nvPr/>
        </p:nvSpPr>
        <p:spPr>
          <a:xfrm>
            <a:off x="1904843" y="4131253"/>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47" name="Google Shape;262;p39">
            <a:hlinkClick r:id="rId10" action="ppaction://hlinksldjump"/>
            <a:extLst>
              <a:ext uri="{FF2B5EF4-FFF2-40B4-BE49-F238E27FC236}">
                <a16:creationId xmlns:a16="http://schemas.microsoft.com/office/drawing/2014/main" id="{EFD3FD05-6445-4067-995B-5F65CDBD9B8D}"/>
              </a:ext>
            </a:extLst>
          </p:cNvPr>
          <p:cNvSpPr txBox="1">
            <a:spLocks/>
          </p:cNvSpPr>
          <p:nvPr/>
        </p:nvSpPr>
        <p:spPr>
          <a:xfrm>
            <a:off x="1777874" y="1539237"/>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49" name="Google Shape;262;p39">
            <a:hlinkClick r:id="rId10" action="ppaction://hlinksldjump"/>
            <a:extLst>
              <a:ext uri="{FF2B5EF4-FFF2-40B4-BE49-F238E27FC236}">
                <a16:creationId xmlns:a16="http://schemas.microsoft.com/office/drawing/2014/main" id="{EE3F67BA-0119-4509-8A4C-CEB349D88A45}"/>
              </a:ext>
            </a:extLst>
          </p:cNvPr>
          <p:cNvSpPr txBox="1">
            <a:spLocks/>
          </p:cNvSpPr>
          <p:nvPr/>
        </p:nvSpPr>
        <p:spPr>
          <a:xfrm>
            <a:off x="1914623" y="3076805"/>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51" name="Google Shape;262;p39">
            <a:hlinkClick r:id="rId10" action="ppaction://hlinksldjump"/>
            <a:extLst>
              <a:ext uri="{FF2B5EF4-FFF2-40B4-BE49-F238E27FC236}">
                <a16:creationId xmlns:a16="http://schemas.microsoft.com/office/drawing/2014/main" id="{4B04A2DF-E03F-4F78-9E2F-132E4D021A14}"/>
              </a:ext>
            </a:extLst>
          </p:cNvPr>
          <p:cNvSpPr txBox="1">
            <a:spLocks/>
          </p:cNvSpPr>
          <p:nvPr/>
        </p:nvSpPr>
        <p:spPr>
          <a:xfrm>
            <a:off x="1904843" y="4640108"/>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2" name="TextBox 1">
            <a:extLst>
              <a:ext uri="{FF2B5EF4-FFF2-40B4-BE49-F238E27FC236}">
                <a16:creationId xmlns:a16="http://schemas.microsoft.com/office/drawing/2014/main" id="{34D51E06-388C-4081-A851-B3B75905271B}"/>
              </a:ext>
            </a:extLst>
          </p:cNvPr>
          <p:cNvSpPr txBox="1"/>
          <p:nvPr/>
        </p:nvSpPr>
        <p:spPr>
          <a:xfrm>
            <a:off x="5893355" y="73801"/>
            <a:ext cx="2350000" cy="338554"/>
          </a:xfrm>
          <a:prstGeom prst="rect">
            <a:avLst/>
          </a:prstGeom>
          <a:noFill/>
        </p:spPr>
        <p:txBody>
          <a:bodyPr wrap="square">
            <a:spAutoFit/>
          </a:bodyPr>
          <a:lstStyle/>
          <a:p>
            <a:r>
              <a:rPr lang="es-ES" sz="1600" b="1" dirty="0">
                <a:latin typeface="Architects Daughter" panose="020B0604020202020204" charset="0"/>
              </a:rPr>
              <a:t>MATH/MATEMÁTICAS </a:t>
            </a:r>
            <a:endParaRPr lang="en-US" sz="1600" b="1" dirty="0"/>
          </a:p>
        </p:txBody>
      </p:sp>
      <p:sp>
        <p:nvSpPr>
          <p:cNvPr id="3" name="Google Shape;299;p40">
            <a:hlinkClick r:id="rId10" action="ppaction://hlinksldjump"/>
            <a:extLst>
              <a:ext uri="{FF2B5EF4-FFF2-40B4-BE49-F238E27FC236}">
                <a16:creationId xmlns:a16="http://schemas.microsoft.com/office/drawing/2014/main" id="{1F31B10C-AA4E-464A-884C-EFF48DAB5A05}"/>
              </a:ext>
            </a:extLst>
          </p:cNvPr>
          <p:cNvSpPr txBox="1">
            <a:spLocks/>
          </p:cNvSpPr>
          <p:nvPr/>
        </p:nvSpPr>
        <p:spPr>
          <a:xfrm>
            <a:off x="4089144" y="-33043"/>
            <a:ext cx="1248854"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3</a:t>
            </a:r>
            <a:r>
              <a:rPr lang="en-US" sz="2400" baseline="30000" dirty="0"/>
              <a:t>rd</a:t>
            </a:r>
            <a:r>
              <a:rPr lang="en-US" sz="2400" dirty="0"/>
              <a:t>/3</a:t>
            </a:r>
            <a:r>
              <a:rPr lang="en-US" sz="2400" b="0" dirty="0">
                <a:latin typeface="Calibri" panose="020F0502020204030204" pitchFamily="34" charset="0"/>
                <a:cs typeface="Calibri" panose="020F0502020204030204" pitchFamily="34" charset="0"/>
              </a:rPr>
              <a:t>⁰</a:t>
            </a:r>
            <a:endParaRPr lang="en-US" sz="2400" b="0" dirty="0"/>
          </a:p>
        </p:txBody>
      </p:sp>
      <p:pic>
        <p:nvPicPr>
          <p:cNvPr id="8" name="Picture 7">
            <a:extLst>
              <a:ext uri="{FF2B5EF4-FFF2-40B4-BE49-F238E27FC236}">
                <a16:creationId xmlns:a16="http://schemas.microsoft.com/office/drawing/2014/main" id="{FDE301C2-AA20-4974-AD26-D8B1AA1D3F53}"/>
              </a:ext>
            </a:extLst>
          </p:cNvPr>
          <p:cNvPicPr>
            <a:picLocks/>
          </p:cNvPicPr>
          <p:nvPr/>
        </p:nvPicPr>
        <p:blipFill>
          <a:blip r:embed="rId18"/>
          <a:stretch>
            <a:fillRect/>
          </a:stretch>
        </p:blipFill>
        <p:spPr>
          <a:xfrm>
            <a:off x="3921873" y="2992344"/>
            <a:ext cx="406400" cy="406400"/>
          </a:xfrm>
          <a:prstGeom prst="rect">
            <a:avLst/>
          </a:prstGeom>
        </p:spPr>
      </p:pic>
      <p:pic>
        <p:nvPicPr>
          <p:cNvPr id="9" name="Picture 8">
            <a:extLst>
              <a:ext uri="{FF2B5EF4-FFF2-40B4-BE49-F238E27FC236}">
                <a16:creationId xmlns:a16="http://schemas.microsoft.com/office/drawing/2014/main" id="{2742C772-5647-4B12-A994-0E12391E674D}"/>
              </a:ext>
            </a:extLst>
          </p:cNvPr>
          <p:cNvPicPr>
            <a:picLocks/>
          </p:cNvPicPr>
          <p:nvPr/>
        </p:nvPicPr>
        <p:blipFill>
          <a:blip r:embed="rId18"/>
          <a:stretch>
            <a:fillRect/>
          </a:stretch>
        </p:blipFill>
        <p:spPr>
          <a:xfrm>
            <a:off x="4029052" y="1495690"/>
            <a:ext cx="406400" cy="406400"/>
          </a:xfrm>
          <a:prstGeom prst="rect">
            <a:avLst/>
          </a:prstGeom>
        </p:spPr>
      </p:pic>
      <p:pic>
        <p:nvPicPr>
          <p:cNvPr id="10" name="Picture 9">
            <a:extLst>
              <a:ext uri="{FF2B5EF4-FFF2-40B4-BE49-F238E27FC236}">
                <a16:creationId xmlns:a16="http://schemas.microsoft.com/office/drawing/2014/main" id="{6525586F-7418-472D-A12E-3343A20E201D}"/>
              </a:ext>
            </a:extLst>
          </p:cNvPr>
          <p:cNvPicPr>
            <a:picLocks/>
          </p:cNvPicPr>
          <p:nvPr/>
        </p:nvPicPr>
        <p:blipFill>
          <a:blip r:embed="rId19"/>
          <a:stretch>
            <a:fillRect/>
          </a:stretch>
        </p:blipFill>
        <p:spPr>
          <a:xfrm>
            <a:off x="3505400" y="4567884"/>
            <a:ext cx="345674" cy="360174"/>
          </a:xfrm>
          <a:prstGeom prst="rect">
            <a:avLst/>
          </a:prstGeom>
        </p:spPr>
      </p:pic>
    </p:spTree>
    <p:extLst>
      <p:ext uri="{BB962C8B-B14F-4D97-AF65-F5344CB8AC3E}">
        <p14:creationId xmlns:p14="http://schemas.microsoft.com/office/powerpoint/2010/main" val="32695713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base">
                                        <p:cTn id="7" dur="1000"/>
                                        <p:tgtEl>
                                          <p:spTgt spid="22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0" name="Picture 29">
            <a:extLst>
              <a:ext uri="{FF2B5EF4-FFF2-40B4-BE49-F238E27FC236}">
                <a16:creationId xmlns:a16="http://schemas.microsoft.com/office/drawing/2014/main" id="{E70C2932-221E-499E-86BF-5C2B984B848F}"/>
              </a:ext>
            </a:extLst>
          </p:cNvPr>
          <p:cNvPicPr>
            <a:picLocks noChangeAspect="1"/>
          </p:cNvPicPr>
          <p:nvPr/>
        </p:nvPicPr>
        <p:blipFill rotWithShape="1">
          <a:blip r:embed="rId3"/>
          <a:srcRect l="7626" t="70067" r="15900" b="19457"/>
          <a:stretch/>
        </p:blipFill>
        <p:spPr>
          <a:xfrm>
            <a:off x="453909" y="4563369"/>
            <a:ext cx="8082264" cy="445420"/>
          </a:xfrm>
          <a:prstGeom prst="rect">
            <a:avLst/>
          </a:prstGeom>
        </p:spPr>
      </p:pic>
      <p:pic>
        <p:nvPicPr>
          <p:cNvPr id="28" name="Picture 27">
            <a:extLst>
              <a:ext uri="{FF2B5EF4-FFF2-40B4-BE49-F238E27FC236}">
                <a16:creationId xmlns:a16="http://schemas.microsoft.com/office/drawing/2014/main" id="{79871D43-DD1A-4F24-88F0-37EFC33FD063}"/>
              </a:ext>
            </a:extLst>
          </p:cNvPr>
          <p:cNvPicPr>
            <a:picLocks noChangeAspect="1"/>
          </p:cNvPicPr>
          <p:nvPr/>
        </p:nvPicPr>
        <p:blipFill rotWithShape="1">
          <a:blip r:embed="rId4"/>
          <a:srcRect l="7626" t="54357" r="15755" b="37619"/>
          <a:stretch/>
        </p:blipFill>
        <p:spPr>
          <a:xfrm>
            <a:off x="453909" y="2967905"/>
            <a:ext cx="8082264" cy="412718"/>
          </a:xfrm>
          <a:prstGeom prst="rect">
            <a:avLst/>
          </a:prstGeom>
        </p:spPr>
      </p:pic>
      <p:pic>
        <p:nvPicPr>
          <p:cNvPr id="26" name="Picture 25">
            <a:extLst>
              <a:ext uri="{FF2B5EF4-FFF2-40B4-BE49-F238E27FC236}">
                <a16:creationId xmlns:a16="http://schemas.microsoft.com/office/drawing/2014/main" id="{5F44DC0A-68EB-4A5B-880D-F18BD3D770B8}"/>
              </a:ext>
            </a:extLst>
          </p:cNvPr>
          <p:cNvPicPr>
            <a:picLocks noChangeAspect="1"/>
          </p:cNvPicPr>
          <p:nvPr/>
        </p:nvPicPr>
        <p:blipFill rotWithShape="1">
          <a:blip r:embed="rId5"/>
          <a:srcRect l="7698" t="74053" r="15900" b="18145"/>
          <a:stretch/>
        </p:blipFill>
        <p:spPr>
          <a:xfrm>
            <a:off x="453909" y="1564137"/>
            <a:ext cx="8082264" cy="401283"/>
          </a:xfrm>
          <a:prstGeom prst="rect">
            <a:avLst/>
          </a:prstGeom>
        </p:spPr>
      </p:pic>
      <p:pic>
        <p:nvPicPr>
          <p:cNvPr id="24" name="Picture 23">
            <a:extLst>
              <a:ext uri="{FF2B5EF4-FFF2-40B4-BE49-F238E27FC236}">
                <a16:creationId xmlns:a16="http://schemas.microsoft.com/office/drawing/2014/main" id="{1BF4CD49-B182-4C27-BDA6-E3F1779799BA}"/>
              </a:ext>
            </a:extLst>
          </p:cNvPr>
          <p:cNvPicPr>
            <a:picLocks noChangeAspect="1"/>
          </p:cNvPicPr>
          <p:nvPr/>
        </p:nvPicPr>
        <p:blipFill rotWithShape="1">
          <a:blip r:embed="rId6"/>
          <a:srcRect l="7698" t="62926" r="15900" b="27354"/>
          <a:stretch/>
        </p:blipFill>
        <p:spPr>
          <a:xfrm>
            <a:off x="453907" y="4038646"/>
            <a:ext cx="8082266" cy="499961"/>
          </a:xfrm>
          <a:prstGeom prst="rect">
            <a:avLst/>
          </a:prstGeom>
        </p:spPr>
      </p:pic>
      <p:pic>
        <p:nvPicPr>
          <p:cNvPr id="17" name="Picture 16">
            <a:extLst>
              <a:ext uri="{FF2B5EF4-FFF2-40B4-BE49-F238E27FC236}">
                <a16:creationId xmlns:a16="http://schemas.microsoft.com/office/drawing/2014/main" id="{C561ADDF-DF6B-42FE-ACB1-A265601DF10F}"/>
              </a:ext>
            </a:extLst>
          </p:cNvPr>
          <p:cNvPicPr>
            <a:picLocks noChangeAspect="1"/>
          </p:cNvPicPr>
          <p:nvPr/>
        </p:nvPicPr>
        <p:blipFill rotWithShape="1">
          <a:blip r:embed="rId7"/>
          <a:srcRect l="7194" t="61775" r="15852" b="30423"/>
          <a:stretch/>
        </p:blipFill>
        <p:spPr>
          <a:xfrm>
            <a:off x="453909" y="2534279"/>
            <a:ext cx="8082266" cy="401283"/>
          </a:xfrm>
          <a:prstGeom prst="rect">
            <a:avLst/>
          </a:prstGeom>
        </p:spPr>
      </p:pic>
      <p:pic>
        <p:nvPicPr>
          <p:cNvPr id="13" name="Picture 12">
            <a:extLst>
              <a:ext uri="{FF2B5EF4-FFF2-40B4-BE49-F238E27FC236}">
                <a16:creationId xmlns:a16="http://schemas.microsoft.com/office/drawing/2014/main" id="{C2C61351-4070-43CA-9FD0-9650F9276C4E}"/>
              </a:ext>
            </a:extLst>
          </p:cNvPr>
          <p:cNvPicPr>
            <a:picLocks noChangeAspect="1"/>
          </p:cNvPicPr>
          <p:nvPr/>
        </p:nvPicPr>
        <p:blipFill rotWithShape="1">
          <a:blip r:embed="rId8"/>
          <a:srcRect l="7744" t="78703" r="15852" b="12693"/>
          <a:stretch/>
        </p:blipFill>
        <p:spPr>
          <a:xfrm>
            <a:off x="453910" y="1073739"/>
            <a:ext cx="8082266" cy="442551"/>
          </a:xfrm>
          <a:prstGeom prst="rect">
            <a:avLst/>
          </a:prstGeom>
        </p:spPr>
      </p:pic>
      <p:pic>
        <p:nvPicPr>
          <p:cNvPr id="11" name="Picture 10">
            <a:extLst>
              <a:ext uri="{FF2B5EF4-FFF2-40B4-BE49-F238E27FC236}">
                <a16:creationId xmlns:a16="http://schemas.microsoft.com/office/drawing/2014/main" id="{C703D3F1-267D-429A-8841-F709D20FC624}"/>
              </a:ext>
            </a:extLst>
          </p:cNvPr>
          <p:cNvPicPr>
            <a:picLocks noChangeAspect="1"/>
          </p:cNvPicPr>
          <p:nvPr/>
        </p:nvPicPr>
        <p:blipFill rotWithShape="1">
          <a:blip r:embed="rId9"/>
          <a:srcRect l="7745" t="61795" r="15851" b="26843"/>
          <a:stretch/>
        </p:blipFill>
        <p:spPr>
          <a:xfrm>
            <a:off x="453909" y="3499484"/>
            <a:ext cx="8082266" cy="499962"/>
          </a:xfrm>
          <a:prstGeom prst="rect">
            <a:avLst/>
          </a:prstGeom>
        </p:spPr>
      </p:pic>
      <p:pic>
        <p:nvPicPr>
          <p:cNvPr id="9" name="Picture 8">
            <a:extLst>
              <a:ext uri="{FF2B5EF4-FFF2-40B4-BE49-F238E27FC236}">
                <a16:creationId xmlns:a16="http://schemas.microsoft.com/office/drawing/2014/main" id="{DBA5A13D-B2AF-4B36-9FC6-A836BC7BA318}"/>
              </a:ext>
            </a:extLst>
          </p:cNvPr>
          <p:cNvPicPr>
            <a:picLocks noChangeAspect="1"/>
          </p:cNvPicPr>
          <p:nvPr/>
        </p:nvPicPr>
        <p:blipFill rotWithShape="1">
          <a:blip r:embed="rId10"/>
          <a:srcRect l="7626" t="73285" r="15971" b="18913"/>
          <a:stretch/>
        </p:blipFill>
        <p:spPr>
          <a:xfrm>
            <a:off x="453909" y="2108279"/>
            <a:ext cx="8082266" cy="401283"/>
          </a:xfrm>
          <a:prstGeom prst="rect">
            <a:avLst/>
          </a:prstGeom>
        </p:spPr>
      </p:pic>
      <p:pic>
        <p:nvPicPr>
          <p:cNvPr id="7" name="Picture 6">
            <a:extLst>
              <a:ext uri="{FF2B5EF4-FFF2-40B4-BE49-F238E27FC236}">
                <a16:creationId xmlns:a16="http://schemas.microsoft.com/office/drawing/2014/main" id="{2ABC9002-2B9D-4020-BAEF-F6AE053968E2}"/>
              </a:ext>
            </a:extLst>
          </p:cNvPr>
          <p:cNvPicPr>
            <a:picLocks noChangeAspect="1"/>
          </p:cNvPicPr>
          <p:nvPr/>
        </p:nvPicPr>
        <p:blipFill rotWithShape="1">
          <a:blip r:embed="rId11"/>
          <a:srcRect l="7482" t="56275" r="15971" b="35923"/>
          <a:stretch/>
        </p:blipFill>
        <p:spPr>
          <a:xfrm>
            <a:off x="453911" y="631596"/>
            <a:ext cx="8082264" cy="401283"/>
          </a:xfrm>
          <a:prstGeom prst="rect">
            <a:avLst/>
          </a:prstGeom>
        </p:spPr>
      </p:pic>
      <p:pic>
        <p:nvPicPr>
          <p:cNvPr id="39" name="Google Shape;1243;p68">
            <a:extLst>
              <a:ext uri="{FF2B5EF4-FFF2-40B4-BE49-F238E27FC236}">
                <a16:creationId xmlns:a16="http://schemas.microsoft.com/office/drawing/2014/main" id="{EADA94EF-7BEE-475F-A4CB-A18942E55F40}"/>
              </a:ext>
            </a:extLst>
          </p:cNvPr>
          <p:cNvPicPr preferRelativeResize="0"/>
          <p:nvPr/>
        </p:nvPicPr>
        <p:blipFill rotWithShape="1">
          <a:blip r:embed="rId12">
            <a:alphaModFix/>
          </a:blip>
          <a:srcRect t="17562" r="12349" b="21750"/>
          <a:stretch/>
        </p:blipFill>
        <p:spPr>
          <a:xfrm>
            <a:off x="5786376" y="-76300"/>
            <a:ext cx="2674943" cy="665800"/>
          </a:xfrm>
          <a:prstGeom prst="rect">
            <a:avLst/>
          </a:prstGeom>
          <a:noFill/>
          <a:ln>
            <a:noFill/>
          </a:ln>
        </p:spPr>
      </p:pic>
      <p:pic>
        <p:nvPicPr>
          <p:cNvPr id="221" name="Google Shape;221;p37"/>
          <p:cNvPicPr preferRelativeResize="0"/>
          <p:nvPr/>
        </p:nvPicPr>
        <p:blipFill>
          <a:blip r:embed="rId13">
            <a:alphaModFix/>
          </a:blip>
          <a:stretch>
            <a:fillRect/>
          </a:stretch>
        </p:blipFill>
        <p:spPr>
          <a:xfrm>
            <a:off x="7896095" y="-41714"/>
            <a:ext cx="640080" cy="548640"/>
          </a:xfrm>
          <a:prstGeom prst="rect">
            <a:avLst/>
          </a:prstGeom>
          <a:noFill/>
          <a:ln>
            <a:noFill/>
          </a:ln>
        </p:spPr>
      </p:pic>
      <p:pic>
        <p:nvPicPr>
          <p:cNvPr id="4" name="Picture 3">
            <a:extLst>
              <a:ext uri="{FF2B5EF4-FFF2-40B4-BE49-F238E27FC236}">
                <a16:creationId xmlns:a16="http://schemas.microsoft.com/office/drawing/2014/main" id="{1936502C-40FB-469B-98DF-BB9F2B15AF37}"/>
              </a:ext>
            </a:extLst>
          </p:cNvPr>
          <p:cNvPicPr>
            <a:picLocks noChangeAspect="1"/>
          </p:cNvPicPr>
          <p:nvPr/>
        </p:nvPicPr>
        <p:blipFill rotWithShape="1">
          <a:blip r:embed="rId14"/>
          <a:srcRect l="77042" t="14452" r="3813" b="74872"/>
          <a:stretch/>
        </p:blipFill>
        <p:spPr>
          <a:xfrm>
            <a:off x="157994" y="59206"/>
            <a:ext cx="1203738" cy="401283"/>
          </a:xfrm>
          <a:prstGeom prst="rect">
            <a:avLst/>
          </a:prstGeom>
        </p:spPr>
      </p:pic>
      <p:sp>
        <p:nvSpPr>
          <p:cNvPr id="14" name="Google Shape;262;p39">
            <a:hlinkClick r:id="rId15" action="ppaction://hlinksldjump"/>
            <a:extLst>
              <a:ext uri="{FF2B5EF4-FFF2-40B4-BE49-F238E27FC236}">
                <a16:creationId xmlns:a16="http://schemas.microsoft.com/office/drawing/2014/main" id="{6C36F804-01D7-46B0-A75B-C502AE03E05A}"/>
              </a:ext>
            </a:extLst>
          </p:cNvPr>
          <p:cNvSpPr txBox="1">
            <a:spLocks/>
          </p:cNvSpPr>
          <p:nvPr/>
        </p:nvSpPr>
        <p:spPr>
          <a:xfrm>
            <a:off x="1799588" y="723955"/>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sp>
        <p:nvSpPr>
          <p:cNvPr id="15" name="Google Shape;262;p39">
            <a:hlinkClick r:id="rId15" action="ppaction://hlinksldjump"/>
            <a:extLst>
              <a:ext uri="{FF2B5EF4-FFF2-40B4-BE49-F238E27FC236}">
                <a16:creationId xmlns:a16="http://schemas.microsoft.com/office/drawing/2014/main" id="{71C840E1-393F-4E6F-8D68-2755A554611E}"/>
              </a:ext>
            </a:extLst>
          </p:cNvPr>
          <p:cNvSpPr txBox="1">
            <a:spLocks/>
          </p:cNvSpPr>
          <p:nvPr/>
        </p:nvSpPr>
        <p:spPr>
          <a:xfrm>
            <a:off x="1777874" y="1171297"/>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21" name="Google Shape;262;p39">
            <a:hlinkClick r:id="rId15" action="ppaction://hlinksldjump"/>
            <a:extLst>
              <a:ext uri="{FF2B5EF4-FFF2-40B4-BE49-F238E27FC236}">
                <a16:creationId xmlns:a16="http://schemas.microsoft.com/office/drawing/2014/main" id="{3EDE3FF9-5FA7-4AFE-8A51-C5C71C5EE34C}"/>
              </a:ext>
            </a:extLst>
          </p:cNvPr>
          <p:cNvSpPr txBox="1">
            <a:spLocks/>
          </p:cNvSpPr>
          <p:nvPr/>
        </p:nvSpPr>
        <p:spPr>
          <a:xfrm>
            <a:off x="1904843" y="2191430"/>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sp>
        <p:nvSpPr>
          <p:cNvPr id="23" name="Google Shape;262;p39">
            <a:hlinkClick r:id="rId15" action="ppaction://hlinksldjump"/>
            <a:extLst>
              <a:ext uri="{FF2B5EF4-FFF2-40B4-BE49-F238E27FC236}">
                <a16:creationId xmlns:a16="http://schemas.microsoft.com/office/drawing/2014/main" id="{26A0F02E-E2A6-40F9-96D3-B9272FB1C48E}"/>
              </a:ext>
            </a:extLst>
          </p:cNvPr>
          <p:cNvSpPr txBox="1">
            <a:spLocks/>
          </p:cNvSpPr>
          <p:nvPr/>
        </p:nvSpPr>
        <p:spPr>
          <a:xfrm>
            <a:off x="1777874" y="3691395"/>
            <a:ext cx="915900" cy="2779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pic>
        <p:nvPicPr>
          <p:cNvPr id="33" name="Picture 32">
            <a:extLst>
              <a:ext uri="{FF2B5EF4-FFF2-40B4-BE49-F238E27FC236}">
                <a16:creationId xmlns:a16="http://schemas.microsoft.com/office/drawing/2014/main" id="{D94168E3-4A64-4D04-BD70-67F3C37C7FD1}"/>
              </a:ext>
            </a:extLst>
          </p:cNvPr>
          <p:cNvPicPr>
            <a:picLocks noChangeAspect="1"/>
          </p:cNvPicPr>
          <p:nvPr/>
        </p:nvPicPr>
        <p:blipFill rotWithShape="1">
          <a:blip r:embed="rId16"/>
          <a:srcRect l="4460" t="16585" r="70206" b="76237"/>
          <a:stretch/>
        </p:blipFill>
        <p:spPr>
          <a:xfrm>
            <a:off x="1361732" y="57631"/>
            <a:ext cx="2316505" cy="404118"/>
          </a:xfrm>
          <a:prstGeom prst="rect">
            <a:avLst/>
          </a:prstGeom>
        </p:spPr>
      </p:pic>
      <p:pic>
        <p:nvPicPr>
          <p:cNvPr id="35" name="Google Shape;1242;p68">
            <a:extLst>
              <a:ext uri="{FF2B5EF4-FFF2-40B4-BE49-F238E27FC236}">
                <a16:creationId xmlns:a16="http://schemas.microsoft.com/office/drawing/2014/main" id="{A0C8696B-40EE-4F6F-A639-7042DDA74B48}"/>
              </a:ext>
            </a:extLst>
          </p:cNvPr>
          <p:cNvPicPr preferRelativeResize="0"/>
          <p:nvPr/>
        </p:nvPicPr>
        <p:blipFill rotWithShape="1">
          <a:blip r:embed="rId17">
            <a:alphaModFix/>
          </a:blip>
          <a:srcRect t="11051" r="20000" b="26510"/>
          <a:stretch/>
        </p:blipFill>
        <p:spPr>
          <a:xfrm>
            <a:off x="3469871" y="-139864"/>
            <a:ext cx="2696450" cy="665800"/>
          </a:xfrm>
          <a:prstGeom prst="rect">
            <a:avLst/>
          </a:prstGeom>
          <a:noFill/>
          <a:ln>
            <a:noFill/>
          </a:ln>
        </p:spPr>
      </p:pic>
      <p:sp>
        <p:nvSpPr>
          <p:cNvPr id="43" name="Google Shape;262;p39">
            <a:hlinkClick r:id="rId15" action="ppaction://hlinksldjump"/>
            <a:extLst>
              <a:ext uri="{FF2B5EF4-FFF2-40B4-BE49-F238E27FC236}">
                <a16:creationId xmlns:a16="http://schemas.microsoft.com/office/drawing/2014/main" id="{5D42B6E8-A6CF-497E-9590-64AC3916FF1A}"/>
              </a:ext>
            </a:extLst>
          </p:cNvPr>
          <p:cNvSpPr txBox="1">
            <a:spLocks/>
          </p:cNvSpPr>
          <p:nvPr/>
        </p:nvSpPr>
        <p:spPr>
          <a:xfrm>
            <a:off x="1904843" y="2680599"/>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45" name="Google Shape;262;p39">
            <a:hlinkClick r:id="rId15" action="ppaction://hlinksldjump"/>
            <a:extLst>
              <a:ext uri="{FF2B5EF4-FFF2-40B4-BE49-F238E27FC236}">
                <a16:creationId xmlns:a16="http://schemas.microsoft.com/office/drawing/2014/main" id="{555DB114-768A-4E82-AABA-EEB76B69D9F5}"/>
              </a:ext>
            </a:extLst>
          </p:cNvPr>
          <p:cNvSpPr txBox="1">
            <a:spLocks/>
          </p:cNvSpPr>
          <p:nvPr/>
        </p:nvSpPr>
        <p:spPr>
          <a:xfrm>
            <a:off x="1777874" y="4244632"/>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47" name="Google Shape;262;p39">
            <a:hlinkClick r:id="rId15" action="ppaction://hlinksldjump"/>
            <a:extLst>
              <a:ext uri="{FF2B5EF4-FFF2-40B4-BE49-F238E27FC236}">
                <a16:creationId xmlns:a16="http://schemas.microsoft.com/office/drawing/2014/main" id="{EFD3FD05-6445-4067-995B-5F65CDBD9B8D}"/>
              </a:ext>
            </a:extLst>
          </p:cNvPr>
          <p:cNvSpPr txBox="1">
            <a:spLocks/>
          </p:cNvSpPr>
          <p:nvPr/>
        </p:nvSpPr>
        <p:spPr>
          <a:xfrm>
            <a:off x="1777874" y="1635610"/>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49" name="Google Shape;262;p39">
            <a:hlinkClick r:id="rId15" action="ppaction://hlinksldjump"/>
            <a:extLst>
              <a:ext uri="{FF2B5EF4-FFF2-40B4-BE49-F238E27FC236}">
                <a16:creationId xmlns:a16="http://schemas.microsoft.com/office/drawing/2014/main" id="{EE3F67BA-0119-4509-8A4C-CEB349D88A45}"/>
              </a:ext>
            </a:extLst>
          </p:cNvPr>
          <p:cNvSpPr txBox="1">
            <a:spLocks/>
          </p:cNvSpPr>
          <p:nvPr/>
        </p:nvSpPr>
        <p:spPr>
          <a:xfrm>
            <a:off x="1904843" y="3073439"/>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51" name="Google Shape;262;p39">
            <a:hlinkClick r:id="rId15" action="ppaction://hlinksldjump"/>
            <a:extLst>
              <a:ext uri="{FF2B5EF4-FFF2-40B4-BE49-F238E27FC236}">
                <a16:creationId xmlns:a16="http://schemas.microsoft.com/office/drawing/2014/main" id="{4B04A2DF-E03F-4F78-9E2F-132E4D021A14}"/>
              </a:ext>
            </a:extLst>
          </p:cNvPr>
          <p:cNvSpPr txBox="1">
            <a:spLocks/>
          </p:cNvSpPr>
          <p:nvPr/>
        </p:nvSpPr>
        <p:spPr>
          <a:xfrm>
            <a:off x="1777874" y="4696777"/>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2" name="TextBox 1">
            <a:extLst>
              <a:ext uri="{FF2B5EF4-FFF2-40B4-BE49-F238E27FC236}">
                <a16:creationId xmlns:a16="http://schemas.microsoft.com/office/drawing/2014/main" id="{2F14D7EC-BDF0-41E6-870B-F81170725459}"/>
              </a:ext>
            </a:extLst>
          </p:cNvPr>
          <p:cNvSpPr txBox="1"/>
          <p:nvPr/>
        </p:nvSpPr>
        <p:spPr>
          <a:xfrm>
            <a:off x="6138180" y="87323"/>
            <a:ext cx="2105174" cy="338554"/>
          </a:xfrm>
          <a:prstGeom prst="rect">
            <a:avLst/>
          </a:prstGeom>
          <a:noFill/>
        </p:spPr>
        <p:txBody>
          <a:bodyPr wrap="square">
            <a:spAutoFit/>
          </a:bodyPr>
          <a:lstStyle/>
          <a:p>
            <a:r>
              <a:rPr lang="es-ES" sz="1600" b="1" dirty="0">
                <a:latin typeface="Architects Daughter" panose="020B0604020202020204" charset="0"/>
              </a:rPr>
              <a:t>READING/LECTURA </a:t>
            </a:r>
            <a:endParaRPr lang="en-US" sz="1600" b="1" dirty="0"/>
          </a:p>
        </p:txBody>
      </p:sp>
      <p:sp>
        <p:nvSpPr>
          <p:cNvPr id="5" name="Google Shape;299;p40">
            <a:hlinkClick r:id="rId15" action="ppaction://hlinksldjump"/>
            <a:extLst>
              <a:ext uri="{FF2B5EF4-FFF2-40B4-BE49-F238E27FC236}">
                <a16:creationId xmlns:a16="http://schemas.microsoft.com/office/drawing/2014/main" id="{BC4AEBD2-49F3-497A-871A-4A1F4ACCF440}"/>
              </a:ext>
            </a:extLst>
          </p:cNvPr>
          <p:cNvSpPr txBox="1">
            <a:spLocks/>
          </p:cNvSpPr>
          <p:nvPr/>
        </p:nvSpPr>
        <p:spPr>
          <a:xfrm>
            <a:off x="4201309" y="-50013"/>
            <a:ext cx="1248854"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3</a:t>
            </a:r>
            <a:r>
              <a:rPr lang="en-US" sz="2400" baseline="30000" dirty="0"/>
              <a:t>rd</a:t>
            </a:r>
            <a:r>
              <a:rPr lang="en-US" sz="2400" dirty="0"/>
              <a:t>/3</a:t>
            </a:r>
            <a:r>
              <a:rPr lang="en-US" sz="2400" b="0" dirty="0">
                <a:latin typeface="Calibri" panose="020F0502020204030204" pitchFamily="34" charset="0"/>
                <a:cs typeface="Calibri" panose="020F0502020204030204" pitchFamily="34" charset="0"/>
              </a:rPr>
              <a:t>⁰</a:t>
            </a:r>
            <a:endParaRPr lang="en-US" sz="2400" b="0" dirty="0"/>
          </a:p>
        </p:txBody>
      </p:sp>
      <p:pic>
        <p:nvPicPr>
          <p:cNvPr id="8" name="Picture 7">
            <a:extLst>
              <a:ext uri="{FF2B5EF4-FFF2-40B4-BE49-F238E27FC236}">
                <a16:creationId xmlns:a16="http://schemas.microsoft.com/office/drawing/2014/main" id="{B9179B87-EBB1-4A46-8188-D2B35FE4FF81}"/>
              </a:ext>
            </a:extLst>
          </p:cNvPr>
          <p:cNvPicPr>
            <a:picLocks/>
          </p:cNvPicPr>
          <p:nvPr/>
        </p:nvPicPr>
        <p:blipFill>
          <a:blip r:embed="rId18"/>
          <a:stretch>
            <a:fillRect/>
          </a:stretch>
        </p:blipFill>
        <p:spPr>
          <a:xfrm>
            <a:off x="4017739" y="4603199"/>
            <a:ext cx="365760" cy="365760"/>
          </a:xfrm>
          <a:prstGeom prst="rect">
            <a:avLst/>
          </a:prstGeom>
        </p:spPr>
      </p:pic>
      <p:pic>
        <p:nvPicPr>
          <p:cNvPr id="10" name="Picture 9">
            <a:extLst>
              <a:ext uri="{FF2B5EF4-FFF2-40B4-BE49-F238E27FC236}">
                <a16:creationId xmlns:a16="http://schemas.microsoft.com/office/drawing/2014/main" id="{584ED402-C43B-424E-977F-EAA919395B86}"/>
              </a:ext>
            </a:extLst>
          </p:cNvPr>
          <p:cNvPicPr>
            <a:picLocks/>
          </p:cNvPicPr>
          <p:nvPr/>
        </p:nvPicPr>
        <p:blipFill>
          <a:blip r:embed="rId18"/>
          <a:stretch>
            <a:fillRect/>
          </a:stretch>
        </p:blipFill>
        <p:spPr>
          <a:xfrm>
            <a:off x="4741639" y="3014863"/>
            <a:ext cx="365760" cy="365760"/>
          </a:xfrm>
          <a:prstGeom prst="rect">
            <a:avLst/>
          </a:prstGeom>
        </p:spPr>
      </p:pic>
      <p:pic>
        <p:nvPicPr>
          <p:cNvPr id="3" name="Picture 2">
            <a:extLst>
              <a:ext uri="{FF2B5EF4-FFF2-40B4-BE49-F238E27FC236}">
                <a16:creationId xmlns:a16="http://schemas.microsoft.com/office/drawing/2014/main" id="{1ECFDEBF-9C0D-4885-8DBE-227780001F78}"/>
              </a:ext>
            </a:extLst>
          </p:cNvPr>
          <p:cNvPicPr>
            <a:picLocks/>
          </p:cNvPicPr>
          <p:nvPr/>
        </p:nvPicPr>
        <p:blipFill>
          <a:blip r:embed="rId19"/>
          <a:stretch>
            <a:fillRect/>
          </a:stretch>
        </p:blipFill>
        <p:spPr>
          <a:xfrm>
            <a:off x="3678237" y="1632197"/>
            <a:ext cx="345674" cy="360174"/>
          </a:xfrm>
          <a:prstGeom prst="rect">
            <a:avLst/>
          </a:prstGeom>
        </p:spPr>
      </p:pic>
    </p:spTree>
    <p:extLst>
      <p:ext uri="{BB962C8B-B14F-4D97-AF65-F5344CB8AC3E}">
        <p14:creationId xmlns:p14="http://schemas.microsoft.com/office/powerpoint/2010/main" val="38109282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base">
                                        <p:cTn id="7" dur="1000"/>
                                        <p:tgtEl>
                                          <p:spTgt spid="22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3" name="Picture 2">
            <a:extLst>
              <a:ext uri="{FF2B5EF4-FFF2-40B4-BE49-F238E27FC236}">
                <a16:creationId xmlns:a16="http://schemas.microsoft.com/office/drawing/2014/main" id="{A9517D87-74C4-4395-8242-01533E3A0AD7}"/>
              </a:ext>
            </a:extLst>
          </p:cNvPr>
          <p:cNvPicPr>
            <a:picLocks noChangeAspect="1"/>
          </p:cNvPicPr>
          <p:nvPr/>
        </p:nvPicPr>
        <p:blipFill rotWithShape="1">
          <a:blip r:embed="rId3"/>
          <a:srcRect l="22399" t="12239" r="20882" b="39293"/>
          <a:stretch/>
        </p:blipFill>
        <p:spPr>
          <a:xfrm>
            <a:off x="1732568" y="141194"/>
            <a:ext cx="7247964" cy="4883785"/>
          </a:xfrm>
          <a:prstGeom prst="rect">
            <a:avLst/>
          </a:prstGeom>
        </p:spPr>
      </p:pic>
      <p:pic>
        <p:nvPicPr>
          <p:cNvPr id="10" name="Google Shape;781;p54">
            <a:extLst>
              <a:ext uri="{FF2B5EF4-FFF2-40B4-BE49-F238E27FC236}">
                <a16:creationId xmlns:a16="http://schemas.microsoft.com/office/drawing/2014/main" id="{0C267F5E-4BC0-473B-B6C7-C079EBE56CDA}"/>
              </a:ext>
            </a:extLst>
          </p:cNvPr>
          <p:cNvPicPr preferRelativeResize="0"/>
          <p:nvPr/>
        </p:nvPicPr>
        <p:blipFill>
          <a:blip r:embed="rId4">
            <a:alphaModFix/>
          </a:blip>
          <a:stretch>
            <a:fillRect/>
          </a:stretch>
        </p:blipFill>
        <p:spPr>
          <a:xfrm rot="19544771">
            <a:off x="-185986" y="133898"/>
            <a:ext cx="1934939" cy="1447997"/>
          </a:xfrm>
          <a:prstGeom prst="rect">
            <a:avLst/>
          </a:prstGeom>
          <a:noFill/>
          <a:ln>
            <a:noFill/>
          </a:ln>
        </p:spPr>
      </p:pic>
      <p:sp>
        <p:nvSpPr>
          <p:cNvPr id="425" name="Google Shape;425;p44"/>
          <p:cNvSpPr txBox="1">
            <a:spLocks noGrp="1"/>
          </p:cNvSpPr>
          <p:nvPr>
            <p:ph type="title"/>
          </p:nvPr>
        </p:nvSpPr>
        <p:spPr>
          <a:xfrm rot="19483400">
            <a:off x="-9631" y="459057"/>
            <a:ext cx="1851172" cy="822209"/>
          </a:xfrm>
          <a:prstGeom prst="rect">
            <a:avLst/>
          </a:prstGeom>
        </p:spPr>
        <p:txBody>
          <a:bodyPr spcFirstLastPara="1" wrap="square" lIns="91425" tIns="91425" rIns="91425" bIns="91425" anchor="t" anchorCtr="0">
            <a:noAutofit/>
          </a:bodyPr>
          <a:lstStyle/>
          <a:p>
            <a:pPr lvl="0" algn="l"/>
            <a:r>
              <a:rPr lang="en" sz="1600" dirty="0"/>
              <a:t>7</a:t>
            </a:r>
            <a:r>
              <a:rPr lang="en" sz="1600" baseline="30000" dirty="0"/>
              <a:t>th</a:t>
            </a:r>
            <a:r>
              <a:rPr lang="en" sz="1600" dirty="0"/>
              <a:t> Grade MATH</a:t>
            </a:r>
            <a:br>
              <a:rPr lang="en" sz="1600" dirty="0"/>
            </a:br>
            <a:r>
              <a:rPr lang="es-ES" sz="1600" dirty="0">
                <a:latin typeface="Architects Daughter" panose="020B0604020202020204" charset="0"/>
              </a:rPr>
              <a:t>MATEMÁTICAS </a:t>
            </a:r>
            <a:r>
              <a:rPr lang="en" sz="1600" dirty="0"/>
              <a:t>7</a:t>
            </a:r>
            <a:r>
              <a:rPr lang="en" sz="1600" dirty="0">
                <a:latin typeface="Calibri" panose="020F0502020204030204" pitchFamily="34" charset="0"/>
                <a:cs typeface="Calibri" panose="020F0502020204030204" pitchFamily="34" charset="0"/>
              </a:rPr>
              <a:t>⁰</a:t>
            </a:r>
            <a:r>
              <a:rPr lang="en" sz="1600" dirty="0"/>
              <a:t> Grado</a:t>
            </a:r>
            <a:endParaRPr sz="1600" dirty="0"/>
          </a:p>
        </p:txBody>
      </p:sp>
      <p:sp>
        <p:nvSpPr>
          <p:cNvPr id="426" name="Google Shape;426;p44"/>
          <p:cNvSpPr/>
          <p:nvPr/>
        </p:nvSpPr>
        <p:spPr>
          <a:xfrm>
            <a:off x="2411507" y="677291"/>
            <a:ext cx="1453376" cy="564236"/>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med" len="med"/>
            <a:tailEnd type="none" w="med" len="med"/>
          </a:ln>
        </p:spPr>
      </p:sp>
      <p:pic>
        <p:nvPicPr>
          <p:cNvPr id="427" name="Google Shape;427;p44"/>
          <p:cNvPicPr preferRelativeResize="0"/>
          <p:nvPr/>
        </p:nvPicPr>
        <p:blipFill>
          <a:blip r:embed="rId5">
            <a:alphaModFix/>
          </a:blip>
          <a:stretch>
            <a:fillRect/>
          </a:stretch>
        </p:blipFill>
        <p:spPr>
          <a:xfrm>
            <a:off x="201004" y="-4830"/>
            <a:ext cx="778932" cy="792600"/>
          </a:xfrm>
          <a:prstGeom prst="rect">
            <a:avLst/>
          </a:prstGeom>
          <a:noFill/>
          <a:ln>
            <a:noFill/>
          </a:ln>
        </p:spPr>
      </p:pic>
      <p:pic>
        <p:nvPicPr>
          <p:cNvPr id="428" name="Google Shape;428;p44"/>
          <p:cNvPicPr preferRelativeResize="0"/>
          <p:nvPr/>
        </p:nvPicPr>
        <p:blipFill>
          <a:blip r:embed="rId5">
            <a:alphaModFix/>
          </a:blip>
          <a:stretch>
            <a:fillRect/>
          </a:stretch>
        </p:blipFill>
        <p:spPr>
          <a:xfrm>
            <a:off x="8164064" y="77561"/>
            <a:ext cx="778932" cy="792600"/>
          </a:xfrm>
          <a:prstGeom prst="rect">
            <a:avLst/>
          </a:prstGeom>
          <a:noFill/>
          <a:ln>
            <a:noFill/>
          </a:ln>
        </p:spPr>
      </p:pic>
      <p:pic>
        <p:nvPicPr>
          <p:cNvPr id="5" name="Google Shape;1242;p68">
            <a:extLst>
              <a:ext uri="{FF2B5EF4-FFF2-40B4-BE49-F238E27FC236}">
                <a16:creationId xmlns:a16="http://schemas.microsoft.com/office/drawing/2014/main" id="{C5AED694-A4CD-4874-8E11-CC1B88109734}"/>
              </a:ext>
            </a:extLst>
          </p:cNvPr>
          <p:cNvPicPr preferRelativeResize="0"/>
          <p:nvPr/>
        </p:nvPicPr>
        <p:blipFill rotWithShape="1">
          <a:blip r:embed="rId6">
            <a:alphaModFix/>
          </a:blip>
          <a:srcRect t="11051" r="20000" b="26510"/>
          <a:stretch/>
        </p:blipFill>
        <p:spPr>
          <a:xfrm rot="8228499">
            <a:off x="6896581" y="1969518"/>
            <a:ext cx="1650875" cy="665800"/>
          </a:xfrm>
          <a:prstGeom prst="rect">
            <a:avLst/>
          </a:prstGeom>
          <a:noFill/>
          <a:ln>
            <a:noFill/>
          </a:ln>
        </p:spPr>
      </p:pic>
      <p:sp>
        <p:nvSpPr>
          <p:cNvPr id="6" name="Google Shape;376;p42">
            <a:hlinkClick r:id="" action="ppaction://noaction"/>
            <a:extLst>
              <a:ext uri="{FF2B5EF4-FFF2-40B4-BE49-F238E27FC236}">
                <a16:creationId xmlns:a16="http://schemas.microsoft.com/office/drawing/2014/main" id="{1957CBAD-6C94-4F15-AA68-9EC0A1F53197}"/>
              </a:ext>
            </a:extLst>
          </p:cNvPr>
          <p:cNvSpPr txBox="1">
            <a:spLocks/>
          </p:cNvSpPr>
          <p:nvPr/>
        </p:nvSpPr>
        <p:spPr>
          <a:xfrm rot="19023365">
            <a:off x="7267467" y="2043814"/>
            <a:ext cx="984108"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Score-736</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7"/>
                                        </p:tgtEl>
                                        <p:attrNameLst>
                                          <p:attrName>style.visibility</p:attrName>
                                        </p:attrNameLst>
                                      </p:cBhvr>
                                      <p:to>
                                        <p:strVal val="visible"/>
                                      </p:to>
                                    </p:set>
                                    <p:anim calcmode="lin" valueType="num">
                                      <p:cBhvr additive="base">
                                        <p:cTn id="7" dur="1000"/>
                                        <p:tgtEl>
                                          <p:spTgt spid="42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1000"/>
                                        <p:tgtEl>
                                          <p:spTgt spid="428"/>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425"/>
                                        </p:tgtEl>
                                        <p:attrNameLst>
                                          <p:attrName>style.visibility</p:attrName>
                                        </p:attrNameLst>
                                      </p:cBhvr>
                                      <p:to>
                                        <p:strVal val="visible"/>
                                      </p:to>
                                    </p:set>
                                    <p:animEffect transition="in" filter="fade">
                                      <p:cBhvr>
                                        <p:cTn id="13" dur="1000"/>
                                        <p:tgtEl>
                                          <p:spTgt spid="425"/>
                                        </p:tgtEl>
                                      </p:cBhvr>
                                    </p:animEffect>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426"/>
                                        </p:tgtEl>
                                        <p:attrNameLst>
                                          <p:attrName>style.visibility</p:attrName>
                                        </p:attrNameLst>
                                      </p:cBhvr>
                                      <p:to>
                                        <p:strVal val="visible"/>
                                      </p:to>
                                    </p:set>
                                    <p:anim calcmode="lin" valueType="num">
                                      <p:cBhvr additive="base">
                                        <p:cTn id="17" dur="1000"/>
                                        <p:tgtEl>
                                          <p:spTgt spid="426"/>
                                        </p:tgtEl>
                                        <p:attrNameLst>
                                          <p:attrName>ppt_w</p:attrName>
                                        </p:attrNameLst>
                                      </p:cBhvr>
                                      <p:tavLst>
                                        <p:tav tm="0">
                                          <p:val>
                                            <p:strVal val="0"/>
                                          </p:val>
                                        </p:tav>
                                        <p:tav tm="100000">
                                          <p:val>
                                            <p:strVal val="#ppt_w"/>
                                          </p:val>
                                        </p:tav>
                                      </p:tavLst>
                                    </p:anim>
                                    <p:anim calcmode="lin" valueType="num">
                                      <p:cBhvr additive="base">
                                        <p:cTn id="18" dur="1000"/>
                                        <p:tgtEl>
                                          <p:spTgt spid="426"/>
                                        </p:tgtEl>
                                        <p:attrNameLst>
                                          <p:attrName>ppt_h</p:attrName>
                                        </p:attrNameLst>
                                      </p:cBhvr>
                                      <p:tavLst>
                                        <p:tav tm="0">
                                          <p:val>
                                            <p:strVal val="0"/>
                                          </p:val>
                                        </p:tav>
                                        <p:tav tm="100000">
                                          <p:val>
                                            <p:strVal val="#ppt_h"/>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 name="Picture 3">
            <a:extLst>
              <a:ext uri="{FF2B5EF4-FFF2-40B4-BE49-F238E27FC236}">
                <a16:creationId xmlns:a16="http://schemas.microsoft.com/office/drawing/2014/main" id="{0A1A7BB4-FB0F-4864-A10C-15DEA52CC224}"/>
              </a:ext>
            </a:extLst>
          </p:cNvPr>
          <p:cNvPicPr>
            <a:picLocks noChangeAspect="1"/>
          </p:cNvPicPr>
          <p:nvPr/>
        </p:nvPicPr>
        <p:blipFill rotWithShape="1">
          <a:blip r:embed="rId3"/>
          <a:srcRect l="16323" t="32680" r="14853" b="24706"/>
          <a:stretch/>
        </p:blipFill>
        <p:spPr>
          <a:xfrm>
            <a:off x="1418762" y="265579"/>
            <a:ext cx="7295028" cy="4612341"/>
          </a:xfrm>
          <a:prstGeom prst="rect">
            <a:avLst/>
          </a:prstGeom>
        </p:spPr>
      </p:pic>
      <p:pic>
        <p:nvPicPr>
          <p:cNvPr id="10" name="Google Shape;781;p54">
            <a:extLst>
              <a:ext uri="{FF2B5EF4-FFF2-40B4-BE49-F238E27FC236}">
                <a16:creationId xmlns:a16="http://schemas.microsoft.com/office/drawing/2014/main" id="{0C267F5E-4BC0-473B-B6C7-C079EBE56CDA}"/>
              </a:ext>
            </a:extLst>
          </p:cNvPr>
          <p:cNvPicPr preferRelativeResize="0"/>
          <p:nvPr/>
        </p:nvPicPr>
        <p:blipFill>
          <a:blip r:embed="rId4">
            <a:alphaModFix/>
          </a:blip>
          <a:stretch>
            <a:fillRect/>
          </a:stretch>
        </p:blipFill>
        <p:spPr>
          <a:xfrm rot="19544771">
            <a:off x="-206156" y="-269514"/>
            <a:ext cx="1934939" cy="1447997"/>
          </a:xfrm>
          <a:prstGeom prst="rect">
            <a:avLst/>
          </a:prstGeom>
          <a:noFill/>
          <a:ln>
            <a:noFill/>
          </a:ln>
        </p:spPr>
      </p:pic>
      <p:sp>
        <p:nvSpPr>
          <p:cNvPr id="425" name="Google Shape;425;p44"/>
          <p:cNvSpPr txBox="1">
            <a:spLocks noGrp="1"/>
          </p:cNvSpPr>
          <p:nvPr>
            <p:ph type="title"/>
          </p:nvPr>
        </p:nvSpPr>
        <p:spPr>
          <a:xfrm rot="19483400">
            <a:off x="18103" y="266186"/>
            <a:ext cx="1851172" cy="822209"/>
          </a:xfrm>
          <a:prstGeom prst="rect">
            <a:avLst/>
          </a:prstGeom>
        </p:spPr>
        <p:txBody>
          <a:bodyPr spcFirstLastPara="1" wrap="square" lIns="91425" tIns="91425" rIns="91425" bIns="91425" anchor="t" anchorCtr="0">
            <a:noAutofit/>
          </a:bodyPr>
          <a:lstStyle/>
          <a:p>
            <a:pPr lvl="0" algn="l"/>
            <a:r>
              <a:rPr lang="en" sz="1600" dirty="0"/>
              <a:t>7</a:t>
            </a:r>
            <a:r>
              <a:rPr lang="en" sz="1600" baseline="30000" dirty="0"/>
              <a:t>th</a:t>
            </a:r>
            <a:r>
              <a:rPr lang="en" sz="1600" dirty="0"/>
              <a:t> Grade MATH</a:t>
            </a:r>
            <a:br>
              <a:rPr lang="en" sz="1600" dirty="0"/>
            </a:br>
            <a:r>
              <a:rPr lang="es-ES" sz="1600" dirty="0">
                <a:latin typeface="Architects Daughter" panose="020B0604020202020204" charset="0"/>
              </a:rPr>
              <a:t>MATEMÁTICAS </a:t>
            </a:r>
            <a:r>
              <a:rPr lang="en" sz="1600" dirty="0"/>
              <a:t>7</a:t>
            </a:r>
            <a:r>
              <a:rPr lang="en" sz="1600" dirty="0">
                <a:latin typeface="Calibri" panose="020F0502020204030204" pitchFamily="34" charset="0"/>
                <a:cs typeface="Calibri" panose="020F0502020204030204" pitchFamily="34" charset="0"/>
              </a:rPr>
              <a:t>⁰</a:t>
            </a:r>
            <a:r>
              <a:rPr lang="en" sz="1600" dirty="0"/>
              <a:t> Grado</a:t>
            </a:r>
            <a:endParaRPr sz="1600" dirty="0"/>
          </a:p>
        </p:txBody>
      </p:sp>
      <p:pic>
        <p:nvPicPr>
          <p:cNvPr id="427" name="Google Shape;427;p44"/>
          <p:cNvPicPr preferRelativeResize="0"/>
          <p:nvPr/>
        </p:nvPicPr>
        <p:blipFill>
          <a:blip r:embed="rId5">
            <a:alphaModFix/>
          </a:blip>
          <a:stretch>
            <a:fillRect/>
          </a:stretch>
        </p:blipFill>
        <p:spPr>
          <a:xfrm>
            <a:off x="82547" y="-115309"/>
            <a:ext cx="778932" cy="792600"/>
          </a:xfrm>
          <a:prstGeom prst="rect">
            <a:avLst/>
          </a:prstGeom>
          <a:noFill/>
          <a:ln>
            <a:noFill/>
          </a:ln>
        </p:spPr>
      </p:pic>
      <p:pic>
        <p:nvPicPr>
          <p:cNvPr id="428" name="Google Shape;428;p44"/>
          <p:cNvPicPr preferRelativeResize="0"/>
          <p:nvPr/>
        </p:nvPicPr>
        <p:blipFill>
          <a:blip r:embed="rId5">
            <a:alphaModFix/>
          </a:blip>
          <a:stretch>
            <a:fillRect/>
          </a:stretch>
        </p:blipFill>
        <p:spPr>
          <a:xfrm>
            <a:off x="8164064" y="-46676"/>
            <a:ext cx="778932" cy="792600"/>
          </a:xfrm>
          <a:prstGeom prst="rect">
            <a:avLst/>
          </a:prstGeom>
          <a:noFill/>
          <a:ln>
            <a:noFill/>
          </a:ln>
        </p:spPr>
      </p:pic>
      <p:sp>
        <p:nvSpPr>
          <p:cNvPr id="11" name="Google Shape;328;p41">
            <a:extLst>
              <a:ext uri="{FF2B5EF4-FFF2-40B4-BE49-F238E27FC236}">
                <a16:creationId xmlns:a16="http://schemas.microsoft.com/office/drawing/2014/main" id="{AADE094A-E1E4-4166-BF33-6BE3802B1E02}"/>
              </a:ext>
            </a:extLst>
          </p:cNvPr>
          <p:cNvSpPr/>
          <p:nvPr/>
        </p:nvSpPr>
        <p:spPr>
          <a:xfrm>
            <a:off x="1646742" y="1597457"/>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B050"/>
            </a:solidFill>
            <a:prstDash val="solid"/>
            <a:round/>
            <a:headEnd type="none" w="med" len="med"/>
            <a:tailEnd type="none" w="med" len="med"/>
          </a:ln>
        </p:spPr>
      </p:sp>
      <p:sp>
        <p:nvSpPr>
          <p:cNvPr id="12" name="Google Shape;328;p41">
            <a:extLst>
              <a:ext uri="{FF2B5EF4-FFF2-40B4-BE49-F238E27FC236}">
                <a16:creationId xmlns:a16="http://schemas.microsoft.com/office/drawing/2014/main" id="{4DCFF13B-1BC0-45E7-800C-44392EFE8A18}"/>
              </a:ext>
            </a:extLst>
          </p:cNvPr>
          <p:cNvSpPr/>
          <p:nvPr/>
        </p:nvSpPr>
        <p:spPr>
          <a:xfrm>
            <a:off x="4307018" y="1578823"/>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B050"/>
            </a:solidFill>
            <a:prstDash val="solid"/>
            <a:round/>
            <a:headEnd type="none" w="med" len="med"/>
            <a:tailEnd type="none" w="med" len="med"/>
          </a:ln>
        </p:spPr>
      </p:sp>
      <p:sp>
        <p:nvSpPr>
          <p:cNvPr id="13" name="Google Shape;328;p41">
            <a:extLst>
              <a:ext uri="{FF2B5EF4-FFF2-40B4-BE49-F238E27FC236}">
                <a16:creationId xmlns:a16="http://schemas.microsoft.com/office/drawing/2014/main" id="{3EC09717-04EA-4BAE-9BB4-C42D28A1AE31}"/>
              </a:ext>
            </a:extLst>
          </p:cNvPr>
          <p:cNvSpPr/>
          <p:nvPr/>
        </p:nvSpPr>
        <p:spPr>
          <a:xfrm>
            <a:off x="7550164" y="1559753"/>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B050"/>
            </a:solidFill>
            <a:prstDash val="solid"/>
            <a:round/>
            <a:headEnd type="none" w="med" len="med"/>
            <a:tailEnd type="none" w="med" len="med"/>
          </a:ln>
        </p:spPr>
      </p:sp>
      <p:sp>
        <p:nvSpPr>
          <p:cNvPr id="14" name="Google Shape;328;p41">
            <a:extLst>
              <a:ext uri="{FF2B5EF4-FFF2-40B4-BE49-F238E27FC236}">
                <a16:creationId xmlns:a16="http://schemas.microsoft.com/office/drawing/2014/main" id="{2676444B-0940-4F80-899A-5B47CA25F281}"/>
              </a:ext>
            </a:extLst>
          </p:cNvPr>
          <p:cNvSpPr/>
          <p:nvPr/>
        </p:nvSpPr>
        <p:spPr>
          <a:xfrm>
            <a:off x="7550164" y="3302205"/>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15" name="Google Shape;328;p41">
            <a:extLst>
              <a:ext uri="{FF2B5EF4-FFF2-40B4-BE49-F238E27FC236}">
                <a16:creationId xmlns:a16="http://schemas.microsoft.com/office/drawing/2014/main" id="{F21ABFF4-70B5-47BB-906A-84C87B2DCDE7}"/>
              </a:ext>
            </a:extLst>
          </p:cNvPr>
          <p:cNvSpPr/>
          <p:nvPr/>
        </p:nvSpPr>
        <p:spPr>
          <a:xfrm>
            <a:off x="7550164" y="2940508"/>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FFC000"/>
            </a:solidFill>
            <a:prstDash val="solid"/>
            <a:round/>
            <a:headEnd type="none" w="med" len="med"/>
            <a:tailEnd type="none" w="med" len="med"/>
          </a:ln>
        </p:spPr>
      </p:sp>
      <p:sp>
        <p:nvSpPr>
          <p:cNvPr id="16" name="Google Shape;328;p41">
            <a:extLst>
              <a:ext uri="{FF2B5EF4-FFF2-40B4-BE49-F238E27FC236}">
                <a16:creationId xmlns:a16="http://schemas.microsoft.com/office/drawing/2014/main" id="{530E7C5A-1867-4F9E-91C2-C1F43B0F468E}"/>
              </a:ext>
            </a:extLst>
          </p:cNvPr>
          <p:cNvSpPr/>
          <p:nvPr/>
        </p:nvSpPr>
        <p:spPr>
          <a:xfrm>
            <a:off x="7550164" y="2589990"/>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70C0"/>
            </a:solidFill>
            <a:prstDash val="solid"/>
            <a:round/>
            <a:headEnd type="none" w="med" len="med"/>
            <a:tailEnd type="none" w="med" len="med"/>
          </a:ln>
        </p:spPr>
      </p:sp>
      <p:sp>
        <p:nvSpPr>
          <p:cNvPr id="17" name="Google Shape;328;p41">
            <a:extLst>
              <a:ext uri="{FF2B5EF4-FFF2-40B4-BE49-F238E27FC236}">
                <a16:creationId xmlns:a16="http://schemas.microsoft.com/office/drawing/2014/main" id="{30C60F26-0BF4-47CB-9359-6ABDBD79D403}"/>
              </a:ext>
            </a:extLst>
          </p:cNvPr>
          <p:cNvSpPr/>
          <p:nvPr/>
        </p:nvSpPr>
        <p:spPr>
          <a:xfrm>
            <a:off x="4307017" y="2601672"/>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70C0"/>
            </a:solidFill>
            <a:prstDash val="solid"/>
            <a:round/>
            <a:headEnd type="none" w="med" len="med"/>
            <a:tailEnd type="none" w="med" len="med"/>
          </a:ln>
        </p:spPr>
      </p:sp>
      <p:sp>
        <p:nvSpPr>
          <p:cNvPr id="18" name="Google Shape;328;p41">
            <a:extLst>
              <a:ext uri="{FF2B5EF4-FFF2-40B4-BE49-F238E27FC236}">
                <a16:creationId xmlns:a16="http://schemas.microsoft.com/office/drawing/2014/main" id="{0B78B4FB-5C6E-4EC1-863C-1B3599E9C934}"/>
              </a:ext>
            </a:extLst>
          </p:cNvPr>
          <p:cNvSpPr/>
          <p:nvPr/>
        </p:nvSpPr>
        <p:spPr>
          <a:xfrm>
            <a:off x="4289086" y="2940509"/>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FFC000"/>
            </a:solidFill>
            <a:prstDash val="solid"/>
            <a:round/>
            <a:headEnd type="none" w="med" len="med"/>
            <a:tailEnd type="none" w="med" len="med"/>
          </a:ln>
        </p:spPr>
      </p:sp>
      <p:sp>
        <p:nvSpPr>
          <p:cNvPr id="19" name="Google Shape;328;p41">
            <a:extLst>
              <a:ext uri="{FF2B5EF4-FFF2-40B4-BE49-F238E27FC236}">
                <a16:creationId xmlns:a16="http://schemas.microsoft.com/office/drawing/2014/main" id="{EDFB6680-3A3F-4543-8913-A4EBC8174B43}"/>
              </a:ext>
            </a:extLst>
          </p:cNvPr>
          <p:cNvSpPr/>
          <p:nvPr/>
        </p:nvSpPr>
        <p:spPr>
          <a:xfrm>
            <a:off x="4307017" y="3325065"/>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20" name="Google Shape;328;p41">
            <a:extLst>
              <a:ext uri="{FF2B5EF4-FFF2-40B4-BE49-F238E27FC236}">
                <a16:creationId xmlns:a16="http://schemas.microsoft.com/office/drawing/2014/main" id="{C4AA540B-F51C-4622-9518-D6D0244C6399}"/>
              </a:ext>
            </a:extLst>
          </p:cNvPr>
          <p:cNvSpPr/>
          <p:nvPr/>
        </p:nvSpPr>
        <p:spPr>
          <a:xfrm>
            <a:off x="1559075" y="2635709"/>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70C0"/>
            </a:solidFill>
            <a:prstDash val="solid"/>
            <a:round/>
            <a:headEnd type="none" w="med" len="med"/>
            <a:tailEnd type="none" w="med" len="med"/>
          </a:ln>
        </p:spPr>
      </p:sp>
      <p:sp>
        <p:nvSpPr>
          <p:cNvPr id="21" name="Google Shape;328;p41">
            <a:extLst>
              <a:ext uri="{FF2B5EF4-FFF2-40B4-BE49-F238E27FC236}">
                <a16:creationId xmlns:a16="http://schemas.microsoft.com/office/drawing/2014/main" id="{BBA48EBB-E7C1-4BE6-89BE-2682A50FE451}"/>
              </a:ext>
            </a:extLst>
          </p:cNvPr>
          <p:cNvSpPr/>
          <p:nvPr/>
        </p:nvSpPr>
        <p:spPr>
          <a:xfrm>
            <a:off x="1623809" y="2963369"/>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FFC000"/>
            </a:solidFill>
            <a:prstDash val="solid"/>
            <a:round/>
            <a:headEnd type="none" w="med" len="med"/>
            <a:tailEnd type="none" w="med" len="med"/>
          </a:ln>
        </p:spPr>
      </p:sp>
      <p:sp>
        <p:nvSpPr>
          <p:cNvPr id="22" name="Google Shape;328;p41">
            <a:extLst>
              <a:ext uri="{FF2B5EF4-FFF2-40B4-BE49-F238E27FC236}">
                <a16:creationId xmlns:a16="http://schemas.microsoft.com/office/drawing/2014/main" id="{909507ED-658D-4BE4-85F0-7AE83F86494F}"/>
              </a:ext>
            </a:extLst>
          </p:cNvPr>
          <p:cNvSpPr/>
          <p:nvPr/>
        </p:nvSpPr>
        <p:spPr>
          <a:xfrm>
            <a:off x="1646741" y="3302206"/>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5" name="Google Shape;372;p42">
            <a:hlinkClick r:id="rId6" action="ppaction://hlinksldjump"/>
            <a:extLst>
              <a:ext uri="{FF2B5EF4-FFF2-40B4-BE49-F238E27FC236}">
                <a16:creationId xmlns:a16="http://schemas.microsoft.com/office/drawing/2014/main" id="{C82DE724-06E3-4CA9-8216-5B3335CCDC1C}"/>
              </a:ext>
            </a:extLst>
          </p:cNvPr>
          <p:cNvSpPr/>
          <p:nvPr/>
        </p:nvSpPr>
        <p:spPr>
          <a:xfrm>
            <a:off x="7551324" y="1674688"/>
            <a:ext cx="1089734" cy="349454"/>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00B050"/>
            </a:solidFill>
            <a:prstDash val="solid"/>
            <a:round/>
            <a:headEnd type="none" w="med" len="med"/>
            <a:tailEnd type="none" w="med" len="med"/>
          </a:ln>
        </p:spPr>
      </p:sp>
      <p:sp>
        <p:nvSpPr>
          <p:cNvPr id="6" name="Google Shape;372;p42">
            <a:hlinkClick r:id="rId6" action="ppaction://hlinksldjump"/>
            <a:extLst>
              <a:ext uri="{FF2B5EF4-FFF2-40B4-BE49-F238E27FC236}">
                <a16:creationId xmlns:a16="http://schemas.microsoft.com/office/drawing/2014/main" id="{F85047AB-420A-414D-A9DB-B05F65555FB3}"/>
              </a:ext>
            </a:extLst>
          </p:cNvPr>
          <p:cNvSpPr/>
          <p:nvPr/>
        </p:nvSpPr>
        <p:spPr>
          <a:xfrm>
            <a:off x="7550164" y="4117119"/>
            <a:ext cx="558053" cy="258017"/>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sp>
      <p:sp>
        <p:nvSpPr>
          <p:cNvPr id="7" name="Google Shape;372;p42">
            <a:hlinkClick r:id="rId6" action="ppaction://hlinksldjump"/>
            <a:extLst>
              <a:ext uri="{FF2B5EF4-FFF2-40B4-BE49-F238E27FC236}">
                <a16:creationId xmlns:a16="http://schemas.microsoft.com/office/drawing/2014/main" id="{833FC486-B2FC-4B5F-A2D7-2E9EE1D9BA4D}"/>
              </a:ext>
            </a:extLst>
          </p:cNvPr>
          <p:cNvSpPr/>
          <p:nvPr/>
        </p:nvSpPr>
        <p:spPr>
          <a:xfrm>
            <a:off x="1484459" y="4071400"/>
            <a:ext cx="1089734" cy="349454"/>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sp>
      <p:sp>
        <p:nvSpPr>
          <p:cNvPr id="8" name="Google Shape;372;p42">
            <a:hlinkClick r:id="rId6" action="ppaction://hlinksldjump"/>
            <a:extLst>
              <a:ext uri="{FF2B5EF4-FFF2-40B4-BE49-F238E27FC236}">
                <a16:creationId xmlns:a16="http://schemas.microsoft.com/office/drawing/2014/main" id="{5727B0EB-C305-4178-ADF6-D04ABF9E3EE6}"/>
              </a:ext>
            </a:extLst>
          </p:cNvPr>
          <p:cNvSpPr/>
          <p:nvPr/>
        </p:nvSpPr>
        <p:spPr>
          <a:xfrm>
            <a:off x="7550163" y="3401771"/>
            <a:ext cx="1089734" cy="349454"/>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7030A0"/>
            </a:solidFill>
            <a:prstDash val="solid"/>
            <a:round/>
            <a:headEnd type="none" w="med" len="med"/>
            <a:tailEnd type="none" w="med" len="med"/>
          </a:ln>
        </p:spPr>
      </p:sp>
      <p:pic>
        <p:nvPicPr>
          <p:cNvPr id="9" name="Google Shape;1242;p68">
            <a:extLst>
              <a:ext uri="{FF2B5EF4-FFF2-40B4-BE49-F238E27FC236}">
                <a16:creationId xmlns:a16="http://schemas.microsoft.com/office/drawing/2014/main" id="{0258EE51-4054-40F1-B409-0DB317CC8514}"/>
              </a:ext>
            </a:extLst>
          </p:cNvPr>
          <p:cNvPicPr preferRelativeResize="0"/>
          <p:nvPr/>
        </p:nvPicPr>
        <p:blipFill rotWithShape="1">
          <a:blip r:embed="rId7">
            <a:alphaModFix/>
          </a:blip>
          <a:srcRect t="11051" r="20000" b="26510"/>
          <a:stretch/>
        </p:blipFill>
        <p:spPr>
          <a:xfrm rot="768688">
            <a:off x="6208374" y="3405578"/>
            <a:ext cx="1650875" cy="665800"/>
          </a:xfrm>
          <a:prstGeom prst="rect">
            <a:avLst/>
          </a:prstGeom>
          <a:noFill/>
          <a:ln>
            <a:noFill/>
          </a:ln>
        </p:spPr>
      </p:pic>
      <p:pic>
        <p:nvPicPr>
          <p:cNvPr id="25" name="Google Shape;1242;p68">
            <a:extLst>
              <a:ext uri="{FF2B5EF4-FFF2-40B4-BE49-F238E27FC236}">
                <a16:creationId xmlns:a16="http://schemas.microsoft.com/office/drawing/2014/main" id="{963D421C-1501-4735-B2DE-5830F8FCC0E6}"/>
              </a:ext>
            </a:extLst>
          </p:cNvPr>
          <p:cNvPicPr preferRelativeResize="0"/>
          <p:nvPr/>
        </p:nvPicPr>
        <p:blipFill rotWithShape="1">
          <a:blip r:embed="rId7">
            <a:alphaModFix/>
          </a:blip>
          <a:srcRect t="11051" r="20000" b="26510"/>
          <a:stretch/>
        </p:blipFill>
        <p:spPr>
          <a:xfrm rot="768688">
            <a:off x="123774" y="3410468"/>
            <a:ext cx="1650875" cy="665800"/>
          </a:xfrm>
          <a:prstGeom prst="rect">
            <a:avLst/>
          </a:prstGeom>
          <a:noFill/>
          <a:ln>
            <a:noFill/>
          </a:ln>
        </p:spPr>
      </p:pic>
      <p:pic>
        <p:nvPicPr>
          <p:cNvPr id="2" name="Picture 1">
            <a:extLst>
              <a:ext uri="{FF2B5EF4-FFF2-40B4-BE49-F238E27FC236}">
                <a16:creationId xmlns:a16="http://schemas.microsoft.com/office/drawing/2014/main" id="{D8255E7D-E7A3-4DFA-8D44-EBEBC77CD1E4}"/>
              </a:ext>
            </a:extLst>
          </p:cNvPr>
          <p:cNvPicPr>
            <a:picLocks noChangeAspect="1"/>
          </p:cNvPicPr>
          <p:nvPr/>
        </p:nvPicPr>
        <p:blipFill rotWithShape="1">
          <a:blip r:embed="rId8"/>
          <a:srcRect l="18823" t="25062" r="62280" b="58446"/>
          <a:stretch/>
        </p:blipFill>
        <p:spPr>
          <a:xfrm>
            <a:off x="2474355" y="67462"/>
            <a:ext cx="1727947" cy="848275"/>
          </a:xfrm>
          <a:prstGeom prst="rect">
            <a:avLst/>
          </a:prstGeom>
        </p:spPr>
      </p:pic>
    </p:spTree>
    <p:extLst>
      <p:ext uri="{BB962C8B-B14F-4D97-AF65-F5344CB8AC3E}">
        <p14:creationId xmlns:p14="http://schemas.microsoft.com/office/powerpoint/2010/main" val="38602598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7"/>
                                        </p:tgtEl>
                                        <p:attrNameLst>
                                          <p:attrName>style.visibility</p:attrName>
                                        </p:attrNameLst>
                                      </p:cBhvr>
                                      <p:to>
                                        <p:strVal val="visible"/>
                                      </p:to>
                                    </p:set>
                                    <p:anim calcmode="lin" valueType="num">
                                      <p:cBhvr additive="base">
                                        <p:cTn id="7" dur="1000"/>
                                        <p:tgtEl>
                                          <p:spTgt spid="42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1000"/>
                                        <p:tgtEl>
                                          <p:spTgt spid="428"/>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425"/>
                                        </p:tgtEl>
                                        <p:attrNameLst>
                                          <p:attrName>style.visibility</p:attrName>
                                        </p:attrNameLst>
                                      </p:cBhvr>
                                      <p:to>
                                        <p:strVal val="visible"/>
                                      </p:to>
                                    </p:set>
                                    <p:animEffect transition="in" filter="fade">
                                      <p:cBhvr>
                                        <p:cTn id="13" dur="1000"/>
                                        <p:tgtEl>
                                          <p:spTgt spid="425"/>
                                        </p:tgtEl>
                                      </p:cBhvr>
                                    </p:animEffect>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300"/>
                                        <p:tgtEl>
                                          <p:spTgt spid="11"/>
                                        </p:tgtEl>
                                        <p:attrNameLst>
                                          <p:attrName>ppt_w</p:attrName>
                                        </p:attrNameLst>
                                      </p:cBhvr>
                                      <p:tavLst>
                                        <p:tav tm="0">
                                          <p:val>
                                            <p:strVal val="0"/>
                                          </p:val>
                                        </p:tav>
                                        <p:tav tm="100000">
                                          <p:val>
                                            <p:strVal val="#ppt_w"/>
                                          </p:val>
                                        </p:tav>
                                      </p:tavLst>
                                    </p:anim>
                                    <p:anim calcmode="lin" valueType="num">
                                      <p:cBhvr additive="base">
                                        <p:cTn id="21" dur="300"/>
                                        <p:tgtEl>
                                          <p:spTgt spid="11"/>
                                        </p:tgtEl>
                                        <p:attrNameLst>
                                          <p:attrName>ppt_h</p:attrName>
                                        </p:attrNameLst>
                                      </p:cBhvr>
                                      <p:tavLst>
                                        <p:tav tm="0">
                                          <p:val>
                                            <p:strVal val="0"/>
                                          </p:val>
                                        </p:tav>
                                        <p:tav tm="100000">
                                          <p:val>
                                            <p:strVal val="#ppt_h"/>
                                          </p:val>
                                        </p:tav>
                                      </p:tavLst>
                                    </p:anim>
                                  </p:childTnLst>
                                </p:cTn>
                              </p:par>
                            </p:childTnLst>
                          </p:cTn>
                        </p:par>
                        <p:par>
                          <p:cTn id="22" fill="hold">
                            <p:stCondLst>
                              <p:cond delay="1300"/>
                            </p:stCondLst>
                            <p:childTnLst>
                              <p:par>
                                <p:cTn id="23" presetID="2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300"/>
                                        <p:tgtEl>
                                          <p:spTgt spid="12"/>
                                        </p:tgtEl>
                                        <p:attrNameLst>
                                          <p:attrName>ppt_w</p:attrName>
                                        </p:attrNameLst>
                                      </p:cBhvr>
                                      <p:tavLst>
                                        <p:tav tm="0">
                                          <p:val>
                                            <p:strVal val="0"/>
                                          </p:val>
                                        </p:tav>
                                        <p:tav tm="100000">
                                          <p:val>
                                            <p:strVal val="#ppt_w"/>
                                          </p:val>
                                        </p:tav>
                                      </p:tavLst>
                                    </p:anim>
                                    <p:anim calcmode="lin" valueType="num">
                                      <p:cBhvr additive="base">
                                        <p:cTn id="26" dur="300"/>
                                        <p:tgtEl>
                                          <p:spTgt spid="12"/>
                                        </p:tgtEl>
                                        <p:attrNameLst>
                                          <p:attrName>ppt_h</p:attrName>
                                        </p:attrNameLst>
                                      </p:cBhvr>
                                      <p:tavLst>
                                        <p:tav tm="0">
                                          <p:val>
                                            <p:strVal val="0"/>
                                          </p:val>
                                        </p:tav>
                                        <p:tav tm="100000">
                                          <p:val>
                                            <p:strVal val="#ppt_h"/>
                                          </p:val>
                                        </p:tav>
                                      </p:tavLst>
                                    </p:anim>
                                  </p:childTnLst>
                                </p:cTn>
                              </p:par>
                            </p:childTnLst>
                          </p:cTn>
                        </p:par>
                        <p:par>
                          <p:cTn id="27" fill="hold">
                            <p:stCondLst>
                              <p:cond delay="1600"/>
                            </p:stCondLst>
                            <p:childTnLst>
                              <p:par>
                                <p:cTn id="28" presetID="23" presetClass="entr" presetSubtype="16"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300"/>
                                        <p:tgtEl>
                                          <p:spTgt spid="13"/>
                                        </p:tgtEl>
                                        <p:attrNameLst>
                                          <p:attrName>ppt_w</p:attrName>
                                        </p:attrNameLst>
                                      </p:cBhvr>
                                      <p:tavLst>
                                        <p:tav tm="0">
                                          <p:val>
                                            <p:strVal val="0"/>
                                          </p:val>
                                        </p:tav>
                                        <p:tav tm="100000">
                                          <p:val>
                                            <p:strVal val="#ppt_w"/>
                                          </p:val>
                                        </p:tav>
                                      </p:tavLst>
                                    </p:anim>
                                    <p:anim calcmode="lin" valueType="num">
                                      <p:cBhvr additive="base">
                                        <p:cTn id="31" dur="300"/>
                                        <p:tgtEl>
                                          <p:spTgt spid="13"/>
                                        </p:tgtEl>
                                        <p:attrNameLst>
                                          <p:attrName>ppt_h</p:attrName>
                                        </p:attrNameLst>
                                      </p:cBhvr>
                                      <p:tavLst>
                                        <p:tav tm="0">
                                          <p:val>
                                            <p:strVal val="0"/>
                                          </p:val>
                                        </p:tav>
                                        <p:tav tm="100000">
                                          <p:val>
                                            <p:strVal val="#ppt_h"/>
                                          </p:val>
                                        </p:tav>
                                      </p:tavLst>
                                    </p:anim>
                                  </p:childTnLst>
                                </p:cTn>
                              </p:par>
                            </p:childTnLst>
                          </p:cTn>
                        </p:par>
                        <p:par>
                          <p:cTn id="32" fill="hold">
                            <p:stCondLst>
                              <p:cond delay="1900"/>
                            </p:stCondLst>
                            <p:childTnLst>
                              <p:par>
                                <p:cTn id="33" presetID="2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300"/>
                                        <p:tgtEl>
                                          <p:spTgt spid="14"/>
                                        </p:tgtEl>
                                        <p:attrNameLst>
                                          <p:attrName>ppt_w</p:attrName>
                                        </p:attrNameLst>
                                      </p:cBhvr>
                                      <p:tavLst>
                                        <p:tav tm="0">
                                          <p:val>
                                            <p:strVal val="0"/>
                                          </p:val>
                                        </p:tav>
                                        <p:tav tm="100000">
                                          <p:val>
                                            <p:strVal val="#ppt_w"/>
                                          </p:val>
                                        </p:tav>
                                      </p:tavLst>
                                    </p:anim>
                                    <p:anim calcmode="lin" valueType="num">
                                      <p:cBhvr additive="base">
                                        <p:cTn id="36" dur="300"/>
                                        <p:tgtEl>
                                          <p:spTgt spid="14"/>
                                        </p:tgtEl>
                                        <p:attrNameLst>
                                          <p:attrName>ppt_h</p:attrName>
                                        </p:attrNameLst>
                                      </p:cBhvr>
                                      <p:tavLst>
                                        <p:tav tm="0">
                                          <p:val>
                                            <p:strVal val="0"/>
                                          </p:val>
                                        </p:tav>
                                        <p:tav tm="100000">
                                          <p:val>
                                            <p:strVal val="#ppt_h"/>
                                          </p:val>
                                        </p:tav>
                                      </p:tavLst>
                                    </p:anim>
                                  </p:childTnLst>
                                </p:cTn>
                              </p:par>
                            </p:childTnLst>
                          </p:cTn>
                        </p:par>
                        <p:par>
                          <p:cTn id="37" fill="hold">
                            <p:stCondLst>
                              <p:cond delay="2200"/>
                            </p:stCondLst>
                            <p:childTnLst>
                              <p:par>
                                <p:cTn id="38" presetID="23" presetClass="entr" presetSubtype="16"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300"/>
                                        <p:tgtEl>
                                          <p:spTgt spid="15"/>
                                        </p:tgtEl>
                                        <p:attrNameLst>
                                          <p:attrName>ppt_w</p:attrName>
                                        </p:attrNameLst>
                                      </p:cBhvr>
                                      <p:tavLst>
                                        <p:tav tm="0">
                                          <p:val>
                                            <p:strVal val="0"/>
                                          </p:val>
                                        </p:tav>
                                        <p:tav tm="100000">
                                          <p:val>
                                            <p:strVal val="#ppt_w"/>
                                          </p:val>
                                        </p:tav>
                                      </p:tavLst>
                                    </p:anim>
                                    <p:anim calcmode="lin" valueType="num">
                                      <p:cBhvr additive="base">
                                        <p:cTn id="41" dur="300"/>
                                        <p:tgtEl>
                                          <p:spTgt spid="15"/>
                                        </p:tgtEl>
                                        <p:attrNameLst>
                                          <p:attrName>ppt_h</p:attrName>
                                        </p:attrNameLst>
                                      </p:cBhvr>
                                      <p:tavLst>
                                        <p:tav tm="0">
                                          <p:val>
                                            <p:strVal val="0"/>
                                          </p:val>
                                        </p:tav>
                                        <p:tav tm="100000">
                                          <p:val>
                                            <p:strVal val="#ppt_h"/>
                                          </p:val>
                                        </p:tav>
                                      </p:tavLst>
                                    </p:anim>
                                  </p:childTnLst>
                                </p:cTn>
                              </p:par>
                            </p:childTnLst>
                          </p:cTn>
                        </p:par>
                        <p:par>
                          <p:cTn id="42" fill="hold">
                            <p:stCondLst>
                              <p:cond delay="2500"/>
                            </p:stCondLst>
                            <p:childTnLst>
                              <p:par>
                                <p:cTn id="43" presetID="23" presetClass="entr" presetSubtype="1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300"/>
                                        <p:tgtEl>
                                          <p:spTgt spid="16"/>
                                        </p:tgtEl>
                                        <p:attrNameLst>
                                          <p:attrName>ppt_w</p:attrName>
                                        </p:attrNameLst>
                                      </p:cBhvr>
                                      <p:tavLst>
                                        <p:tav tm="0">
                                          <p:val>
                                            <p:strVal val="0"/>
                                          </p:val>
                                        </p:tav>
                                        <p:tav tm="100000">
                                          <p:val>
                                            <p:strVal val="#ppt_w"/>
                                          </p:val>
                                        </p:tav>
                                      </p:tavLst>
                                    </p:anim>
                                    <p:anim calcmode="lin" valueType="num">
                                      <p:cBhvr additive="base">
                                        <p:cTn id="46" dur="300"/>
                                        <p:tgtEl>
                                          <p:spTgt spid="16"/>
                                        </p:tgtEl>
                                        <p:attrNameLst>
                                          <p:attrName>ppt_h</p:attrName>
                                        </p:attrNameLst>
                                      </p:cBhvr>
                                      <p:tavLst>
                                        <p:tav tm="0">
                                          <p:val>
                                            <p:strVal val="0"/>
                                          </p:val>
                                        </p:tav>
                                        <p:tav tm="100000">
                                          <p:val>
                                            <p:strVal val="#ppt_h"/>
                                          </p:val>
                                        </p:tav>
                                      </p:tavLst>
                                    </p:anim>
                                  </p:childTnLst>
                                </p:cTn>
                              </p:par>
                            </p:childTnLst>
                          </p:cTn>
                        </p:par>
                        <p:par>
                          <p:cTn id="47" fill="hold">
                            <p:stCondLst>
                              <p:cond delay="2800"/>
                            </p:stCondLst>
                            <p:childTnLst>
                              <p:par>
                                <p:cTn id="48" presetID="23" presetClass="entr" presetSubtype="16"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300"/>
                                        <p:tgtEl>
                                          <p:spTgt spid="17"/>
                                        </p:tgtEl>
                                        <p:attrNameLst>
                                          <p:attrName>ppt_w</p:attrName>
                                        </p:attrNameLst>
                                      </p:cBhvr>
                                      <p:tavLst>
                                        <p:tav tm="0">
                                          <p:val>
                                            <p:strVal val="0"/>
                                          </p:val>
                                        </p:tav>
                                        <p:tav tm="100000">
                                          <p:val>
                                            <p:strVal val="#ppt_w"/>
                                          </p:val>
                                        </p:tav>
                                      </p:tavLst>
                                    </p:anim>
                                    <p:anim calcmode="lin" valueType="num">
                                      <p:cBhvr additive="base">
                                        <p:cTn id="51" dur="300"/>
                                        <p:tgtEl>
                                          <p:spTgt spid="17"/>
                                        </p:tgtEl>
                                        <p:attrNameLst>
                                          <p:attrName>ppt_h</p:attrName>
                                        </p:attrNameLst>
                                      </p:cBhvr>
                                      <p:tavLst>
                                        <p:tav tm="0">
                                          <p:val>
                                            <p:strVal val="0"/>
                                          </p:val>
                                        </p:tav>
                                        <p:tav tm="100000">
                                          <p:val>
                                            <p:strVal val="#ppt_h"/>
                                          </p:val>
                                        </p:tav>
                                      </p:tavLst>
                                    </p:anim>
                                  </p:childTnLst>
                                </p:cTn>
                              </p:par>
                            </p:childTnLst>
                          </p:cTn>
                        </p:par>
                        <p:par>
                          <p:cTn id="52" fill="hold">
                            <p:stCondLst>
                              <p:cond delay="3100"/>
                            </p:stCondLst>
                            <p:childTnLst>
                              <p:par>
                                <p:cTn id="53" presetID="23" presetClass="entr" presetSubtype="16"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300"/>
                                        <p:tgtEl>
                                          <p:spTgt spid="18"/>
                                        </p:tgtEl>
                                        <p:attrNameLst>
                                          <p:attrName>ppt_w</p:attrName>
                                        </p:attrNameLst>
                                      </p:cBhvr>
                                      <p:tavLst>
                                        <p:tav tm="0">
                                          <p:val>
                                            <p:strVal val="0"/>
                                          </p:val>
                                        </p:tav>
                                        <p:tav tm="100000">
                                          <p:val>
                                            <p:strVal val="#ppt_w"/>
                                          </p:val>
                                        </p:tav>
                                      </p:tavLst>
                                    </p:anim>
                                    <p:anim calcmode="lin" valueType="num">
                                      <p:cBhvr additive="base">
                                        <p:cTn id="56" dur="300"/>
                                        <p:tgtEl>
                                          <p:spTgt spid="18"/>
                                        </p:tgtEl>
                                        <p:attrNameLst>
                                          <p:attrName>ppt_h</p:attrName>
                                        </p:attrNameLst>
                                      </p:cBhvr>
                                      <p:tavLst>
                                        <p:tav tm="0">
                                          <p:val>
                                            <p:strVal val="0"/>
                                          </p:val>
                                        </p:tav>
                                        <p:tav tm="100000">
                                          <p:val>
                                            <p:strVal val="#ppt_h"/>
                                          </p:val>
                                        </p:tav>
                                      </p:tavLst>
                                    </p:anim>
                                  </p:childTnLst>
                                </p:cTn>
                              </p:par>
                            </p:childTnLst>
                          </p:cTn>
                        </p:par>
                        <p:par>
                          <p:cTn id="57" fill="hold">
                            <p:stCondLst>
                              <p:cond delay="3400"/>
                            </p:stCondLst>
                            <p:childTnLst>
                              <p:par>
                                <p:cTn id="58" presetID="23" presetClass="entr" presetSubtype="1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300"/>
                                        <p:tgtEl>
                                          <p:spTgt spid="19"/>
                                        </p:tgtEl>
                                        <p:attrNameLst>
                                          <p:attrName>ppt_w</p:attrName>
                                        </p:attrNameLst>
                                      </p:cBhvr>
                                      <p:tavLst>
                                        <p:tav tm="0">
                                          <p:val>
                                            <p:strVal val="0"/>
                                          </p:val>
                                        </p:tav>
                                        <p:tav tm="100000">
                                          <p:val>
                                            <p:strVal val="#ppt_w"/>
                                          </p:val>
                                        </p:tav>
                                      </p:tavLst>
                                    </p:anim>
                                    <p:anim calcmode="lin" valueType="num">
                                      <p:cBhvr additive="base">
                                        <p:cTn id="61" dur="300"/>
                                        <p:tgtEl>
                                          <p:spTgt spid="19"/>
                                        </p:tgtEl>
                                        <p:attrNameLst>
                                          <p:attrName>ppt_h</p:attrName>
                                        </p:attrNameLst>
                                      </p:cBhvr>
                                      <p:tavLst>
                                        <p:tav tm="0">
                                          <p:val>
                                            <p:strVal val="0"/>
                                          </p:val>
                                        </p:tav>
                                        <p:tav tm="100000">
                                          <p:val>
                                            <p:strVal val="#ppt_h"/>
                                          </p:val>
                                        </p:tav>
                                      </p:tavLst>
                                    </p:anim>
                                  </p:childTnLst>
                                </p:cTn>
                              </p:par>
                            </p:childTnLst>
                          </p:cTn>
                        </p:par>
                        <p:par>
                          <p:cTn id="62" fill="hold">
                            <p:stCondLst>
                              <p:cond delay="3700"/>
                            </p:stCondLst>
                            <p:childTnLst>
                              <p:par>
                                <p:cTn id="63" presetID="23" presetClass="entr" presetSubtype="16"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300"/>
                                        <p:tgtEl>
                                          <p:spTgt spid="20"/>
                                        </p:tgtEl>
                                        <p:attrNameLst>
                                          <p:attrName>ppt_w</p:attrName>
                                        </p:attrNameLst>
                                      </p:cBhvr>
                                      <p:tavLst>
                                        <p:tav tm="0">
                                          <p:val>
                                            <p:strVal val="0"/>
                                          </p:val>
                                        </p:tav>
                                        <p:tav tm="100000">
                                          <p:val>
                                            <p:strVal val="#ppt_w"/>
                                          </p:val>
                                        </p:tav>
                                      </p:tavLst>
                                    </p:anim>
                                    <p:anim calcmode="lin" valueType="num">
                                      <p:cBhvr additive="base">
                                        <p:cTn id="66" dur="300"/>
                                        <p:tgtEl>
                                          <p:spTgt spid="20"/>
                                        </p:tgtEl>
                                        <p:attrNameLst>
                                          <p:attrName>ppt_h</p:attrName>
                                        </p:attrNameLst>
                                      </p:cBhvr>
                                      <p:tavLst>
                                        <p:tav tm="0">
                                          <p:val>
                                            <p:strVal val="0"/>
                                          </p:val>
                                        </p:tav>
                                        <p:tav tm="100000">
                                          <p:val>
                                            <p:strVal val="#ppt_h"/>
                                          </p:val>
                                        </p:tav>
                                      </p:tavLst>
                                    </p:anim>
                                  </p:childTnLst>
                                </p:cTn>
                              </p:par>
                            </p:childTnLst>
                          </p:cTn>
                        </p:par>
                        <p:par>
                          <p:cTn id="67" fill="hold">
                            <p:stCondLst>
                              <p:cond delay="4000"/>
                            </p:stCondLst>
                            <p:childTnLst>
                              <p:par>
                                <p:cTn id="68" presetID="23" presetClass="entr" presetSubtype="16" fill="hold" nodeType="after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300"/>
                                        <p:tgtEl>
                                          <p:spTgt spid="21"/>
                                        </p:tgtEl>
                                        <p:attrNameLst>
                                          <p:attrName>ppt_w</p:attrName>
                                        </p:attrNameLst>
                                      </p:cBhvr>
                                      <p:tavLst>
                                        <p:tav tm="0">
                                          <p:val>
                                            <p:strVal val="0"/>
                                          </p:val>
                                        </p:tav>
                                        <p:tav tm="100000">
                                          <p:val>
                                            <p:strVal val="#ppt_w"/>
                                          </p:val>
                                        </p:tav>
                                      </p:tavLst>
                                    </p:anim>
                                    <p:anim calcmode="lin" valueType="num">
                                      <p:cBhvr additive="base">
                                        <p:cTn id="71" dur="300"/>
                                        <p:tgtEl>
                                          <p:spTgt spid="21"/>
                                        </p:tgtEl>
                                        <p:attrNameLst>
                                          <p:attrName>ppt_h</p:attrName>
                                        </p:attrNameLst>
                                      </p:cBhvr>
                                      <p:tavLst>
                                        <p:tav tm="0">
                                          <p:val>
                                            <p:strVal val="0"/>
                                          </p:val>
                                        </p:tav>
                                        <p:tav tm="100000">
                                          <p:val>
                                            <p:strVal val="#ppt_h"/>
                                          </p:val>
                                        </p:tav>
                                      </p:tavLst>
                                    </p:anim>
                                  </p:childTnLst>
                                </p:cTn>
                              </p:par>
                            </p:childTnLst>
                          </p:cTn>
                        </p:par>
                        <p:par>
                          <p:cTn id="72" fill="hold">
                            <p:stCondLst>
                              <p:cond delay="4300"/>
                            </p:stCondLst>
                            <p:childTnLst>
                              <p:par>
                                <p:cTn id="73" presetID="23" presetClass="entr" presetSubtype="16"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300"/>
                                        <p:tgtEl>
                                          <p:spTgt spid="22"/>
                                        </p:tgtEl>
                                        <p:attrNameLst>
                                          <p:attrName>ppt_w</p:attrName>
                                        </p:attrNameLst>
                                      </p:cBhvr>
                                      <p:tavLst>
                                        <p:tav tm="0">
                                          <p:val>
                                            <p:strVal val="0"/>
                                          </p:val>
                                        </p:tav>
                                        <p:tav tm="100000">
                                          <p:val>
                                            <p:strVal val="#ppt_w"/>
                                          </p:val>
                                        </p:tav>
                                      </p:tavLst>
                                    </p:anim>
                                    <p:anim calcmode="lin" valueType="num">
                                      <p:cBhvr additive="base">
                                        <p:cTn id="76" dur="300"/>
                                        <p:tgtEl>
                                          <p:spTgt spid="2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 name="Picture 3">
            <a:extLst>
              <a:ext uri="{FF2B5EF4-FFF2-40B4-BE49-F238E27FC236}">
                <a16:creationId xmlns:a16="http://schemas.microsoft.com/office/drawing/2014/main" id="{31D4FD5A-D3DF-49F2-A35B-20169AD6DDB5}"/>
              </a:ext>
            </a:extLst>
          </p:cNvPr>
          <p:cNvPicPr>
            <a:picLocks noChangeAspect="1"/>
          </p:cNvPicPr>
          <p:nvPr/>
        </p:nvPicPr>
        <p:blipFill rotWithShape="1">
          <a:blip r:embed="rId3"/>
          <a:srcRect l="4485" t="10980" r="7922" b="13168"/>
          <a:stretch/>
        </p:blipFill>
        <p:spPr>
          <a:xfrm>
            <a:off x="1606632" y="274104"/>
            <a:ext cx="7120510" cy="4810445"/>
          </a:xfrm>
          <a:prstGeom prst="rect">
            <a:avLst/>
          </a:prstGeom>
        </p:spPr>
      </p:pic>
      <p:pic>
        <p:nvPicPr>
          <p:cNvPr id="10" name="Google Shape;781;p54">
            <a:extLst>
              <a:ext uri="{FF2B5EF4-FFF2-40B4-BE49-F238E27FC236}">
                <a16:creationId xmlns:a16="http://schemas.microsoft.com/office/drawing/2014/main" id="{0C267F5E-4BC0-473B-B6C7-C079EBE56CDA}"/>
              </a:ext>
            </a:extLst>
          </p:cNvPr>
          <p:cNvPicPr preferRelativeResize="0"/>
          <p:nvPr/>
        </p:nvPicPr>
        <p:blipFill>
          <a:blip r:embed="rId4">
            <a:alphaModFix/>
          </a:blip>
          <a:stretch>
            <a:fillRect/>
          </a:stretch>
        </p:blipFill>
        <p:spPr>
          <a:xfrm rot="19544771">
            <a:off x="-185986" y="133898"/>
            <a:ext cx="1934939" cy="1447997"/>
          </a:xfrm>
          <a:prstGeom prst="rect">
            <a:avLst/>
          </a:prstGeom>
          <a:noFill/>
          <a:ln>
            <a:noFill/>
          </a:ln>
        </p:spPr>
      </p:pic>
      <p:sp>
        <p:nvSpPr>
          <p:cNvPr id="425" name="Google Shape;425;p44"/>
          <p:cNvSpPr txBox="1">
            <a:spLocks noGrp="1"/>
          </p:cNvSpPr>
          <p:nvPr>
            <p:ph type="title"/>
          </p:nvPr>
        </p:nvSpPr>
        <p:spPr>
          <a:xfrm rot="19483400">
            <a:off x="-83787" y="507965"/>
            <a:ext cx="2020535" cy="822209"/>
          </a:xfrm>
          <a:prstGeom prst="rect">
            <a:avLst/>
          </a:prstGeom>
        </p:spPr>
        <p:txBody>
          <a:bodyPr spcFirstLastPara="1" wrap="square" lIns="91425" tIns="91425" rIns="91425" bIns="91425" anchor="t" anchorCtr="0">
            <a:noAutofit/>
          </a:bodyPr>
          <a:lstStyle/>
          <a:p>
            <a:pPr lvl="0" algn="l"/>
            <a:r>
              <a:rPr lang="en" sz="1600" dirty="0"/>
              <a:t>7</a:t>
            </a:r>
            <a:r>
              <a:rPr lang="en" sz="1600" baseline="30000" dirty="0"/>
              <a:t>th</a:t>
            </a:r>
            <a:r>
              <a:rPr lang="en" sz="1600" dirty="0"/>
              <a:t> Grade READING</a:t>
            </a:r>
            <a:br>
              <a:rPr lang="en" sz="1600" dirty="0"/>
            </a:br>
            <a:r>
              <a:rPr lang="es-ES" sz="1600" dirty="0">
                <a:latin typeface="Architects Daughter" panose="020B0604020202020204" charset="0"/>
              </a:rPr>
              <a:t>LECTURA </a:t>
            </a:r>
            <a:r>
              <a:rPr lang="en" sz="1600" dirty="0"/>
              <a:t>7</a:t>
            </a:r>
            <a:r>
              <a:rPr lang="en" sz="1600" dirty="0">
                <a:latin typeface="Calibri" panose="020F0502020204030204" pitchFamily="34" charset="0"/>
                <a:cs typeface="Calibri" panose="020F0502020204030204" pitchFamily="34" charset="0"/>
              </a:rPr>
              <a:t>⁰</a:t>
            </a:r>
            <a:r>
              <a:rPr lang="en" sz="1600" dirty="0"/>
              <a:t> Grado</a:t>
            </a:r>
            <a:endParaRPr sz="1600" dirty="0"/>
          </a:p>
        </p:txBody>
      </p:sp>
      <p:sp>
        <p:nvSpPr>
          <p:cNvPr id="426" name="Google Shape;426;p44"/>
          <p:cNvSpPr/>
          <p:nvPr/>
        </p:nvSpPr>
        <p:spPr>
          <a:xfrm>
            <a:off x="2257601" y="676631"/>
            <a:ext cx="1453376" cy="564236"/>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med" len="med"/>
            <a:tailEnd type="none" w="med" len="med"/>
          </a:ln>
        </p:spPr>
      </p:sp>
      <p:pic>
        <p:nvPicPr>
          <p:cNvPr id="427" name="Google Shape;427;p44"/>
          <p:cNvPicPr preferRelativeResize="0"/>
          <p:nvPr/>
        </p:nvPicPr>
        <p:blipFill>
          <a:blip r:embed="rId5">
            <a:alphaModFix/>
          </a:blip>
          <a:stretch>
            <a:fillRect/>
          </a:stretch>
        </p:blipFill>
        <p:spPr>
          <a:xfrm>
            <a:off x="201004" y="-4830"/>
            <a:ext cx="778932" cy="792600"/>
          </a:xfrm>
          <a:prstGeom prst="rect">
            <a:avLst/>
          </a:prstGeom>
          <a:noFill/>
          <a:ln>
            <a:noFill/>
          </a:ln>
        </p:spPr>
      </p:pic>
      <p:pic>
        <p:nvPicPr>
          <p:cNvPr id="428" name="Google Shape;428;p44"/>
          <p:cNvPicPr preferRelativeResize="0"/>
          <p:nvPr/>
        </p:nvPicPr>
        <p:blipFill>
          <a:blip r:embed="rId5">
            <a:alphaModFix/>
          </a:blip>
          <a:stretch>
            <a:fillRect/>
          </a:stretch>
        </p:blipFill>
        <p:spPr>
          <a:xfrm>
            <a:off x="7888399" y="11886"/>
            <a:ext cx="778932" cy="792600"/>
          </a:xfrm>
          <a:prstGeom prst="rect">
            <a:avLst/>
          </a:prstGeom>
          <a:noFill/>
          <a:ln>
            <a:noFill/>
          </a:ln>
        </p:spPr>
      </p:pic>
      <p:pic>
        <p:nvPicPr>
          <p:cNvPr id="5" name="Google Shape;1242;p68">
            <a:extLst>
              <a:ext uri="{FF2B5EF4-FFF2-40B4-BE49-F238E27FC236}">
                <a16:creationId xmlns:a16="http://schemas.microsoft.com/office/drawing/2014/main" id="{60991078-A0E0-42E2-9141-9F31B17ADE4D}"/>
              </a:ext>
            </a:extLst>
          </p:cNvPr>
          <p:cNvPicPr preferRelativeResize="0"/>
          <p:nvPr/>
        </p:nvPicPr>
        <p:blipFill rotWithShape="1">
          <a:blip r:embed="rId6">
            <a:alphaModFix/>
          </a:blip>
          <a:srcRect t="11051" r="20000" b="26510"/>
          <a:stretch/>
        </p:blipFill>
        <p:spPr>
          <a:xfrm rot="8228499">
            <a:off x="7070193" y="2574636"/>
            <a:ext cx="1650875" cy="665800"/>
          </a:xfrm>
          <a:prstGeom prst="rect">
            <a:avLst/>
          </a:prstGeom>
          <a:noFill/>
          <a:ln>
            <a:noFill/>
          </a:ln>
        </p:spPr>
      </p:pic>
      <p:sp>
        <p:nvSpPr>
          <p:cNvPr id="13" name="Google Shape;376;p42">
            <a:hlinkClick r:id="" action="ppaction://noaction"/>
            <a:extLst>
              <a:ext uri="{FF2B5EF4-FFF2-40B4-BE49-F238E27FC236}">
                <a16:creationId xmlns:a16="http://schemas.microsoft.com/office/drawing/2014/main" id="{D33F1EAF-9584-41E0-BE5D-20D5A00DF8C2}"/>
              </a:ext>
            </a:extLst>
          </p:cNvPr>
          <p:cNvSpPr txBox="1">
            <a:spLocks/>
          </p:cNvSpPr>
          <p:nvPr/>
        </p:nvSpPr>
        <p:spPr>
          <a:xfrm rot="19023365">
            <a:off x="7437679" y="2679324"/>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Score-713</a:t>
            </a:r>
          </a:p>
        </p:txBody>
      </p:sp>
    </p:spTree>
    <p:extLst>
      <p:ext uri="{BB962C8B-B14F-4D97-AF65-F5344CB8AC3E}">
        <p14:creationId xmlns:p14="http://schemas.microsoft.com/office/powerpoint/2010/main" val="23795163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7"/>
                                        </p:tgtEl>
                                        <p:attrNameLst>
                                          <p:attrName>style.visibility</p:attrName>
                                        </p:attrNameLst>
                                      </p:cBhvr>
                                      <p:to>
                                        <p:strVal val="visible"/>
                                      </p:to>
                                    </p:set>
                                    <p:anim calcmode="lin" valueType="num">
                                      <p:cBhvr additive="base">
                                        <p:cTn id="7" dur="1000"/>
                                        <p:tgtEl>
                                          <p:spTgt spid="42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1000"/>
                                        <p:tgtEl>
                                          <p:spTgt spid="428"/>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425"/>
                                        </p:tgtEl>
                                        <p:attrNameLst>
                                          <p:attrName>style.visibility</p:attrName>
                                        </p:attrNameLst>
                                      </p:cBhvr>
                                      <p:to>
                                        <p:strVal val="visible"/>
                                      </p:to>
                                    </p:set>
                                    <p:animEffect transition="in" filter="fade">
                                      <p:cBhvr>
                                        <p:cTn id="13" dur="1000"/>
                                        <p:tgtEl>
                                          <p:spTgt spid="425"/>
                                        </p:tgtEl>
                                      </p:cBhvr>
                                    </p:animEffect>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426"/>
                                        </p:tgtEl>
                                        <p:attrNameLst>
                                          <p:attrName>style.visibility</p:attrName>
                                        </p:attrNameLst>
                                      </p:cBhvr>
                                      <p:to>
                                        <p:strVal val="visible"/>
                                      </p:to>
                                    </p:set>
                                    <p:anim calcmode="lin" valueType="num">
                                      <p:cBhvr additive="base">
                                        <p:cTn id="17" dur="1000"/>
                                        <p:tgtEl>
                                          <p:spTgt spid="426"/>
                                        </p:tgtEl>
                                        <p:attrNameLst>
                                          <p:attrName>ppt_w</p:attrName>
                                        </p:attrNameLst>
                                      </p:cBhvr>
                                      <p:tavLst>
                                        <p:tav tm="0">
                                          <p:val>
                                            <p:strVal val="0"/>
                                          </p:val>
                                        </p:tav>
                                        <p:tav tm="100000">
                                          <p:val>
                                            <p:strVal val="#ppt_w"/>
                                          </p:val>
                                        </p:tav>
                                      </p:tavLst>
                                    </p:anim>
                                    <p:anim calcmode="lin" valueType="num">
                                      <p:cBhvr additive="base">
                                        <p:cTn id="18" dur="1000"/>
                                        <p:tgtEl>
                                          <p:spTgt spid="426"/>
                                        </p:tgtEl>
                                        <p:attrNameLst>
                                          <p:attrName>ppt_h</p:attrName>
                                        </p:attrNameLst>
                                      </p:cBhvr>
                                      <p:tavLst>
                                        <p:tav tm="0">
                                          <p:val>
                                            <p:strVal val="0"/>
                                          </p:val>
                                        </p:tav>
                                        <p:tav tm="100000">
                                          <p:val>
                                            <p:strVal val="#ppt_h"/>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24" name="Picture 23">
            <a:extLst>
              <a:ext uri="{FF2B5EF4-FFF2-40B4-BE49-F238E27FC236}">
                <a16:creationId xmlns:a16="http://schemas.microsoft.com/office/drawing/2014/main" id="{26D71D76-EF3F-4FDB-A58F-C88F892BA8E4}"/>
              </a:ext>
            </a:extLst>
          </p:cNvPr>
          <p:cNvPicPr>
            <a:picLocks noChangeAspect="1"/>
          </p:cNvPicPr>
          <p:nvPr/>
        </p:nvPicPr>
        <p:blipFill rotWithShape="1">
          <a:blip r:embed="rId3"/>
          <a:srcRect l="6103" t="21438" r="4412" b="22463"/>
          <a:stretch/>
        </p:blipFill>
        <p:spPr>
          <a:xfrm>
            <a:off x="1484459" y="297012"/>
            <a:ext cx="7276300" cy="4609319"/>
          </a:xfrm>
          <a:prstGeom prst="rect">
            <a:avLst/>
          </a:prstGeom>
        </p:spPr>
      </p:pic>
      <p:pic>
        <p:nvPicPr>
          <p:cNvPr id="10" name="Google Shape;781;p54">
            <a:extLst>
              <a:ext uri="{FF2B5EF4-FFF2-40B4-BE49-F238E27FC236}">
                <a16:creationId xmlns:a16="http://schemas.microsoft.com/office/drawing/2014/main" id="{0C267F5E-4BC0-473B-B6C7-C079EBE56CDA}"/>
              </a:ext>
            </a:extLst>
          </p:cNvPr>
          <p:cNvPicPr preferRelativeResize="0"/>
          <p:nvPr/>
        </p:nvPicPr>
        <p:blipFill>
          <a:blip r:embed="rId4">
            <a:alphaModFix/>
          </a:blip>
          <a:stretch>
            <a:fillRect/>
          </a:stretch>
        </p:blipFill>
        <p:spPr>
          <a:xfrm rot="19544771">
            <a:off x="-116146" y="-70005"/>
            <a:ext cx="1934939" cy="1447997"/>
          </a:xfrm>
          <a:prstGeom prst="rect">
            <a:avLst/>
          </a:prstGeom>
          <a:noFill/>
          <a:ln>
            <a:noFill/>
          </a:ln>
        </p:spPr>
      </p:pic>
      <p:pic>
        <p:nvPicPr>
          <p:cNvPr id="427" name="Google Shape;427;p44"/>
          <p:cNvPicPr preferRelativeResize="0"/>
          <p:nvPr/>
        </p:nvPicPr>
        <p:blipFill>
          <a:blip r:embed="rId5">
            <a:alphaModFix/>
          </a:blip>
          <a:stretch>
            <a:fillRect/>
          </a:stretch>
        </p:blipFill>
        <p:spPr>
          <a:xfrm>
            <a:off x="230656" y="0"/>
            <a:ext cx="778932" cy="792600"/>
          </a:xfrm>
          <a:prstGeom prst="rect">
            <a:avLst/>
          </a:prstGeom>
          <a:noFill/>
          <a:ln>
            <a:noFill/>
          </a:ln>
        </p:spPr>
      </p:pic>
      <p:pic>
        <p:nvPicPr>
          <p:cNvPr id="428" name="Google Shape;428;p44"/>
          <p:cNvPicPr preferRelativeResize="0"/>
          <p:nvPr/>
        </p:nvPicPr>
        <p:blipFill>
          <a:blip r:embed="rId5">
            <a:alphaModFix/>
          </a:blip>
          <a:stretch>
            <a:fillRect/>
          </a:stretch>
        </p:blipFill>
        <p:spPr>
          <a:xfrm>
            <a:off x="8164064" y="-46676"/>
            <a:ext cx="778932" cy="792600"/>
          </a:xfrm>
          <a:prstGeom prst="rect">
            <a:avLst/>
          </a:prstGeom>
          <a:noFill/>
          <a:ln>
            <a:noFill/>
          </a:ln>
        </p:spPr>
      </p:pic>
      <p:sp>
        <p:nvSpPr>
          <p:cNvPr id="11" name="Google Shape;328;p41">
            <a:extLst>
              <a:ext uri="{FF2B5EF4-FFF2-40B4-BE49-F238E27FC236}">
                <a16:creationId xmlns:a16="http://schemas.microsoft.com/office/drawing/2014/main" id="{AADE094A-E1E4-4166-BF33-6BE3802B1E02}"/>
              </a:ext>
            </a:extLst>
          </p:cNvPr>
          <p:cNvSpPr/>
          <p:nvPr/>
        </p:nvSpPr>
        <p:spPr>
          <a:xfrm>
            <a:off x="1646742" y="1597457"/>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B050"/>
            </a:solidFill>
            <a:prstDash val="solid"/>
            <a:round/>
            <a:headEnd type="none" w="med" len="med"/>
            <a:tailEnd type="none" w="med" len="med"/>
          </a:ln>
        </p:spPr>
      </p:sp>
      <p:sp>
        <p:nvSpPr>
          <p:cNvPr id="12" name="Google Shape;328;p41">
            <a:extLst>
              <a:ext uri="{FF2B5EF4-FFF2-40B4-BE49-F238E27FC236}">
                <a16:creationId xmlns:a16="http://schemas.microsoft.com/office/drawing/2014/main" id="{4DCFF13B-1BC0-45E7-800C-44392EFE8A18}"/>
              </a:ext>
            </a:extLst>
          </p:cNvPr>
          <p:cNvSpPr/>
          <p:nvPr/>
        </p:nvSpPr>
        <p:spPr>
          <a:xfrm>
            <a:off x="4307018" y="1578823"/>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B050"/>
            </a:solidFill>
            <a:prstDash val="solid"/>
            <a:round/>
            <a:headEnd type="none" w="med" len="med"/>
            <a:tailEnd type="none" w="med" len="med"/>
          </a:ln>
        </p:spPr>
      </p:sp>
      <p:sp>
        <p:nvSpPr>
          <p:cNvPr id="13" name="Google Shape;328;p41">
            <a:extLst>
              <a:ext uri="{FF2B5EF4-FFF2-40B4-BE49-F238E27FC236}">
                <a16:creationId xmlns:a16="http://schemas.microsoft.com/office/drawing/2014/main" id="{3EC09717-04EA-4BAE-9BB4-C42D28A1AE31}"/>
              </a:ext>
            </a:extLst>
          </p:cNvPr>
          <p:cNvSpPr/>
          <p:nvPr/>
        </p:nvSpPr>
        <p:spPr>
          <a:xfrm>
            <a:off x="7550164" y="1559753"/>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B050"/>
            </a:solidFill>
            <a:prstDash val="solid"/>
            <a:round/>
            <a:headEnd type="none" w="med" len="med"/>
            <a:tailEnd type="none" w="med" len="med"/>
          </a:ln>
        </p:spPr>
      </p:sp>
      <p:sp>
        <p:nvSpPr>
          <p:cNvPr id="14" name="Google Shape;328;p41">
            <a:extLst>
              <a:ext uri="{FF2B5EF4-FFF2-40B4-BE49-F238E27FC236}">
                <a16:creationId xmlns:a16="http://schemas.microsoft.com/office/drawing/2014/main" id="{2676444B-0940-4F80-899A-5B47CA25F281}"/>
              </a:ext>
            </a:extLst>
          </p:cNvPr>
          <p:cNvSpPr/>
          <p:nvPr/>
        </p:nvSpPr>
        <p:spPr>
          <a:xfrm>
            <a:off x="7565849" y="3311677"/>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15" name="Google Shape;328;p41">
            <a:extLst>
              <a:ext uri="{FF2B5EF4-FFF2-40B4-BE49-F238E27FC236}">
                <a16:creationId xmlns:a16="http://schemas.microsoft.com/office/drawing/2014/main" id="{F21ABFF4-70B5-47BB-906A-84C87B2DCDE7}"/>
              </a:ext>
            </a:extLst>
          </p:cNvPr>
          <p:cNvSpPr/>
          <p:nvPr/>
        </p:nvSpPr>
        <p:spPr>
          <a:xfrm>
            <a:off x="7550164" y="2952555"/>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FFC000"/>
            </a:solidFill>
            <a:prstDash val="solid"/>
            <a:round/>
            <a:headEnd type="none" w="med" len="med"/>
            <a:tailEnd type="none" w="med" len="med"/>
          </a:ln>
        </p:spPr>
      </p:sp>
      <p:sp>
        <p:nvSpPr>
          <p:cNvPr id="16" name="Google Shape;328;p41">
            <a:extLst>
              <a:ext uri="{FF2B5EF4-FFF2-40B4-BE49-F238E27FC236}">
                <a16:creationId xmlns:a16="http://schemas.microsoft.com/office/drawing/2014/main" id="{530E7C5A-1867-4F9E-91C2-C1F43B0F468E}"/>
              </a:ext>
            </a:extLst>
          </p:cNvPr>
          <p:cNvSpPr/>
          <p:nvPr/>
        </p:nvSpPr>
        <p:spPr>
          <a:xfrm>
            <a:off x="7604675" y="2612849"/>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70C0"/>
            </a:solidFill>
            <a:prstDash val="solid"/>
            <a:round/>
            <a:headEnd type="none" w="med" len="med"/>
            <a:tailEnd type="none" w="med" len="med"/>
          </a:ln>
        </p:spPr>
      </p:sp>
      <p:sp>
        <p:nvSpPr>
          <p:cNvPr id="17" name="Google Shape;328;p41">
            <a:extLst>
              <a:ext uri="{FF2B5EF4-FFF2-40B4-BE49-F238E27FC236}">
                <a16:creationId xmlns:a16="http://schemas.microsoft.com/office/drawing/2014/main" id="{30C60F26-0BF4-47CB-9359-6ABDBD79D403}"/>
              </a:ext>
            </a:extLst>
          </p:cNvPr>
          <p:cNvSpPr/>
          <p:nvPr/>
        </p:nvSpPr>
        <p:spPr>
          <a:xfrm>
            <a:off x="4307016" y="2621512"/>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70C0"/>
            </a:solidFill>
            <a:prstDash val="solid"/>
            <a:round/>
            <a:headEnd type="none" w="med" len="med"/>
            <a:tailEnd type="none" w="med" len="med"/>
          </a:ln>
        </p:spPr>
      </p:sp>
      <p:sp>
        <p:nvSpPr>
          <p:cNvPr id="18" name="Google Shape;328;p41">
            <a:extLst>
              <a:ext uri="{FF2B5EF4-FFF2-40B4-BE49-F238E27FC236}">
                <a16:creationId xmlns:a16="http://schemas.microsoft.com/office/drawing/2014/main" id="{0B78B4FB-5C6E-4EC1-863C-1B3599E9C934}"/>
              </a:ext>
            </a:extLst>
          </p:cNvPr>
          <p:cNvSpPr/>
          <p:nvPr/>
        </p:nvSpPr>
        <p:spPr>
          <a:xfrm>
            <a:off x="4307016" y="2963369"/>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FFC000"/>
            </a:solidFill>
            <a:prstDash val="solid"/>
            <a:round/>
            <a:headEnd type="none" w="med" len="med"/>
            <a:tailEnd type="none" w="med" len="med"/>
          </a:ln>
        </p:spPr>
      </p:sp>
      <p:sp>
        <p:nvSpPr>
          <p:cNvPr id="19" name="Google Shape;328;p41">
            <a:extLst>
              <a:ext uri="{FF2B5EF4-FFF2-40B4-BE49-F238E27FC236}">
                <a16:creationId xmlns:a16="http://schemas.microsoft.com/office/drawing/2014/main" id="{EDFB6680-3A3F-4543-8913-A4EBC8174B43}"/>
              </a:ext>
            </a:extLst>
          </p:cNvPr>
          <p:cNvSpPr/>
          <p:nvPr/>
        </p:nvSpPr>
        <p:spPr>
          <a:xfrm>
            <a:off x="4307017" y="3325065"/>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20" name="Google Shape;328;p41">
            <a:extLst>
              <a:ext uri="{FF2B5EF4-FFF2-40B4-BE49-F238E27FC236}">
                <a16:creationId xmlns:a16="http://schemas.microsoft.com/office/drawing/2014/main" id="{C4AA540B-F51C-4622-9518-D6D0244C6399}"/>
              </a:ext>
            </a:extLst>
          </p:cNvPr>
          <p:cNvSpPr/>
          <p:nvPr/>
        </p:nvSpPr>
        <p:spPr>
          <a:xfrm>
            <a:off x="1559075" y="2635709"/>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70C0"/>
            </a:solidFill>
            <a:prstDash val="solid"/>
            <a:round/>
            <a:headEnd type="none" w="med" len="med"/>
            <a:tailEnd type="none" w="med" len="med"/>
          </a:ln>
        </p:spPr>
      </p:sp>
      <p:sp>
        <p:nvSpPr>
          <p:cNvPr id="21" name="Google Shape;328;p41">
            <a:extLst>
              <a:ext uri="{FF2B5EF4-FFF2-40B4-BE49-F238E27FC236}">
                <a16:creationId xmlns:a16="http://schemas.microsoft.com/office/drawing/2014/main" id="{BBA48EBB-E7C1-4BE6-89BE-2682A50FE451}"/>
              </a:ext>
            </a:extLst>
          </p:cNvPr>
          <p:cNvSpPr/>
          <p:nvPr/>
        </p:nvSpPr>
        <p:spPr>
          <a:xfrm>
            <a:off x="1646740" y="2976287"/>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FFC000"/>
            </a:solidFill>
            <a:prstDash val="solid"/>
            <a:round/>
            <a:headEnd type="none" w="med" len="med"/>
            <a:tailEnd type="none" w="med" len="med"/>
          </a:ln>
        </p:spPr>
      </p:sp>
      <p:sp>
        <p:nvSpPr>
          <p:cNvPr id="22" name="Google Shape;328;p41">
            <a:extLst>
              <a:ext uri="{FF2B5EF4-FFF2-40B4-BE49-F238E27FC236}">
                <a16:creationId xmlns:a16="http://schemas.microsoft.com/office/drawing/2014/main" id="{909507ED-658D-4BE4-85F0-7AE83F86494F}"/>
              </a:ext>
            </a:extLst>
          </p:cNvPr>
          <p:cNvSpPr/>
          <p:nvPr/>
        </p:nvSpPr>
        <p:spPr>
          <a:xfrm>
            <a:off x="1617564" y="3334536"/>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5" name="Google Shape;372;p42">
            <a:hlinkClick r:id="rId6" action="ppaction://hlinksldjump"/>
            <a:extLst>
              <a:ext uri="{FF2B5EF4-FFF2-40B4-BE49-F238E27FC236}">
                <a16:creationId xmlns:a16="http://schemas.microsoft.com/office/drawing/2014/main" id="{C82DE724-06E3-4CA9-8216-5B3335CCDC1C}"/>
              </a:ext>
            </a:extLst>
          </p:cNvPr>
          <p:cNvSpPr/>
          <p:nvPr/>
        </p:nvSpPr>
        <p:spPr>
          <a:xfrm>
            <a:off x="7619197" y="1709341"/>
            <a:ext cx="1089734" cy="299324"/>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00B050"/>
            </a:solidFill>
            <a:prstDash val="solid"/>
            <a:round/>
            <a:headEnd type="none" w="med" len="med"/>
            <a:tailEnd type="none" w="med" len="med"/>
          </a:ln>
        </p:spPr>
      </p:sp>
      <p:sp>
        <p:nvSpPr>
          <p:cNvPr id="6" name="Google Shape;372;p42">
            <a:hlinkClick r:id="rId6" action="ppaction://hlinksldjump"/>
            <a:extLst>
              <a:ext uri="{FF2B5EF4-FFF2-40B4-BE49-F238E27FC236}">
                <a16:creationId xmlns:a16="http://schemas.microsoft.com/office/drawing/2014/main" id="{F85047AB-420A-414D-A9DB-B05F65555FB3}"/>
              </a:ext>
            </a:extLst>
          </p:cNvPr>
          <p:cNvSpPr/>
          <p:nvPr/>
        </p:nvSpPr>
        <p:spPr>
          <a:xfrm>
            <a:off x="7604675" y="4177313"/>
            <a:ext cx="558053" cy="258017"/>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sp>
      <p:sp>
        <p:nvSpPr>
          <p:cNvPr id="7" name="Google Shape;372;p42">
            <a:hlinkClick r:id="rId6" action="ppaction://hlinksldjump"/>
            <a:extLst>
              <a:ext uri="{FF2B5EF4-FFF2-40B4-BE49-F238E27FC236}">
                <a16:creationId xmlns:a16="http://schemas.microsoft.com/office/drawing/2014/main" id="{833FC486-B2FC-4B5F-A2D7-2E9EE1D9BA4D}"/>
              </a:ext>
            </a:extLst>
          </p:cNvPr>
          <p:cNvSpPr/>
          <p:nvPr/>
        </p:nvSpPr>
        <p:spPr>
          <a:xfrm>
            <a:off x="1528991" y="4124733"/>
            <a:ext cx="1089734" cy="349454"/>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sp>
      <p:sp>
        <p:nvSpPr>
          <p:cNvPr id="8" name="Google Shape;372;p42">
            <a:hlinkClick r:id="rId6" action="ppaction://hlinksldjump"/>
            <a:extLst>
              <a:ext uri="{FF2B5EF4-FFF2-40B4-BE49-F238E27FC236}">
                <a16:creationId xmlns:a16="http://schemas.microsoft.com/office/drawing/2014/main" id="{5727B0EB-C305-4178-ADF6-D04ABF9E3EE6}"/>
              </a:ext>
            </a:extLst>
          </p:cNvPr>
          <p:cNvSpPr/>
          <p:nvPr/>
        </p:nvSpPr>
        <p:spPr>
          <a:xfrm>
            <a:off x="7659541" y="3435828"/>
            <a:ext cx="1089734" cy="349454"/>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7030A0"/>
            </a:solidFill>
            <a:prstDash val="solid"/>
            <a:round/>
            <a:headEnd type="none" w="med" len="med"/>
            <a:tailEnd type="none" w="med" len="med"/>
          </a:ln>
        </p:spPr>
      </p:sp>
      <p:pic>
        <p:nvPicPr>
          <p:cNvPr id="9" name="Google Shape;1242;p68">
            <a:extLst>
              <a:ext uri="{FF2B5EF4-FFF2-40B4-BE49-F238E27FC236}">
                <a16:creationId xmlns:a16="http://schemas.microsoft.com/office/drawing/2014/main" id="{0258EE51-4054-40F1-B409-0DB317CC8514}"/>
              </a:ext>
            </a:extLst>
          </p:cNvPr>
          <p:cNvPicPr preferRelativeResize="0"/>
          <p:nvPr/>
        </p:nvPicPr>
        <p:blipFill rotWithShape="1">
          <a:blip r:embed="rId7">
            <a:alphaModFix/>
          </a:blip>
          <a:srcRect t="11051" r="20000" b="26510"/>
          <a:stretch/>
        </p:blipFill>
        <p:spPr>
          <a:xfrm rot="768688">
            <a:off x="6329398" y="3465774"/>
            <a:ext cx="1650875" cy="665800"/>
          </a:xfrm>
          <a:prstGeom prst="rect">
            <a:avLst/>
          </a:prstGeom>
          <a:noFill/>
          <a:ln>
            <a:noFill/>
          </a:ln>
        </p:spPr>
      </p:pic>
      <p:sp>
        <p:nvSpPr>
          <p:cNvPr id="27" name="Google Shape;425;p44">
            <a:extLst>
              <a:ext uri="{FF2B5EF4-FFF2-40B4-BE49-F238E27FC236}">
                <a16:creationId xmlns:a16="http://schemas.microsoft.com/office/drawing/2014/main" id="{B189B815-1665-4C5D-A4C5-4D1847AF4694}"/>
              </a:ext>
            </a:extLst>
          </p:cNvPr>
          <p:cNvSpPr txBox="1">
            <a:spLocks/>
          </p:cNvSpPr>
          <p:nvPr/>
        </p:nvSpPr>
        <p:spPr>
          <a:xfrm rot="19483400">
            <a:off x="-679" y="369969"/>
            <a:ext cx="2020535" cy="8222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rchitects Daughter"/>
              <a:buNone/>
              <a:defRPr sz="30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9pPr>
          </a:lstStyle>
          <a:p>
            <a:pPr algn="l"/>
            <a:r>
              <a:rPr lang="en-US" sz="1600" dirty="0"/>
              <a:t>7</a:t>
            </a:r>
            <a:r>
              <a:rPr lang="en-US" sz="1600" baseline="30000" dirty="0"/>
              <a:t>th</a:t>
            </a:r>
            <a:r>
              <a:rPr lang="en-US" sz="1600" dirty="0"/>
              <a:t> Grade READING</a:t>
            </a:r>
            <a:br>
              <a:rPr lang="en-US" sz="1600" dirty="0"/>
            </a:br>
            <a:r>
              <a:rPr lang="en-US" sz="1600" dirty="0">
                <a:latin typeface="Architects Daughter" panose="020B0604020202020204" charset="0"/>
              </a:rPr>
              <a:t>LECTURA </a:t>
            </a:r>
            <a:r>
              <a:rPr lang="en-US" sz="1600" dirty="0"/>
              <a:t>7</a:t>
            </a:r>
            <a:r>
              <a:rPr lang="en-US" sz="1600" dirty="0">
                <a:latin typeface="Calibri" panose="020F0502020204030204" pitchFamily="34" charset="0"/>
                <a:cs typeface="Calibri" panose="020F0502020204030204" pitchFamily="34" charset="0"/>
              </a:rPr>
              <a:t>⁰</a:t>
            </a:r>
            <a:r>
              <a:rPr lang="en-US" sz="1600" dirty="0"/>
              <a:t> Grado</a:t>
            </a:r>
          </a:p>
        </p:txBody>
      </p:sp>
      <p:pic>
        <p:nvPicPr>
          <p:cNvPr id="25" name="Google Shape;1242;p68">
            <a:extLst>
              <a:ext uri="{FF2B5EF4-FFF2-40B4-BE49-F238E27FC236}">
                <a16:creationId xmlns:a16="http://schemas.microsoft.com/office/drawing/2014/main" id="{963D421C-1501-4735-B2DE-5830F8FCC0E6}"/>
              </a:ext>
            </a:extLst>
          </p:cNvPr>
          <p:cNvPicPr preferRelativeResize="0"/>
          <p:nvPr/>
        </p:nvPicPr>
        <p:blipFill rotWithShape="1">
          <a:blip r:embed="rId7">
            <a:alphaModFix/>
          </a:blip>
          <a:srcRect t="11051" r="20000" b="26510"/>
          <a:stretch/>
        </p:blipFill>
        <p:spPr>
          <a:xfrm rot="768688">
            <a:off x="123774" y="3410468"/>
            <a:ext cx="1650875" cy="665800"/>
          </a:xfrm>
          <a:prstGeom prst="rect">
            <a:avLst/>
          </a:prstGeom>
          <a:noFill/>
          <a:ln>
            <a:noFill/>
          </a:ln>
        </p:spPr>
      </p:pic>
      <p:pic>
        <p:nvPicPr>
          <p:cNvPr id="26" name="Picture 25">
            <a:extLst>
              <a:ext uri="{FF2B5EF4-FFF2-40B4-BE49-F238E27FC236}">
                <a16:creationId xmlns:a16="http://schemas.microsoft.com/office/drawing/2014/main" id="{EB433A8D-55F3-42D1-B668-D15D9C97B782}"/>
              </a:ext>
            </a:extLst>
          </p:cNvPr>
          <p:cNvPicPr>
            <a:picLocks noChangeAspect="1"/>
          </p:cNvPicPr>
          <p:nvPr/>
        </p:nvPicPr>
        <p:blipFill rotWithShape="1">
          <a:blip r:embed="rId8"/>
          <a:srcRect l="18823" t="25062" r="62280" b="58446"/>
          <a:stretch/>
        </p:blipFill>
        <p:spPr>
          <a:xfrm>
            <a:off x="2423543" y="71381"/>
            <a:ext cx="1727947" cy="848275"/>
          </a:xfrm>
          <a:prstGeom prst="rect">
            <a:avLst/>
          </a:prstGeom>
        </p:spPr>
      </p:pic>
    </p:spTree>
    <p:extLst>
      <p:ext uri="{BB962C8B-B14F-4D97-AF65-F5344CB8AC3E}">
        <p14:creationId xmlns:p14="http://schemas.microsoft.com/office/powerpoint/2010/main" val="24961658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7"/>
                                        </p:tgtEl>
                                        <p:attrNameLst>
                                          <p:attrName>style.visibility</p:attrName>
                                        </p:attrNameLst>
                                      </p:cBhvr>
                                      <p:to>
                                        <p:strVal val="visible"/>
                                      </p:to>
                                    </p:set>
                                    <p:anim calcmode="lin" valueType="num">
                                      <p:cBhvr additive="base">
                                        <p:cTn id="7" dur="1000"/>
                                        <p:tgtEl>
                                          <p:spTgt spid="42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1000"/>
                                        <p:tgtEl>
                                          <p:spTgt spid="42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300"/>
                                        <p:tgtEl>
                                          <p:spTgt spid="11"/>
                                        </p:tgtEl>
                                        <p:attrNameLst>
                                          <p:attrName>ppt_w</p:attrName>
                                        </p:attrNameLst>
                                      </p:cBhvr>
                                      <p:tavLst>
                                        <p:tav tm="0">
                                          <p:val>
                                            <p:strVal val="0"/>
                                          </p:val>
                                        </p:tav>
                                        <p:tav tm="100000">
                                          <p:val>
                                            <p:strVal val="#ppt_w"/>
                                          </p:val>
                                        </p:tav>
                                      </p:tavLst>
                                    </p:anim>
                                    <p:anim calcmode="lin" valueType="num">
                                      <p:cBhvr additive="base">
                                        <p:cTn id="18" dur="300"/>
                                        <p:tgtEl>
                                          <p:spTgt spid="11"/>
                                        </p:tgtEl>
                                        <p:attrNameLst>
                                          <p:attrName>ppt_h</p:attrName>
                                        </p:attrNameLst>
                                      </p:cBhvr>
                                      <p:tavLst>
                                        <p:tav tm="0">
                                          <p:val>
                                            <p:strVal val="0"/>
                                          </p:val>
                                        </p:tav>
                                        <p:tav tm="100000">
                                          <p:val>
                                            <p:strVal val="#ppt_h"/>
                                          </p:val>
                                        </p:tav>
                                      </p:tavLst>
                                    </p:anim>
                                  </p:childTnLst>
                                </p:cTn>
                              </p:par>
                            </p:childTnLst>
                          </p:cTn>
                        </p:par>
                        <p:par>
                          <p:cTn id="19" fill="hold">
                            <p:stCondLst>
                              <p:cond delay="1300"/>
                            </p:stCondLst>
                            <p:childTnLst>
                              <p:par>
                                <p:cTn id="20" presetID="2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300"/>
                                        <p:tgtEl>
                                          <p:spTgt spid="12"/>
                                        </p:tgtEl>
                                        <p:attrNameLst>
                                          <p:attrName>ppt_w</p:attrName>
                                        </p:attrNameLst>
                                      </p:cBhvr>
                                      <p:tavLst>
                                        <p:tav tm="0">
                                          <p:val>
                                            <p:strVal val="0"/>
                                          </p:val>
                                        </p:tav>
                                        <p:tav tm="100000">
                                          <p:val>
                                            <p:strVal val="#ppt_w"/>
                                          </p:val>
                                        </p:tav>
                                      </p:tavLst>
                                    </p:anim>
                                    <p:anim calcmode="lin" valueType="num">
                                      <p:cBhvr additive="base">
                                        <p:cTn id="23" dur="300"/>
                                        <p:tgtEl>
                                          <p:spTgt spid="12"/>
                                        </p:tgtEl>
                                        <p:attrNameLst>
                                          <p:attrName>ppt_h</p:attrName>
                                        </p:attrNameLst>
                                      </p:cBhvr>
                                      <p:tavLst>
                                        <p:tav tm="0">
                                          <p:val>
                                            <p:strVal val="0"/>
                                          </p:val>
                                        </p:tav>
                                        <p:tav tm="100000">
                                          <p:val>
                                            <p:strVal val="#ppt_h"/>
                                          </p:val>
                                        </p:tav>
                                      </p:tavLst>
                                    </p:anim>
                                  </p:childTnLst>
                                </p:cTn>
                              </p:par>
                            </p:childTnLst>
                          </p:cTn>
                        </p:par>
                        <p:par>
                          <p:cTn id="24" fill="hold">
                            <p:stCondLst>
                              <p:cond delay="1600"/>
                            </p:stCondLst>
                            <p:childTnLst>
                              <p:par>
                                <p:cTn id="25" presetID="23" presetClass="entr" presetSubtype="1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300"/>
                                        <p:tgtEl>
                                          <p:spTgt spid="13"/>
                                        </p:tgtEl>
                                        <p:attrNameLst>
                                          <p:attrName>ppt_w</p:attrName>
                                        </p:attrNameLst>
                                      </p:cBhvr>
                                      <p:tavLst>
                                        <p:tav tm="0">
                                          <p:val>
                                            <p:strVal val="0"/>
                                          </p:val>
                                        </p:tav>
                                        <p:tav tm="100000">
                                          <p:val>
                                            <p:strVal val="#ppt_w"/>
                                          </p:val>
                                        </p:tav>
                                      </p:tavLst>
                                    </p:anim>
                                    <p:anim calcmode="lin" valueType="num">
                                      <p:cBhvr additive="base">
                                        <p:cTn id="28" dur="300"/>
                                        <p:tgtEl>
                                          <p:spTgt spid="13"/>
                                        </p:tgtEl>
                                        <p:attrNameLst>
                                          <p:attrName>ppt_h</p:attrName>
                                        </p:attrNameLst>
                                      </p:cBhvr>
                                      <p:tavLst>
                                        <p:tav tm="0">
                                          <p:val>
                                            <p:strVal val="0"/>
                                          </p:val>
                                        </p:tav>
                                        <p:tav tm="100000">
                                          <p:val>
                                            <p:strVal val="#ppt_h"/>
                                          </p:val>
                                        </p:tav>
                                      </p:tavLst>
                                    </p:anim>
                                  </p:childTnLst>
                                </p:cTn>
                              </p:par>
                            </p:childTnLst>
                          </p:cTn>
                        </p:par>
                        <p:par>
                          <p:cTn id="29" fill="hold">
                            <p:stCondLst>
                              <p:cond delay="1900"/>
                            </p:stCondLst>
                            <p:childTnLst>
                              <p:par>
                                <p:cTn id="30" presetID="2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300"/>
                                        <p:tgtEl>
                                          <p:spTgt spid="14"/>
                                        </p:tgtEl>
                                        <p:attrNameLst>
                                          <p:attrName>ppt_w</p:attrName>
                                        </p:attrNameLst>
                                      </p:cBhvr>
                                      <p:tavLst>
                                        <p:tav tm="0">
                                          <p:val>
                                            <p:strVal val="0"/>
                                          </p:val>
                                        </p:tav>
                                        <p:tav tm="100000">
                                          <p:val>
                                            <p:strVal val="#ppt_w"/>
                                          </p:val>
                                        </p:tav>
                                      </p:tavLst>
                                    </p:anim>
                                    <p:anim calcmode="lin" valueType="num">
                                      <p:cBhvr additive="base">
                                        <p:cTn id="33" dur="300"/>
                                        <p:tgtEl>
                                          <p:spTgt spid="14"/>
                                        </p:tgtEl>
                                        <p:attrNameLst>
                                          <p:attrName>ppt_h</p:attrName>
                                        </p:attrNameLst>
                                      </p:cBhvr>
                                      <p:tavLst>
                                        <p:tav tm="0">
                                          <p:val>
                                            <p:strVal val="0"/>
                                          </p:val>
                                        </p:tav>
                                        <p:tav tm="100000">
                                          <p:val>
                                            <p:strVal val="#ppt_h"/>
                                          </p:val>
                                        </p:tav>
                                      </p:tavLst>
                                    </p:anim>
                                  </p:childTnLst>
                                </p:cTn>
                              </p:par>
                            </p:childTnLst>
                          </p:cTn>
                        </p:par>
                        <p:par>
                          <p:cTn id="34" fill="hold">
                            <p:stCondLst>
                              <p:cond delay="2200"/>
                            </p:stCondLst>
                            <p:childTnLst>
                              <p:par>
                                <p:cTn id="35" presetID="2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300"/>
                                        <p:tgtEl>
                                          <p:spTgt spid="15"/>
                                        </p:tgtEl>
                                        <p:attrNameLst>
                                          <p:attrName>ppt_w</p:attrName>
                                        </p:attrNameLst>
                                      </p:cBhvr>
                                      <p:tavLst>
                                        <p:tav tm="0">
                                          <p:val>
                                            <p:strVal val="0"/>
                                          </p:val>
                                        </p:tav>
                                        <p:tav tm="100000">
                                          <p:val>
                                            <p:strVal val="#ppt_w"/>
                                          </p:val>
                                        </p:tav>
                                      </p:tavLst>
                                    </p:anim>
                                    <p:anim calcmode="lin" valueType="num">
                                      <p:cBhvr additive="base">
                                        <p:cTn id="38" dur="300"/>
                                        <p:tgtEl>
                                          <p:spTgt spid="15"/>
                                        </p:tgtEl>
                                        <p:attrNameLst>
                                          <p:attrName>ppt_h</p:attrName>
                                        </p:attrNameLst>
                                      </p:cBhvr>
                                      <p:tavLst>
                                        <p:tav tm="0">
                                          <p:val>
                                            <p:strVal val="0"/>
                                          </p:val>
                                        </p:tav>
                                        <p:tav tm="100000">
                                          <p:val>
                                            <p:strVal val="#ppt_h"/>
                                          </p:val>
                                        </p:tav>
                                      </p:tavLst>
                                    </p:anim>
                                  </p:childTnLst>
                                </p:cTn>
                              </p:par>
                            </p:childTnLst>
                          </p:cTn>
                        </p:par>
                        <p:par>
                          <p:cTn id="39" fill="hold">
                            <p:stCondLst>
                              <p:cond delay="2500"/>
                            </p:stCondLst>
                            <p:childTnLst>
                              <p:par>
                                <p:cTn id="40" presetID="23" presetClass="entr" presetSubtype="16"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300"/>
                                        <p:tgtEl>
                                          <p:spTgt spid="16"/>
                                        </p:tgtEl>
                                        <p:attrNameLst>
                                          <p:attrName>ppt_w</p:attrName>
                                        </p:attrNameLst>
                                      </p:cBhvr>
                                      <p:tavLst>
                                        <p:tav tm="0">
                                          <p:val>
                                            <p:strVal val="0"/>
                                          </p:val>
                                        </p:tav>
                                        <p:tav tm="100000">
                                          <p:val>
                                            <p:strVal val="#ppt_w"/>
                                          </p:val>
                                        </p:tav>
                                      </p:tavLst>
                                    </p:anim>
                                    <p:anim calcmode="lin" valueType="num">
                                      <p:cBhvr additive="base">
                                        <p:cTn id="43" dur="300"/>
                                        <p:tgtEl>
                                          <p:spTgt spid="16"/>
                                        </p:tgtEl>
                                        <p:attrNameLst>
                                          <p:attrName>ppt_h</p:attrName>
                                        </p:attrNameLst>
                                      </p:cBhvr>
                                      <p:tavLst>
                                        <p:tav tm="0">
                                          <p:val>
                                            <p:strVal val="0"/>
                                          </p:val>
                                        </p:tav>
                                        <p:tav tm="100000">
                                          <p:val>
                                            <p:strVal val="#ppt_h"/>
                                          </p:val>
                                        </p:tav>
                                      </p:tavLst>
                                    </p:anim>
                                  </p:childTnLst>
                                </p:cTn>
                              </p:par>
                            </p:childTnLst>
                          </p:cTn>
                        </p:par>
                        <p:par>
                          <p:cTn id="44" fill="hold">
                            <p:stCondLst>
                              <p:cond delay="2800"/>
                            </p:stCondLst>
                            <p:childTnLst>
                              <p:par>
                                <p:cTn id="45" presetID="23" presetClass="entr" presetSubtype="16"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300"/>
                                        <p:tgtEl>
                                          <p:spTgt spid="17"/>
                                        </p:tgtEl>
                                        <p:attrNameLst>
                                          <p:attrName>ppt_w</p:attrName>
                                        </p:attrNameLst>
                                      </p:cBhvr>
                                      <p:tavLst>
                                        <p:tav tm="0">
                                          <p:val>
                                            <p:strVal val="0"/>
                                          </p:val>
                                        </p:tav>
                                        <p:tav tm="100000">
                                          <p:val>
                                            <p:strVal val="#ppt_w"/>
                                          </p:val>
                                        </p:tav>
                                      </p:tavLst>
                                    </p:anim>
                                    <p:anim calcmode="lin" valueType="num">
                                      <p:cBhvr additive="base">
                                        <p:cTn id="48" dur="300"/>
                                        <p:tgtEl>
                                          <p:spTgt spid="17"/>
                                        </p:tgtEl>
                                        <p:attrNameLst>
                                          <p:attrName>ppt_h</p:attrName>
                                        </p:attrNameLst>
                                      </p:cBhvr>
                                      <p:tavLst>
                                        <p:tav tm="0">
                                          <p:val>
                                            <p:strVal val="0"/>
                                          </p:val>
                                        </p:tav>
                                        <p:tav tm="100000">
                                          <p:val>
                                            <p:strVal val="#ppt_h"/>
                                          </p:val>
                                        </p:tav>
                                      </p:tavLst>
                                    </p:anim>
                                  </p:childTnLst>
                                </p:cTn>
                              </p:par>
                            </p:childTnLst>
                          </p:cTn>
                        </p:par>
                        <p:par>
                          <p:cTn id="49" fill="hold">
                            <p:stCondLst>
                              <p:cond delay="3100"/>
                            </p:stCondLst>
                            <p:childTnLst>
                              <p:par>
                                <p:cTn id="50" presetID="23" presetClass="entr" presetSubtype="16"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300"/>
                                        <p:tgtEl>
                                          <p:spTgt spid="18"/>
                                        </p:tgtEl>
                                        <p:attrNameLst>
                                          <p:attrName>ppt_w</p:attrName>
                                        </p:attrNameLst>
                                      </p:cBhvr>
                                      <p:tavLst>
                                        <p:tav tm="0">
                                          <p:val>
                                            <p:strVal val="0"/>
                                          </p:val>
                                        </p:tav>
                                        <p:tav tm="100000">
                                          <p:val>
                                            <p:strVal val="#ppt_w"/>
                                          </p:val>
                                        </p:tav>
                                      </p:tavLst>
                                    </p:anim>
                                    <p:anim calcmode="lin" valueType="num">
                                      <p:cBhvr additive="base">
                                        <p:cTn id="53" dur="300"/>
                                        <p:tgtEl>
                                          <p:spTgt spid="18"/>
                                        </p:tgtEl>
                                        <p:attrNameLst>
                                          <p:attrName>ppt_h</p:attrName>
                                        </p:attrNameLst>
                                      </p:cBhvr>
                                      <p:tavLst>
                                        <p:tav tm="0">
                                          <p:val>
                                            <p:strVal val="0"/>
                                          </p:val>
                                        </p:tav>
                                        <p:tav tm="100000">
                                          <p:val>
                                            <p:strVal val="#ppt_h"/>
                                          </p:val>
                                        </p:tav>
                                      </p:tavLst>
                                    </p:anim>
                                  </p:childTnLst>
                                </p:cTn>
                              </p:par>
                            </p:childTnLst>
                          </p:cTn>
                        </p:par>
                        <p:par>
                          <p:cTn id="54" fill="hold">
                            <p:stCondLst>
                              <p:cond delay="3400"/>
                            </p:stCondLst>
                            <p:childTnLst>
                              <p:par>
                                <p:cTn id="55" presetID="23" presetClass="entr" presetSubtype="16"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300"/>
                                        <p:tgtEl>
                                          <p:spTgt spid="19"/>
                                        </p:tgtEl>
                                        <p:attrNameLst>
                                          <p:attrName>ppt_w</p:attrName>
                                        </p:attrNameLst>
                                      </p:cBhvr>
                                      <p:tavLst>
                                        <p:tav tm="0">
                                          <p:val>
                                            <p:strVal val="0"/>
                                          </p:val>
                                        </p:tav>
                                        <p:tav tm="100000">
                                          <p:val>
                                            <p:strVal val="#ppt_w"/>
                                          </p:val>
                                        </p:tav>
                                      </p:tavLst>
                                    </p:anim>
                                    <p:anim calcmode="lin" valueType="num">
                                      <p:cBhvr additive="base">
                                        <p:cTn id="58" dur="300"/>
                                        <p:tgtEl>
                                          <p:spTgt spid="19"/>
                                        </p:tgtEl>
                                        <p:attrNameLst>
                                          <p:attrName>ppt_h</p:attrName>
                                        </p:attrNameLst>
                                      </p:cBhvr>
                                      <p:tavLst>
                                        <p:tav tm="0">
                                          <p:val>
                                            <p:strVal val="0"/>
                                          </p:val>
                                        </p:tav>
                                        <p:tav tm="100000">
                                          <p:val>
                                            <p:strVal val="#ppt_h"/>
                                          </p:val>
                                        </p:tav>
                                      </p:tavLst>
                                    </p:anim>
                                  </p:childTnLst>
                                </p:cTn>
                              </p:par>
                            </p:childTnLst>
                          </p:cTn>
                        </p:par>
                        <p:par>
                          <p:cTn id="59" fill="hold">
                            <p:stCondLst>
                              <p:cond delay="3700"/>
                            </p:stCondLst>
                            <p:childTnLst>
                              <p:par>
                                <p:cTn id="60" presetID="23" presetClass="entr" presetSubtype="16"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300"/>
                                        <p:tgtEl>
                                          <p:spTgt spid="20"/>
                                        </p:tgtEl>
                                        <p:attrNameLst>
                                          <p:attrName>ppt_w</p:attrName>
                                        </p:attrNameLst>
                                      </p:cBhvr>
                                      <p:tavLst>
                                        <p:tav tm="0">
                                          <p:val>
                                            <p:strVal val="0"/>
                                          </p:val>
                                        </p:tav>
                                        <p:tav tm="100000">
                                          <p:val>
                                            <p:strVal val="#ppt_w"/>
                                          </p:val>
                                        </p:tav>
                                      </p:tavLst>
                                    </p:anim>
                                    <p:anim calcmode="lin" valueType="num">
                                      <p:cBhvr additive="base">
                                        <p:cTn id="63" dur="300"/>
                                        <p:tgtEl>
                                          <p:spTgt spid="20"/>
                                        </p:tgtEl>
                                        <p:attrNameLst>
                                          <p:attrName>ppt_h</p:attrName>
                                        </p:attrNameLst>
                                      </p:cBhvr>
                                      <p:tavLst>
                                        <p:tav tm="0">
                                          <p:val>
                                            <p:strVal val="0"/>
                                          </p:val>
                                        </p:tav>
                                        <p:tav tm="100000">
                                          <p:val>
                                            <p:strVal val="#ppt_h"/>
                                          </p:val>
                                        </p:tav>
                                      </p:tavLst>
                                    </p:anim>
                                  </p:childTnLst>
                                </p:cTn>
                              </p:par>
                            </p:childTnLst>
                          </p:cTn>
                        </p:par>
                        <p:par>
                          <p:cTn id="64" fill="hold">
                            <p:stCondLst>
                              <p:cond delay="4000"/>
                            </p:stCondLst>
                            <p:childTnLst>
                              <p:par>
                                <p:cTn id="65" presetID="23" presetClass="entr" presetSubtype="16"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300"/>
                                        <p:tgtEl>
                                          <p:spTgt spid="21"/>
                                        </p:tgtEl>
                                        <p:attrNameLst>
                                          <p:attrName>ppt_w</p:attrName>
                                        </p:attrNameLst>
                                      </p:cBhvr>
                                      <p:tavLst>
                                        <p:tav tm="0">
                                          <p:val>
                                            <p:strVal val="0"/>
                                          </p:val>
                                        </p:tav>
                                        <p:tav tm="100000">
                                          <p:val>
                                            <p:strVal val="#ppt_w"/>
                                          </p:val>
                                        </p:tav>
                                      </p:tavLst>
                                    </p:anim>
                                    <p:anim calcmode="lin" valueType="num">
                                      <p:cBhvr additive="base">
                                        <p:cTn id="68" dur="300"/>
                                        <p:tgtEl>
                                          <p:spTgt spid="21"/>
                                        </p:tgtEl>
                                        <p:attrNameLst>
                                          <p:attrName>ppt_h</p:attrName>
                                        </p:attrNameLst>
                                      </p:cBhvr>
                                      <p:tavLst>
                                        <p:tav tm="0">
                                          <p:val>
                                            <p:strVal val="0"/>
                                          </p:val>
                                        </p:tav>
                                        <p:tav tm="100000">
                                          <p:val>
                                            <p:strVal val="#ppt_h"/>
                                          </p:val>
                                        </p:tav>
                                      </p:tavLst>
                                    </p:anim>
                                  </p:childTnLst>
                                </p:cTn>
                              </p:par>
                            </p:childTnLst>
                          </p:cTn>
                        </p:par>
                        <p:par>
                          <p:cTn id="69" fill="hold">
                            <p:stCondLst>
                              <p:cond delay="4300"/>
                            </p:stCondLst>
                            <p:childTnLst>
                              <p:par>
                                <p:cTn id="70" presetID="23" presetClass="entr" presetSubtype="16"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300"/>
                                        <p:tgtEl>
                                          <p:spTgt spid="22"/>
                                        </p:tgtEl>
                                        <p:attrNameLst>
                                          <p:attrName>ppt_w</p:attrName>
                                        </p:attrNameLst>
                                      </p:cBhvr>
                                      <p:tavLst>
                                        <p:tav tm="0">
                                          <p:val>
                                            <p:strVal val="0"/>
                                          </p:val>
                                        </p:tav>
                                        <p:tav tm="100000">
                                          <p:val>
                                            <p:strVal val="#ppt_w"/>
                                          </p:val>
                                        </p:tav>
                                      </p:tavLst>
                                    </p:anim>
                                    <p:anim calcmode="lin" valueType="num">
                                      <p:cBhvr additive="base">
                                        <p:cTn id="73" dur="300"/>
                                        <p:tgtEl>
                                          <p:spTgt spid="22"/>
                                        </p:tgtEl>
                                        <p:attrNameLst>
                                          <p:attrName>ppt_h</p:attrName>
                                        </p:attrNameLst>
                                      </p:cBhvr>
                                      <p:tavLst>
                                        <p:tav tm="0">
                                          <p:val>
                                            <p:strVal val="0"/>
                                          </p:val>
                                        </p:tav>
                                        <p:tav tm="100000">
                                          <p:val>
                                            <p:strVal val="#ppt_h"/>
                                          </p:val>
                                        </p:tav>
                                      </p:tavLst>
                                    </p:anim>
                                  </p:childTnLst>
                                </p:cTn>
                              </p:par>
                              <p:par>
                                <p:cTn id="74" presetID="10" presetClass="entr" presetSubtype="0"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2" name="Picture 1">
            <a:extLst>
              <a:ext uri="{FF2B5EF4-FFF2-40B4-BE49-F238E27FC236}">
                <a16:creationId xmlns:a16="http://schemas.microsoft.com/office/drawing/2014/main" id="{0AE73CCA-4348-4EE6-A708-F62A9F2C90C4}"/>
              </a:ext>
            </a:extLst>
          </p:cNvPr>
          <p:cNvPicPr>
            <a:picLocks noChangeAspect="1"/>
          </p:cNvPicPr>
          <p:nvPr/>
        </p:nvPicPr>
        <p:blipFill rotWithShape="1">
          <a:blip r:embed="rId3"/>
          <a:srcRect l="15515" t="19737" r="17050" b="22464"/>
          <a:stretch/>
        </p:blipFill>
        <p:spPr>
          <a:xfrm>
            <a:off x="1418664" y="127747"/>
            <a:ext cx="7321923" cy="4807323"/>
          </a:xfrm>
          <a:prstGeom prst="rect">
            <a:avLst/>
          </a:prstGeom>
        </p:spPr>
      </p:pic>
      <p:pic>
        <p:nvPicPr>
          <p:cNvPr id="10" name="Google Shape;781;p54">
            <a:extLst>
              <a:ext uri="{FF2B5EF4-FFF2-40B4-BE49-F238E27FC236}">
                <a16:creationId xmlns:a16="http://schemas.microsoft.com/office/drawing/2014/main" id="{0C267F5E-4BC0-473B-B6C7-C079EBE56CDA}"/>
              </a:ext>
            </a:extLst>
          </p:cNvPr>
          <p:cNvPicPr preferRelativeResize="0"/>
          <p:nvPr/>
        </p:nvPicPr>
        <p:blipFill>
          <a:blip r:embed="rId4">
            <a:alphaModFix/>
          </a:blip>
          <a:stretch>
            <a:fillRect/>
          </a:stretch>
        </p:blipFill>
        <p:spPr>
          <a:xfrm rot="19544771">
            <a:off x="-265641" y="146164"/>
            <a:ext cx="1934939" cy="1447997"/>
          </a:xfrm>
          <a:prstGeom prst="rect">
            <a:avLst/>
          </a:prstGeom>
          <a:noFill/>
          <a:ln>
            <a:noFill/>
          </a:ln>
        </p:spPr>
      </p:pic>
      <p:sp>
        <p:nvSpPr>
          <p:cNvPr id="425" name="Google Shape;425;p44"/>
          <p:cNvSpPr txBox="1">
            <a:spLocks noGrp="1"/>
          </p:cNvSpPr>
          <p:nvPr>
            <p:ph type="title"/>
          </p:nvPr>
        </p:nvSpPr>
        <p:spPr>
          <a:xfrm rot="19483400">
            <a:off x="-97037" y="586806"/>
            <a:ext cx="1851172" cy="822209"/>
          </a:xfrm>
          <a:prstGeom prst="rect">
            <a:avLst/>
          </a:prstGeom>
        </p:spPr>
        <p:txBody>
          <a:bodyPr spcFirstLastPara="1" wrap="square" lIns="91425" tIns="91425" rIns="91425" bIns="91425" anchor="t" anchorCtr="0">
            <a:noAutofit/>
          </a:bodyPr>
          <a:lstStyle/>
          <a:p>
            <a:pPr lvl="0" algn="l"/>
            <a:r>
              <a:rPr lang="en" sz="1600" dirty="0"/>
              <a:t>8</a:t>
            </a:r>
            <a:r>
              <a:rPr lang="en" sz="1600" baseline="30000" dirty="0"/>
              <a:t>th</a:t>
            </a:r>
            <a:r>
              <a:rPr lang="en" sz="1600" dirty="0"/>
              <a:t> Grade MATH</a:t>
            </a:r>
            <a:br>
              <a:rPr lang="en" sz="1600" dirty="0"/>
            </a:br>
            <a:r>
              <a:rPr lang="es-ES" sz="1600" dirty="0">
                <a:latin typeface="Architects Daughter" panose="020B0604020202020204" charset="0"/>
              </a:rPr>
              <a:t>MATEMÁTICAS </a:t>
            </a:r>
            <a:r>
              <a:rPr lang="en" sz="1600" dirty="0"/>
              <a:t>8</a:t>
            </a:r>
            <a:r>
              <a:rPr lang="en" sz="1600" dirty="0">
                <a:latin typeface="Calibri" panose="020F0502020204030204" pitchFamily="34" charset="0"/>
                <a:cs typeface="Calibri" panose="020F0502020204030204" pitchFamily="34" charset="0"/>
              </a:rPr>
              <a:t>⁰</a:t>
            </a:r>
            <a:r>
              <a:rPr lang="en" sz="1600" dirty="0"/>
              <a:t> Grado</a:t>
            </a:r>
            <a:endParaRPr sz="1600" dirty="0"/>
          </a:p>
        </p:txBody>
      </p:sp>
      <p:sp>
        <p:nvSpPr>
          <p:cNvPr id="426" name="Google Shape;426;p44"/>
          <p:cNvSpPr/>
          <p:nvPr/>
        </p:nvSpPr>
        <p:spPr>
          <a:xfrm>
            <a:off x="2109020" y="588043"/>
            <a:ext cx="1453376" cy="564236"/>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med" len="med"/>
            <a:tailEnd type="none" w="med" len="med"/>
          </a:ln>
        </p:spPr>
      </p:sp>
      <p:pic>
        <p:nvPicPr>
          <p:cNvPr id="427" name="Google Shape;427;p44"/>
          <p:cNvPicPr preferRelativeResize="0"/>
          <p:nvPr/>
        </p:nvPicPr>
        <p:blipFill>
          <a:blip r:embed="rId5">
            <a:alphaModFix/>
          </a:blip>
          <a:stretch>
            <a:fillRect/>
          </a:stretch>
        </p:blipFill>
        <p:spPr>
          <a:xfrm>
            <a:off x="122926" y="147918"/>
            <a:ext cx="778932" cy="792600"/>
          </a:xfrm>
          <a:prstGeom prst="rect">
            <a:avLst/>
          </a:prstGeom>
          <a:noFill/>
          <a:ln>
            <a:noFill/>
          </a:ln>
        </p:spPr>
      </p:pic>
      <p:pic>
        <p:nvPicPr>
          <p:cNvPr id="428" name="Google Shape;428;p44"/>
          <p:cNvPicPr preferRelativeResize="0"/>
          <p:nvPr/>
        </p:nvPicPr>
        <p:blipFill>
          <a:blip r:embed="rId5">
            <a:alphaModFix/>
          </a:blip>
          <a:stretch>
            <a:fillRect/>
          </a:stretch>
        </p:blipFill>
        <p:spPr>
          <a:xfrm>
            <a:off x="7852676" y="77561"/>
            <a:ext cx="778932" cy="792600"/>
          </a:xfrm>
          <a:prstGeom prst="rect">
            <a:avLst/>
          </a:prstGeom>
          <a:noFill/>
          <a:ln>
            <a:noFill/>
          </a:ln>
        </p:spPr>
      </p:pic>
      <p:pic>
        <p:nvPicPr>
          <p:cNvPr id="5" name="Google Shape;1242;p68">
            <a:extLst>
              <a:ext uri="{FF2B5EF4-FFF2-40B4-BE49-F238E27FC236}">
                <a16:creationId xmlns:a16="http://schemas.microsoft.com/office/drawing/2014/main" id="{C5AED694-A4CD-4874-8E11-CC1B88109734}"/>
              </a:ext>
            </a:extLst>
          </p:cNvPr>
          <p:cNvPicPr preferRelativeResize="0"/>
          <p:nvPr/>
        </p:nvPicPr>
        <p:blipFill rotWithShape="1">
          <a:blip r:embed="rId6">
            <a:alphaModFix/>
          </a:blip>
          <a:srcRect t="11051" r="20000" b="26510"/>
          <a:stretch/>
        </p:blipFill>
        <p:spPr>
          <a:xfrm rot="8228499">
            <a:off x="7027238" y="2144330"/>
            <a:ext cx="1650875" cy="665800"/>
          </a:xfrm>
          <a:prstGeom prst="rect">
            <a:avLst/>
          </a:prstGeom>
          <a:noFill/>
          <a:ln>
            <a:noFill/>
          </a:ln>
        </p:spPr>
      </p:pic>
      <p:sp>
        <p:nvSpPr>
          <p:cNvPr id="6" name="Google Shape;376;p42">
            <a:hlinkClick r:id="" action="ppaction://noaction"/>
            <a:extLst>
              <a:ext uri="{FF2B5EF4-FFF2-40B4-BE49-F238E27FC236}">
                <a16:creationId xmlns:a16="http://schemas.microsoft.com/office/drawing/2014/main" id="{1957CBAD-6C94-4F15-AA68-9EC0A1F53197}"/>
              </a:ext>
            </a:extLst>
          </p:cNvPr>
          <p:cNvSpPr txBox="1">
            <a:spLocks/>
          </p:cNvSpPr>
          <p:nvPr/>
        </p:nvSpPr>
        <p:spPr>
          <a:xfrm rot="19023365">
            <a:off x="7360621" y="2234462"/>
            <a:ext cx="984108"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Score-767</a:t>
            </a:r>
          </a:p>
        </p:txBody>
      </p:sp>
    </p:spTree>
    <p:extLst>
      <p:ext uri="{BB962C8B-B14F-4D97-AF65-F5344CB8AC3E}">
        <p14:creationId xmlns:p14="http://schemas.microsoft.com/office/powerpoint/2010/main" val="3262201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7"/>
                                        </p:tgtEl>
                                        <p:attrNameLst>
                                          <p:attrName>style.visibility</p:attrName>
                                        </p:attrNameLst>
                                      </p:cBhvr>
                                      <p:to>
                                        <p:strVal val="visible"/>
                                      </p:to>
                                    </p:set>
                                    <p:anim calcmode="lin" valueType="num">
                                      <p:cBhvr additive="base">
                                        <p:cTn id="7" dur="1000"/>
                                        <p:tgtEl>
                                          <p:spTgt spid="42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1000"/>
                                        <p:tgtEl>
                                          <p:spTgt spid="428"/>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425"/>
                                        </p:tgtEl>
                                        <p:attrNameLst>
                                          <p:attrName>style.visibility</p:attrName>
                                        </p:attrNameLst>
                                      </p:cBhvr>
                                      <p:to>
                                        <p:strVal val="visible"/>
                                      </p:to>
                                    </p:set>
                                    <p:animEffect transition="in" filter="fade">
                                      <p:cBhvr>
                                        <p:cTn id="13" dur="1000"/>
                                        <p:tgtEl>
                                          <p:spTgt spid="425"/>
                                        </p:tgtEl>
                                      </p:cBhvr>
                                    </p:animEffect>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426"/>
                                        </p:tgtEl>
                                        <p:attrNameLst>
                                          <p:attrName>style.visibility</p:attrName>
                                        </p:attrNameLst>
                                      </p:cBhvr>
                                      <p:to>
                                        <p:strVal val="visible"/>
                                      </p:to>
                                    </p:set>
                                    <p:anim calcmode="lin" valueType="num">
                                      <p:cBhvr additive="base">
                                        <p:cTn id="17" dur="1000"/>
                                        <p:tgtEl>
                                          <p:spTgt spid="426"/>
                                        </p:tgtEl>
                                        <p:attrNameLst>
                                          <p:attrName>ppt_w</p:attrName>
                                        </p:attrNameLst>
                                      </p:cBhvr>
                                      <p:tavLst>
                                        <p:tav tm="0">
                                          <p:val>
                                            <p:strVal val="0"/>
                                          </p:val>
                                        </p:tav>
                                        <p:tav tm="100000">
                                          <p:val>
                                            <p:strVal val="#ppt_w"/>
                                          </p:val>
                                        </p:tav>
                                      </p:tavLst>
                                    </p:anim>
                                    <p:anim calcmode="lin" valueType="num">
                                      <p:cBhvr additive="base">
                                        <p:cTn id="18" dur="1000"/>
                                        <p:tgtEl>
                                          <p:spTgt spid="426"/>
                                        </p:tgtEl>
                                        <p:attrNameLst>
                                          <p:attrName>ppt_h</p:attrName>
                                        </p:attrNameLst>
                                      </p:cBhvr>
                                      <p:tavLst>
                                        <p:tav tm="0">
                                          <p:val>
                                            <p:strVal val="0"/>
                                          </p:val>
                                        </p:tav>
                                        <p:tav tm="100000">
                                          <p:val>
                                            <p:strVal val="#ppt_h"/>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8"/>
          <p:cNvPicPr preferRelativeResize="0"/>
          <p:nvPr/>
        </p:nvPicPr>
        <p:blipFill rotWithShape="1">
          <a:blip r:embed="rId3">
            <a:alphaModFix/>
          </a:blip>
          <a:srcRect t="10992"/>
          <a:stretch/>
        </p:blipFill>
        <p:spPr>
          <a:xfrm>
            <a:off x="3956675" y="1647045"/>
            <a:ext cx="3591225" cy="3373479"/>
          </a:xfrm>
          <a:prstGeom prst="rect">
            <a:avLst/>
          </a:prstGeom>
          <a:noFill/>
          <a:ln>
            <a:noFill/>
          </a:ln>
        </p:spPr>
      </p:pic>
      <p:pic>
        <p:nvPicPr>
          <p:cNvPr id="232" name="Google Shape;232;p38"/>
          <p:cNvPicPr preferRelativeResize="0"/>
          <p:nvPr/>
        </p:nvPicPr>
        <p:blipFill rotWithShape="1">
          <a:blip r:embed="rId4">
            <a:alphaModFix/>
          </a:blip>
          <a:srcRect t="5800" b="2858"/>
          <a:stretch/>
        </p:blipFill>
        <p:spPr>
          <a:xfrm>
            <a:off x="-371023" y="1025015"/>
            <a:ext cx="4856800" cy="3948100"/>
          </a:xfrm>
          <a:prstGeom prst="rect">
            <a:avLst/>
          </a:prstGeom>
          <a:noFill/>
          <a:ln>
            <a:noFill/>
          </a:ln>
        </p:spPr>
      </p:pic>
      <p:sp>
        <p:nvSpPr>
          <p:cNvPr id="233" name="Google Shape;233;p38"/>
          <p:cNvSpPr/>
          <p:nvPr/>
        </p:nvSpPr>
        <p:spPr>
          <a:xfrm>
            <a:off x="952188" y="1661122"/>
            <a:ext cx="2862141" cy="22217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235;p38"/>
          <p:cNvSpPr txBox="1">
            <a:spLocks noGrp="1"/>
          </p:cNvSpPr>
          <p:nvPr>
            <p:ph type="title"/>
          </p:nvPr>
        </p:nvSpPr>
        <p:spPr>
          <a:xfrm>
            <a:off x="220397" y="312829"/>
            <a:ext cx="7017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dirty="0"/>
              <a:t>CONSIDERATIONS/</a:t>
            </a:r>
            <a:r>
              <a:rPr lang="en-US" sz="1800" dirty="0"/>
              <a:t>CONSIDERACIONES</a:t>
            </a:r>
            <a:r>
              <a:rPr lang="en" dirty="0"/>
              <a:t>… </a:t>
            </a:r>
            <a:endParaRPr dirty="0"/>
          </a:p>
        </p:txBody>
      </p:sp>
      <p:sp>
        <p:nvSpPr>
          <p:cNvPr id="236" name="Google Shape;236;p38">
            <a:hlinkClick r:id="rId5" action="ppaction://hlinksldjump"/>
          </p:cNvPr>
          <p:cNvSpPr txBox="1">
            <a:spLocks noGrp="1"/>
          </p:cNvSpPr>
          <p:nvPr>
            <p:ph type="title" idx="2"/>
          </p:nvPr>
        </p:nvSpPr>
        <p:spPr>
          <a:xfrm>
            <a:off x="870879" y="1731032"/>
            <a:ext cx="2943450" cy="31410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…COVID-19/ COVIDO-19</a:t>
            </a:r>
            <a:endParaRPr dirty="0"/>
          </a:p>
        </p:txBody>
      </p:sp>
      <p:sp>
        <p:nvSpPr>
          <p:cNvPr id="237" name="Google Shape;237;p38">
            <a:hlinkClick r:id="rId5" action="ppaction://hlinksldjump"/>
          </p:cNvPr>
          <p:cNvSpPr txBox="1">
            <a:spLocks noGrp="1"/>
          </p:cNvSpPr>
          <p:nvPr>
            <p:ph type="subTitle" idx="1"/>
          </p:nvPr>
        </p:nvSpPr>
        <p:spPr>
          <a:xfrm>
            <a:off x="932133" y="1885337"/>
            <a:ext cx="2703038" cy="1029313"/>
          </a:xfrm>
          <a:prstGeom prst="rect">
            <a:avLst/>
          </a:prstGeom>
        </p:spPr>
        <p:txBody>
          <a:bodyPr spcFirstLastPara="1" wrap="square" lIns="91425" tIns="91425" rIns="91425" bIns="91425" anchor="t" anchorCtr="0">
            <a:noAutofit/>
          </a:bodyPr>
          <a:lstStyle/>
          <a:p>
            <a:pPr marL="0" lvl="0" indent="0" algn="l"/>
            <a:r>
              <a:rPr lang="en" dirty="0"/>
              <a:t>2019-2020 Standardized Testing was Suspended/ </a:t>
            </a:r>
          </a:p>
          <a:p>
            <a:pPr marL="0" lvl="0" indent="0" algn="l"/>
            <a:r>
              <a:rPr lang="en-US" dirty="0" err="1"/>
              <a:t>Pruebas</a:t>
            </a:r>
            <a:r>
              <a:rPr lang="en-US" dirty="0"/>
              <a:t> </a:t>
            </a:r>
            <a:r>
              <a:rPr lang="en-US" dirty="0" err="1"/>
              <a:t>Estandarizadas</a:t>
            </a:r>
            <a:r>
              <a:rPr lang="en-US" dirty="0"/>
              <a:t> 2019-2020 </a:t>
            </a:r>
            <a:r>
              <a:rPr lang="en-US" dirty="0" err="1"/>
              <a:t>fueron</a:t>
            </a:r>
            <a:r>
              <a:rPr lang="en-US" dirty="0"/>
              <a:t> </a:t>
            </a:r>
            <a:r>
              <a:rPr lang="en-US" dirty="0" err="1"/>
              <a:t>Suspendidas</a:t>
            </a:r>
            <a:endParaRPr dirty="0"/>
          </a:p>
        </p:txBody>
      </p:sp>
      <p:sp>
        <p:nvSpPr>
          <p:cNvPr id="239" name="Google Shape;239;p38">
            <a:hlinkClick r:id="rId6" action="ppaction://hlinksldjump"/>
          </p:cNvPr>
          <p:cNvSpPr txBox="1">
            <a:spLocks noGrp="1"/>
          </p:cNvSpPr>
          <p:nvPr>
            <p:ph type="subTitle" idx="4"/>
          </p:nvPr>
        </p:nvSpPr>
        <p:spPr>
          <a:xfrm>
            <a:off x="4202018" y="2093060"/>
            <a:ext cx="3095658" cy="46998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400" b="1" u="sng" dirty="0">
                <a:latin typeface="Architects Daughter" panose="020B0604020202020204" charset="0"/>
                <a:cs typeface="Myanmar Text" panose="020B0502040204020203" pitchFamily="34" charset="0"/>
              </a:rPr>
              <a:t>NO Student Results </a:t>
            </a:r>
          </a:p>
          <a:p>
            <a:pPr marL="0" lvl="0" indent="0" algn="ctr" rtl="0">
              <a:spcBef>
                <a:spcPts val="0"/>
              </a:spcBef>
              <a:spcAft>
                <a:spcPts val="0"/>
              </a:spcAft>
              <a:buClr>
                <a:schemeClr val="dk1"/>
              </a:buClr>
              <a:buSzPts val="1100"/>
              <a:buFont typeface="Arial"/>
              <a:buNone/>
            </a:pPr>
            <a:r>
              <a:rPr lang="en-US" sz="1400" b="1" u="sng" dirty="0">
                <a:latin typeface="Architects Daughter" panose="020B0604020202020204" charset="0"/>
                <a:cs typeface="Myanmar Text" panose="020B0502040204020203" pitchFamily="34" charset="0"/>
              </a:rPr>
              <a:t>from Spring 2019-2020:</a:t>
            </a:r>
            <a:endParaRPr sz="1400" b="1" u="sng" dirty="0">
              <a:latin typeface="Architects Daughter" panose="020B0604020202020204" charset="0"/>
              <a:cs typeface="Myanmar Text" panose="020B0502040204020203" pitchFamily="34" charset="0"/>
            </a:endParaRPr>
          </a:p>
        </p:txBody>
      </p:sp>
      <p:sp>
        <p:nvSpPr>
          <p:cNvPr id="247" name="Google Shape;247;p38">
            <a:hlinkClick r:id="rId7" action="ppaction://hlinksldjump"/>
          </p:cNvPr>
          <p:cNvSpPr/>
          <p:nvPr/>
        </p:nvSpPr>
        <p:spPr>
          <a:xfrm>
            <a:off x="167893" y="344958"/>
            <a:ext cx="6660757" cy="587265"/>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med" len="med"/>
            <a:tailEnd type="none" w="med" len="med"/>
          </a:ln>
        </p:spPr>
        <p:txBody>
          <a:bodyPr/>
          <a:lstStyle/>
          <a:p>
            <a:endParaRPr lang="en-US" dirty="0"/>
          </a:p>
        </p:txBody>
      </p:sp>
      <p:sp>
        <p:nvSpPr>
          <p:cNvPr id="31" name="Google Shape;246;p38">
            <a:hlinkClick r:id="rId7" action="ppaction://hlinksldjump"/>
            <a:extLst>
              <a:ext uri="{FF2B5EF4-FFF2-40B4-BE49-F238E27FC236}">
                <a16:creationId xmlns:a16="http://schemas.microsoft.com/office/drawing/2014/main" id="{25E40C50-EA70-4D26-B6D3-ECCEE5807E46}"/>
              </a:ext>
            </a:extLst>
          </p:cNvPr>
          <p:cNvSpPr txBox="1">
            <a:spLocks/>
          </p:cNvSpPr>
          <p:nvPr/>
        </p:nvSpPr>
        <p:spPr>
          <a:xfrm>
            <a:off x="4278839" y="2542101"/>
            <a:ext cx="2648528" cy="18756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pPr algn="ctr"/>
            <a:r>
              <a:rPr lang="en-US" sz="1400" dirty="0"/>
              <a:t>Language Arts</a:t>
            </a:r>
          </a:p>
          <a:p>
            <a:pPr algn="ctr"/>
            <a:r>
              <a:rPr lang="en-US" sz="1400" dirty="0"/>
              <a:t>Math</a:t>
            </a:r>
          </a:p>
          <a:p>
            <a:pPr algn="ctr"/>
            <a:r>
              <a:rPr lang="en-US" sz="1400" dirty="0"/>
              <a:t>CA Science Test </a:t>
            </a:r>
          </a:p>
          <a:p>
            <a:pPr algn="ctr"/>
            <a:r>
              <a:rPr lang="en-US" sz="1400" dirty="0"/>
              <a:t>Physical Fitness Test (PFT)</a:t>
            </a:r>
          </a:p>
          <a:p>
            <a:pPr algn="ctr"/>
            <a:endParaRPr lang="en-US" sz="1400" dirty="0"/>
          </a:p>
          <a:p>
            <a:pPr algn="ctr"/>
            <a:r>
              <a:rPr lang="en-US" sz="1400" dirty="0"/>
              <a:t>LIMITED # OF RESULTS</a:t>
            </a:r>
          </a:p>
          <a:p>
            <a:pPr algn="ctr"/>
            <a:r>
              <a:rPr lang="en-US" sz="1400" dirty="0"/>
              <a:t>English Language Proficiency Assessments (ELPAC) for English Learners</a:t>
            </a:r>
          </a:p>
          <a:p>
            <a:pPr algn="ctr"/>
            <a:endParaRPr lang="en-US" sz="1200" dirty="0"/>
          </a:p>
        </p:txBody>
      </p:sp>
      <p:pic>
        <p:nvPicPr>
          <p:cNvPr id="3" name="Picture 2">
            <a:extLst>
              <a:ext uri="{FF2B5EF4-FFF2-40B4-BE49-F238E27FC236}">
                <a16:creationId xmlns:a16="http://schemas.microsoft.com/office/drawing/2014/main" id="{DD7B7519-F51A-4EB1-93F6-64C09F490BA1}"/>
              </a:ext>
            </a:extLst>
          </p:cNvPr>
          <p:cNvPicPr>
            <a:picLocks noChangeAspect="1"/>
          </p:cNvPicPr>
          <p:nvPr/>
        </p:nvPicPr>
        <p:blipFill>
          <a:blip r:embed="rId8"/>
          <a:stretch>
            <a:fillRect/>
          </a:stretch>
        </p:blipFill>
        <p:spPr>
          <a:xfrm rot="382399">
            <a:off x="646571" y="2039331"/>
            <a:ext cx="256054" cy="207282"/>
          </a:xfrm>
          <a:prstGeom prst="rect">
            <a:avLst/>
          </a:prstGeom>
        </p:spPr>
      </p:pic>
      <p:pic>
        <p:nvPicPr>
          <p:cNvPr id="4" name="Picture 3">
            <a:extLst>
              <a:ext uri="{FF2B5EF4-FFF2-40B4-BE49-F238E27FC236}">
                <a16:creationId xmlns:a16="http://schemas.microsoft.com/office/drawing/2014/main" id="{39BC13D4-9389-4F4E-9EC8-7A92A8E915F4}"/>
              </a:ext>
            </a:extLst>
          </p:cNvPr>
          <p:cNvPicPr>
            <a:picLocks noChangeAspect="1"/>
          </p:cNvPicPr>
          <p:nvPr/>
        </p:nvPicPr>
        <p:blipFill>
          <a:blip r:embed="rId9"/>
          <a:stretch>
            <a:fillRect/>
          </a:stretch>
        </p:blipFill>
        <p:spPr>
          <a:xfrm>
            <a:off x="474166" y="1970159"/>
            <a:ext cx="548084" cy="407354"/>
          </a:xfrm>
          <a:prstGeom prst="rect">
            <a:avLst/>
          </a:prstGeom>
        </p:spPr>
      </p:pic>
      <p:pic>
        <p:nvPicPr>
          <p:cNvPr id="7" name="Picture 6">
            <a:extLst>
              <a:ext uri="{FF2B5EF4-FFF2-40B4-BE49-F238E27FC236}">
                <a16:creationId xmlns:a16="http://schemas.microsoft.com/office/drawing/2014/main" id="{AE892BC0-873C-414C-8A88-797D9B663A28}"/>
              </a:ext>
            </a:extLst>
          </p:cNvPr>
          <p:cNvPicPr>
            <a:picLocks noChangeAspect="1"/>
          </p:cNvPicPr>
          <p:nvPr/>
        </p:nvPicPr>
        <p:blipFill>
          <a:blip r:embed="rId10"/>
          <a:stretch>
            <a:fillRect/>
          </a:stretch>
        </p:blipFill>
        <p:spPr>
          <a:xfrm rot="753347">
            <a:off x="6759778" y="232389"/>
            <a:ext cx="2426418" cy="1894781"/>
          </a:xfrm>
          <a:prstGeom prst="rect">
            <a:avLst/>
          </a:prstGeom>
        </p:spPr>
      </p:pic>
      <p:pic>
        <p:nvPicPr>
          <p:cNvPr id="5" name="Picture 4">
            <a:extLst>
              <a:ext uri="{FF2B5EF4-FFF2-40B4-BE49-F238E27FC236}">
                <a16:creationId xmlns:a16="http://schemas.microsoft.com/office/drawing/2014/main" id="{F9FEB7D4-7187-4566-A09A-8F187C58D17A}"/>
              </a:ext>
            </a:extLst>
          </p:cNvPr>
          <p:cNvPicPr>
            <a:picLocks noChangeAspect="1"/>
          </p:cNvPicPr>
          <p:nvPr/>
        </p:nvPicPr>
        <p:blipFill rotWithShape="1">
          <a:blip r:embed="rId11"/>
          <a:srcRect l="20368" t="6706" r="59779" b="86354"/>
          <a:stretch/>
        </p:blipFill>
        <p:spPr>
          <a:xfrm rot="782740">
            <a:off x="6809941" y="1128732"/>
            <a:ext cx="2154213" cy="671104"/>
          </a:xfrm>
          <a:prstGeom prst="rect">
            <a:avLst/>
          </a:prstGeom>
        </p:spPr>
      </p:pic>
      <p:sp>
        <p:nvSpPr>
          <p:cNvPr id="231" name="Google Shape;231;p38"/>
          <p:cNvSpPr/>
          <p:nvPr/>
        </p:nvSpPr>
        <p:spPr>
          <a:xfrm rot="787592">
            <a:off x="6893039" y="623259"/>
            <a:ext cx="2314675" cy="363667"/>
          </a:xfrm>
          <a:prstGeom prst="rect">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8">
            <a:hlinkClick r:id="rId6" action="ppaction://hlinksldjump"/>
          </p:cNvPr>
          <p:cNvSpPr txBox="1">
            <a:spLocks noGrp="1"/>
          </p:cNvSpPr>
          <p:nvPr>
            <p:ph type="title" idx="3"/>
          </p:nvPr>
        </p:nvSpPr>
        <p:spPr>
          <a:xfrm rot="819198">
            <a:off x="6834404" y="419423"/>
            <a:ext cx="2456325" cy="669656"/>
          </a:xfrm>
          <a:prstGeom prst="rect">
            <a:avLst/>
          </a:prstGeom>
        </p:spPr>
        <p:txBody>
          <a:bodyPr spcFirstLastPara="1" wrap="square" lIns="91425" tIns="91425" rIns="91425" bIns="91425" anchor="b" anchorCtr="0">
            <a:noAutofit/>
          </a:bodyPr>
          <a:lstStyle/>
          <a:p>
            <a:pPr lvl="0"/>
            <a:r>
              <a:rPr lang="en" sz="1200" dirty="0"/>
              <a:t>NO UPDATED DASHBOARD/</a:t>
            </a:r>
            <a:br>
              <a:rPr lang="en" sz="1200" dirty="0"/>
            </a:br>
            <a:r>
              <a:rPr lang="en-US" sz="1200" dirty="0"/>
              <a:t>NO TABLERO ACTUALIZADO</a:t>
            </a:r>
            <a:endParaRPr sz="1200" dirty="0"/>
          </a:p>
        </p:txBody>
      </p:sp>
      <p:pic>
        <p:nvPicPr>
          <p:cNvPr id="9" name="Picture 8">
            <a:extLst>
              <a:ext uri="{FF2B5EF4-FFF2-40B4-BE49-F238E27FC236}">
                <a16:creationId xmlns:a16="http://schemas.microsoft.com/office/drawing/2014/main" id="{C291B0F6-CF78-408B-9130-63DC0DA96551}"/>
              </a:ext>
            </a:extLst>
          </p:cNvPr>
          <p:cNvPicPr>
            <a:picLocks noChangeAspect="1"/>
          </p:cNvPicPr>
          <p:nvPr/>
        </p:nvPicPr>
        <p:blipFill>
          <a:blip r:embed="rId12"/>
          <a:stretch>
            <a:fillRect/>
          </a:stretch>
        </p:blipFill>
        <p:spPr>
          <a:xfrm>
            <a:off x="7989773" y="170385"/>
            <a:ext cx="536494" cy="548688"/>
          </a:xfrm>
          <a:prstGeom prst="rect">
            <a:avLst/>
          </a:prstGeom>
        </p:spPr>
      </p:pic>
      <p:pic>
        <p:nvPicPr>
          <p:cNvPr id="14" name="Picture 13">
            <a:extLst>
              <a:ext uri="{FF2B5EF4-FFF2-40B4-BE49-F238E27FC236}">
                <a16:creationId xmlns:a16="http://schemas.microsoft.com/office/drawing/2014/main" id="{1E669EDE-D9F1-4F97-BBB6-38C9EBA7E30A}"/>
              </a:ext>
            </a:extLst>
          </p:cNvPr>
          <p:cNvPicPr>
            <a:picLocks noChangeAspect="1"/>
          </p:cNvPicPr>
          <p:nvPr/>
        </p:nvPicPr>
        <p:blipFill>
          <a:blip r:embed="rId8"/>
          <a:stretch>
            <a:fillRect/>
          </a:stretch>
        </p:blipFill>
        <p:spPr>
          <a:xfrm rot="382399">
            <a:off x="604111" y="3238717"/>
            <a:ext cx="256054" cy="207282"/>
          </a:xfrm>
          <a:prstGeom prst="rect">
            <a:avLst/>
          </a:prstGeom>
        </p:spPr>
      </p:pic>
      <p:pic>
        <p:nvPicPr>
          <p:cNvPr id="17" name="Picture 16">
            <a:extLst>
              <a:ext uri="{FF2B5EF4-FFF2-40B4-BE49-F238E27FC236}">
                <a16:creationId xmlns:a16="http://schemas.microsoft.com/office/drawing/2014/main" id="{451DAB6D-5FE5-415A-86B4-8D31E2BD18E9}"/>
              </a:ext>
            </a:extLst>
          </p:cNvPr>
          <p:cNvPicPr>
            <a:picLocks noChangeAspect="1"/>
          </p:cNvPicPr>
          <p:nvPr/>
        </p:nvPicPr>
        <p:blipFill>
          <a:blip r:embed="rId9"/>
          <a:stretch>
            <a:fillRect/>
          </a:stretch>
        </p:blipFill>
        <p:spPr>
          <a:xfrm>
            <a:off x="456531" y="3169982"/>
            <a:ext cx="548084" cy="407354"/>
          </a:xfrm>
          <a:prstGeom prst="rect">
            <a:avLst/>
          </a:prstGeom>
        </p:spPr>
      </p:pic>
      <p:sp>
        <p:nvSpPr>
          <p:cNvPr id="37" name="Google Shape;237;p38">
            <a:hlinkClick r:id="rId5" action="ppaction://hlinksldjump"/>
            <a:extLst>
              <a:ext uri="{FF2B5EF4-FFF2-40B4-BE49-F238E27FC236}">
                <a16:creationId xmlns:a16="http://schemas.microsoft.com/office/drawing/2014/main" id="{CE050B15-E500-4F7F-91BD-CEFC1FBC44F6}"/>
              </a:ext>
            </a:extLst>
          </p:cNvPr>
          <p:cNvSpPr txBox="1">
            <a:spLocks/>
          </p:cNvSpPr>
          <p:nvPr/>
        </p:nvSpPr>
        <p:spPr>
          <a:xfrm>
            <a:off x="955474" y="3158612"/>
            <a:ext cx="2703038" cy="873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Catamaran"/>
              <a:buNone/>
              <a:defRPr sz="1600" b="0" i="0" u="none" strike="noStrike" cap="none">
                <a:solidFill>
                  <a:schemeClr val="dk1"/>
                </a:solidFill>
                <a:latin typeface="Catamaran"/>
                <a:ea typeface="Catamaran"/>
                <a:cs typeface="Catamaran"/>
                <a:sym typeface="Catamaran"/>
              </a:defRPr>
            </a:lvl1pPr>
            <a:lvl2pPr marL="914400" marR="0" lvl="1"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2pPr>
            <a:lvl3pPr marL="1371600" marR="0" lvl="2"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3pPr>
            <a:lvl4pPr marL="1828800" marR="0" lvl="3"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4pPr>
            <a:lvl5pPr marL="2286000" marR="0" lvl="4"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5pPr>
            <a:lvl6pPr marL="2743200" marR="0" lvl="5"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6pPr>
            <a:lvl7pPr marL="3200400" marR="0" lvl="6"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7pPr>
            <a:lvl8pPr marL="3657600" marR="0" lvl="7"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8pPr>
            <a:lvl9pPr marL="4114800" marR="0" lvl="8"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9pPr>
          </a:lstStyle>
          <a:p>
            <a:pPr marL="0" indent="0" algn="l"/>
            <a:r>
              <a:rPr lang="en-US" dirty="0"/>
              <a:t>For All Students 3</a:t>
            </a:r>
            <a:r>
              <a:rPr lang="en-US" baseline="30000" dirty="0"/>
              <a:t>rd</a:t>
            </a:r>
            <a:r>
              <a:rPr lang="en-US" dirty="0"/>
              <a:t> through 8</a:t>
            </a:r>
            <a:r>
              <a:rPr lang="en-US" baseline="30000" dirty="0"/>
              <a:t>th</a:t>
            </a:r>
            <a:r>
              <a:rPr lang="en-US" dirty="0"/>
              <a:t> Grades/ </a:t>
            </a:r>
          </a:p>
          <a:p>
            <a:pPr marL="0" indent="0" algn="l"/>
            <a:r>
              <a:rPr lang="es-ES" dirty="0"/>
              <a:t>Para Todos los Estudiantes de 3</a:t>
            </a:r>
            <a:r>
              <a:rPr lang="es-ES" dirty="0">
                <a:latin typeface="Calibri" panose="020F0502020204030204" pitchFamily="34" charset="0"/>
                <a:cs typeface="Calibri" panose="020F0502020204030204" pitchFamily="34" charset="0"/>
              </a:rPr>
              <a:t>⁰</a:t>
            </a:r>
            <a:r>
              <a:rPr lang="es-ES" dirty="0"/>
              <a:t> a 8</a:t>
            </a:r>
            <a:r>
              <a:rPr lang="es-ES" dirty="0">
                <a:latin typeface="Calibri" panose="020F0502020204030204" pitchFamily="34" charset="0"/>
                <a:cs typeface="Calibri" panose="020F0502020204030204" pitchFamily="34" charset="0"/>
              </a:rPr>
              <a:t> ⁰ </a:t>
            </a:r>
            <a:r>
              <a:rPr lang="es-ES" dirty="0"/>
              <a:t>Grado</a:t>
            </a:r>
            <a:endParaRPr lang="en-US" dirty="0"/>
          </a:p>
        </p:txBody>
      </p:sp>
      <p:sp>
        <p:nvSpPr>
          <p:cNvPr id="24" name="Google Shape;328;p41">
            <a:extLst>
              <a:ext uri="{FF2B5EF4-FFF2-40B4-BE49-F238E27FC236}">
                <a16:creationId xmlns:a16="http://schemas.microsoft.com/office/drawing/2014/main" id="{E2D47FDB-2A64-4573-BD7E-4A66790A4265}"/>
              </a:ext>
            </a:extLst>
          </p:cNvPr>
          <p:cNvSpPr/>
          <p:nvPr/>
        </p:nvSpPr>
        <p:spPr>
          <a:xfrm flipV="1">
            <a:off x="4475073" y="3856857"/>
            <a:ext cx="2245458" cy="47691"/>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pic>
        <p:nvPicPr>
          <p:cNvPr id="244" name="Google Shape;244;p38">
            <a:hlinkClick r:id="rId7" action="ppaction://hlinksldjump"/>
          </p:cNvPr>
          <p:cNvPicPr preferRelativeResize="0"/>
          <p:nvPr/>
        </p:nvPicPr>
        <p:blipFill>
          <a:blip r:embed="rId13">
            <a:alphaModFix/>
          </a:blip>
          <a:stretch>
            <a:fillRect/>
          </a:stretch>
        </p:blipFill>
        <p:spPr>
          <a:xfrm>
            <a:off x="6806395" y="1970159"/>
            <a:ext cx="2538278" cy="3296150"/>
          </a:xfrm>
          <a:prstGeom prst="rect">
            <a:avLst/>
          </a:prstGeom>
          <a:noFill/>
          <a:ln>
            <a:noFill/>
          </a:ln>
        </p:spPr>
      </p:pic>
      <p:sp>
        <p:nvSpPr>
          <p:cNvPr id="29" name="Google Shape;239;p38">
            <a:hlinkClick r:id="rId6" action="ppaction://hlinksldjump"/>
            <a:extLst>
              <a:ext uri="{FF2B5EF4-FFF2-40B4-BE49-F238E27FC236}">
                <a16:creationId xmlns:a16="http://schemas.microsoft.com/office/drawing/2014/main" id="{6AB868EE-FDD2-420B-B49E-AD157C9B47E9}"/>
              </a:ext>
            </a:extLst>
          </p:cNvPr>
          <p:cNvSpPr txBox="1">
            <a:spLocks/>
          </p:cNvSpPr>
          <p:nvPr/>
        </p:nvSpPr>
        <p:spPr>
          <a:xfrm rot="21159920">
            <a:off x="6883515" y="2494372"/>
            <a:ext cx="2112107" cy="569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Catamaran"/>
              <a:buNone/>
              <a:defRPr sz="1600" b="0" i="0" u="none" strike="noStrike" cap="none">
                <a:solidFill>
                  <a:schemeClr val="dk1"/>
                </a:solidFill>
                <a:latin typeface="Catamaran"/>
                <a:ea typeface="Catamaran"/>
                <a:cs typeface="Catamaran"/>
                <a:sym typeface="Catamaran"/>
              </a:defRPr>
            </a:lvl1pPr>
            <a:lvl2pPr marL="914400" marR="0" lvl="1"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2pPr>
            <a:lvl3pPr marL="1371600" marR="0" lvl="2"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3pPr>
            <a:lvl4pPr marL="1828800" marR="0" lvl="3"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4pPr>
            <a:lvl5pPr marL="2286000" marR="0" lvl="4"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5pPr>
            <a:lvl6pPr marL="2743200" marR="0" lvl="5"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6pPr>
            <a:lvl7pPr marL="3200400" marR="0" lvl="6"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7pPr>
            <a:lvl8pPr marL="3657600" marR="0" lvl="7"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8pPr>
            <a:lvl9pPr marL="4114800" marR="0" lvl="8"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9pPr>
          </a:lstStyle>
          <a:p>
            <a:pPr marL="0" indent="0">
              <a:buSzPts val="1100"/>
            </a:pPr>
            <a:r>
              <a:rPr lang="es-ES" sz="1100" b="1" u="sng" dirty="0">
                <a:latin typeface="Architects Daughter" panose="020B0604020202020204" charset="0"/>
                <a:cs typeface="Myanmar Text" panose="020B0502040204020203" pitchFamily="34" charset="0"/>
              </a:rPr>
              <a:t>NO Resultados de estudiantes de la primavera 2019-2020:</a:t>
            </a:r>
            <a:endParaRPr lang="nn-NO" sz="1100" b="1" u="sng" dirty="0">
              <a:latin typeface="Architects Daughter" panose="020B0604020202020204" charset="0"/>
              <a:cs typeface="Myanmar Text" panose="020B0502040204020203" pitchFamily="34" charset="0"/>
            </a:endParaRPr>
          </a:p>
        </p:txBody>
      </p:sp>
      <p:sp>
        <p:nvSpPr>
          <p:cNvPr id="246" name="Google Shape;246;p38">
            <a:hlinkClick r:id="rId7" action="ppaction://hlinksldjump"/>
          </p:cNvPr>
          <p:cNvSpPr txBox="1">
            <a:spLocks noGrp="1"/>
          </p:cNvSpPr>
          <p:nvPr>
            <p:ph type="ctrTitle" idx="4294967295"/>
          </p:nvPr>
        </p:nvSpPr>
        <p:spPr>
          <a:xfrm rot="21139496">
            <a:off x="6916361" y="2809993"/>
            <a:ext cx="2212589" cy="2014575"/>
          </a:xfrm>
          <a:prstGeom prst="rect">
            <a:avLst/>
          </a:prstGeom>
        </p:spPr>
        <p:txBody>
          <a:bodyPr spcFirstLastPara="1" wrap="square" lIns="91425" tIns="91425" rIns="91425" bIns="91425" anchor="t" anchorCtr="0">
            <a:noAutofit/>
          </a:bodyPr>
          <a:lstStyle/>
          <a:p>
            <a:pPr lvl="0" algn="ctr"/>
            <a:r>
              <a:rPr lang="en-US" sz="1200" dirty="0"/>
              <a:t>Artes del </a:t>
            </a:r>
            <a:r>
              <a:rPr lang="en-US" sz="1200" dirty="0" err="1"/>
              <a:t>Lenguaje</a:t>
            </a:r>
            <a:br>
              <a:rPr lang="en-US" sz="1200" dirty="0"/>
            </a:br>
            <a:r>
              <a:rPr lang="en-US" sz="1200" dirty="0" err="1"/>
              <a:t>Matemáticas</a:t>
            </a:r>
            <a:br>
              <a:rPr lang="en-US" sz="1200" dirty="0"/>
            </a:br>
            <a:r>
              <a:rPr lang="en-US" sz="1200" dirty="0"/>
              <a:t>Examen de </a:t>
            </a:r>
            <a:r>
              <a:rPr lang="en-US" sz="1200" dirty="0" err="1"/>
              <a:t>Ciencias</a:t>
            </a:r>
            <a:r>
              <a:rPr lang="en-US" sz="1200" dirty="0"/>
              <a:t> de CA </a:t>
            </a:r>
            <a:br>
              <a:rPr lang="en-US" sz="1200" dirty="0"/>
            </a:br>
            <a:r>
              <a:rPr lang="en-US" sz="1200" dirty="0" err="1"/>
              <a:t>Prueba</a:t>
            </a:r>
            <a:r>
              <a:rPr lang="en-US" sz="1200" dirty="0"/>
              <a:t> de </a:t>
            </a:r>
            <a:r>
              <a:rPr lang="en-US" sz="1200" dirty="0" err="1"/>
              <a:t>Aptitud</a:t>
            </a:r>
            <a:r>
              <a:rPr lang="en-US" sz="1200" dirty="0"/>
              <a:t> </a:t>
            </a:r>
            <a:r>
              <a:rPr lang="en-US" sz="1200" dirty="0" err="1"/>
              <a:t>Física</a:t>
            </a:r>
            <a:r>
              <a:rPr lang="en-US" sz="1200" dirty="0"/>
              <a:t> (PFT)</a:t>
            </a:r>
            <a:br>
              <a:rPr lang="en-US" sz="1200" dirty="0"/>
            </a:br>
            <a:br>
              <a:rPr lang="en-US" sz="1200" dirty="0"/>
            </a:br>
            <a:r>
              <a:rPr lang="en-US" sz="1100" dirty="0"/>
              <a:t>#DE RESULTATOS LIMITADOS</a:t>
            </a:r>
            <a:br>
              <a:rPr lang="en-US" sz="1200" dirty="0"/>
            </a:br>
            <a:r>
              <a:rPr lang="en-US" sz="1200" dirty="0"/>
              <a:t>o </a:t>
            </a:r>
            <a:r>
              <a:rPr lang="en-US" sz="1200" dirty="0" err="1"/>
              <a:t>Evaluaciones</a:t>
            </a:r>
            <a:r>
              <a:rPr lang="en-US" sz="1200" dirty="0"/>
              <a:t> de domino del </a:t>
            </a:r>
            <a:r>
              <a:rPr lang="en-US" sz="1200" dirty="0" err="1"/>
              <a:t>idioma</a:t>
            </a:r>
            <a:r>
              <a:rPr lang="en-US" sz="1200" dirty="0"/>
              <a:t> </a:t>
            </a:r>
            <a:r>
              <a:rPr lang="en-US" sz="1200" dirty="0" err="1"/>
              <a:t>inglés</a:t>
            </a:r>
            <a:r>
              <a:rPr lang="en-US" sz="1200" dirty="0"/>
              <a:t> (ELPAC) para </a:t>
            </a:r>
            <a:r>
              <a:rPr lang="en-US" sz="1200" dirty="0" err="1"/>
              <a:t>estudiantes</a:t>
            </a:r>
            <a:r>
              <a:rPr lang="en-US" sz="1200" dirty="0"/>
              <a:t> de </a:t>
            </a:r>
            <a:r>
              <a:rPr lang="en-US" sz="1200" dirty="0" err="1"/>
              <a:t>inglés</a:t>
            </a:r>
            <a:endParaRPr sz="1200" dirty="0"/>
          </a:p>
        </p:txBody>
      </p:sp>
      <p:sp>
        <p:nvSpPr>
          <p:cNvPr id="25" name="Google Shape;328;p41">
            <a:extLst>
              <a:ext uri="{FF2B5EF4-FFF2-40B4-BE49-F238E27FC236}">
                <a16:creationId xmlns:a16="http://schemas.microsoft.com/office/drawing/2014/main" id="{211A033B-9CDA-4FF4-8635-4F5A85034233}"/>
              </a:ext>
            </a:extLst>
          </p:cNvPr>
          <p:cNvSpPr/>
          <p:nvPr/>
        </p:nvSpPr>
        <p:spPr>
          <a:xfrm rot="21191251">
            <a:off x="7109164" y="4127632"/>
            <a:ext cx="1932740"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1000"/>
                                        <p:tgtEl>
                                          <p:spTgt spid="23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33"/>
                                        </p:tgtEl>
                                        <p:attrNameLst>
                                          <p:attrName>style.visibility</p:attrName>
                                        </p:attrNameLst>
                                      </p:cBhvr>
                                      <p:to>
                                        <p:strVal val="visible"/>
                                      </p:to>
                                    </p:set>
                                    <p:anim calcmode="lin" valueType="num">
                                      <p:cBhvr additive="base">
                                        <p:cTn id="10" dur="1000"/>
                                        <p:tgtEl>
                                          <p:spTgt spid="23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36"/>
                                        </p:tgtEl>
                                        <p:attrNameLst>
                                          <p:attrName>style.visibility</p:attrName>
                                        </p:attrNameLst>
                                      </p:cBhvr>
                                      <p:to>
                                        <p:strVal val="visible"/>
                                      </p:to>
                                    </p:set>
                                    <p:anim calcmode="lin" valueType="num">
                                      <p:cBhvr additive="base">
                                        <p:cTn id="13" dur="1000"/>
                                        <p:tgtEl>
                                          <p:spTgt spid="23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1000"/>
                                        <p:tgtEl>
                                          <p:spTgt spid="23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additive="base">
                                        <p:cTn id="19" dur="1000"/>
                                        <p:tgtEl>
                                          <p:spTgt spid="229"/>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31"/>
                                        </p:tgtEl>
                                        <p:attrNameLst>
                                          <p:attrName>style.visibility</p:attrName>
                                        </p:attrNameLst>
                                      </p:cBhvr>
                                      <p:to>
                                        <p:strVal val="visible"/>
                                      </p:to>
                                    </p:set>
                                    <p:anim calcmode="lin" valueType="num">
                                      <p:cBhvr additive="base">
                                        <p:cTn id="22" dur="1000"/>
                                        <p:tgtEl>
                                          <p:spTgt spid="231"/>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8"/>
                                        </p:tgtEl>
                                        <p:attrNameLst>
                                          <p:attrName>style.visibility</p:attrName>
                                        </p:attrNameLst>
                                      </p:cBhvr>
                                      <p:to>
                                        <p:strVal val="visible"/>
                                      </p:to>
                                    </p:set>
                                    <p:anim calcmode="lin" valueType="num">
                                      <p:cBhvr additive="base">
                                        <p:cTn id="25" dur="1000"/>
                                        <p:tgtEl>
                                          <p:spTgt spid="238"/>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39"/>
                                        </p:tgtEl>
                                        <p:attrNameLst>
                                          <p:attrName>style.visibility</p:attrName>
                                        </p:attrNameLst>
                                      </p:cBhvr>
                                      <p:to>
                                        <p:strVal val="visible"/>
                                      </p:to>
                                    </p:set>
                                    <p:anim calcmode="lin" valueType="num">
                                      <p:cBhvr additive="base">
                                        <p:cTn id="28" dur="1000"/>
                                        <p:tgtEl>
                                          <p:spTgt spid="239"/>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244"/>
                                        </p:tgtEl>
                                        <p:attrNameLst>
                                          <p:attrName>style.visibility</p:attrName>
                                        </p:attrNameLst>
                                      </p:cBhvr>
                                      <p:to>
                                        <p:strVal val="visible"/>
                                      </p:to>
                                    </p:set>
                                    <p:anim calcmode="lin" valueType="num">
                                      <p:cBhvr additive="base">
                                        <p:cTn id="32" dur="1000"/>
                                        <p:tgtEl>
                                          <p:spTgt spid="244"/>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6"/>
                                        </p:tgtEl>
                                        <p:attrNameLst>
                                          <p:attrName>style.visibility</p:attrName>
                                        </p:attrNameLst>
                                      </p:cBhvr>
                                      <p:to>
                                        <p:strVal val="visible"/>
                                      </p:to>
                                    </p:set>
                                    <p:anim calcmode="lin" valueType="num">
                                      <p:cBhvr additive="base">
                                        <p:cTn id="35" dur="1000"/>
                                        <p:tgtEl>
                                          <p:spTgt spid="246"/>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47"/>
                                        </p:tgtEl>
                                        <p:attrNameLst>
                                          <p:attrName>style.visibility</p:attrName>
                                        </p:attrNameLst>
                                      </p:cBhvr>
                                      <p:to>
                                        <p:strVal val="visible"/>
                                      </p:to>
                                    </p:set>
                                    <p:anim calcmode="lin" valueType="num">
                                      <p:cBhvr additive="base">
                                        <p:cTn id="38" dur="1000"/>
                                        <p:tgtEl>
                                          <p:spTgt spid="247"/>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1000"/>
                                        <p:tgtEl>
                                          <p:spTgt spid="31"/>
                                        </p:tgtEl>
                                        <p:attrNameLst>
                                          <p:attrName>ppt_y</p:attrName>
                                        </p:attrNameLst>
                                      </p:cBhvr>
                                      <p:tavLst>
                                        <p:tav tm="0">
                                          <p:val>
                                            <p:strVal val="#ppt_y+1"/>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1000"/>
                                        <p:tgtEl>
                                          <p:spTgt spid="37"/>
                                        </p:tgtEl>
                                        <p:attrNameLst>
                                          <p:attrName>ppt_y</p:attrName>
                                        </p:attrNameLst>
                                      </p:cBhvr>
                                      <p:tavLst>
                                        <p:tav tm="0">
                                          <p:val>
                                            <p:strVal val="#ppt_y+1"/>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1000"/>
                                        <p:tgtEl>
                                          <p:spTgt spid="2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23" presetClass="entr" presetSubtype="16"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300"/>
                                        <p:tgtEl>
                                          <p:spTgt spid="24"/>
                                        </p:tgtEl>
                                        <p:attrNameLst>
                                          <p:attrName>ppt_w</p:attrName>
                                        </p:attrNameLst>
                                      </p:cBhvr>
                                      <p:tavLst>
                                        <p:tav tm="0">
                                          <p:val>
                                            <p:strVal val="0"/>
                                          </p:val>
                                        </p:tav>
                                        <p:tav tm="100000">
                                          <p:val>
                                            <p:strVal val="#ppt_w"/>
                                          </p:val>
                                        </p:tav>
                                      </p:tavLst>
                                    </p:anim>
                                    <p:anim calcmode="lin" valueType="num">
                                      <p:cBhvr additive="base">
                                        <p:cTn id="52" dur="300"/>
                                        <p:tgtEl>
                                          <p:spTgt spid="24"/>
                                        </p:tgtEl>
                                        <p:attrNameLst>
                                          <p:attrName>ppt_h</p:attrName>
                                        </p:attrNameLst>
                                      </p:cBhvr>
                                      <p:tavLst>
                                        <p:tav tm="0">
                                          <p:val>
                                            <p:strVal val="0"/>
                                          </p:val>
                                        </p:tav>
                                        <p:tav tm="100000">
                                          <p:val>
                                            <p:strVal val="#ppt_h"/>
                                          </p:val>
                                        </p:tav>
                                      </p:tavLst>
                                    </p:anim>
                                  </p:childTnLst>
                                </p:cTn>
                              </p:par>
                            </p:childTnLst>
                          </p:cTn>
                        </p:par>
                        <p:par>
                          <p:cTn id="53" fill="hold">
                            <p:stCondLst>
                              <p:cond delay="2300"/>
                            </p:stCondLst>
                            <p:childTnLst>
                              <p:par>
                                <p:cTn id="54" presetID="23" presetClass="entr" presetSubtype="16"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300"/>
                                        <p:tgtEl>
                                          <p:spTgt spid="25"/>
                                        </p:tgtEl>
                                        <p:attrNameLst>
                                          <p:attrName>ppt_w</p:attrName>
                                        </p:attrNameLst>
                                      </p:cBhvr>
                                      <p:tavLst>
                                        <p:tav tm="0">
                                          <p:val>
                                            <p:strVal val="0"/>
                                          </p:val>
                                        </p:tav>
                                        <p:tav tm="100000">
                                          <p:val>
                                            <p:strVal val="#ppt_w"/>
                                          </p:val>
                                        </p:tav>
                                      </p:tavLst>
                                    </p:anim>
                                    <p:anim calcmode="lin" valueType="num">
                                      <p:cBhvr additive="base">
                                        <p:cTn id="57" dur="300"/>
                                        <p:tgtEl>
                                          <p:spTgt spid="2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29" name="Picture 28">
            <a:extLst>
              <a:ext uri="{FF2B5EF4-FFF2-40B4-BE49-F238E27FC236}">
                <a16:creationId xmlns:a16="http://schemas.microsoft.com/office/drawing/2014/main" id="{F2513579-39F1-46CF-802E-411B9D0659A3}"/>
              </a:ext>
            </a:extLst>
          </p:cNvPr>
          <p:cNvPicPr>
            <a:picLocks noChangeAspect="1"/>
          </p:cNvPicPr>
          <p:nvPr/>
        </p:nvPicPr>
        <p:blipFill rotWithShape="1">
          <a:blip r:embed="rId3"/>
          <a:srcRect l="16234" t="30086" r="15221" b="27069"/>
          <a:stretch/>
        </p:blipFill>
        <p:spPr>
          <a:xfrm>
            <a:off x="1324535" y="191620"/>
            <a:ext cx="7618461" cy="4760259"/>
          </a:xfrm>
          <a:prstGeom prst="rect">
            <a:avLst/>
          </a:prstGeom>
        </p:spPr>
      </p:pic>
      <p:pic>
        <p:nvPicPr>
          <p:cNvPr id="10" name="Google Shape;781;p54">
            <a:extLst>
              <a:ext uri="{FF2B5EF4-FFF2-40B4-BE49-F238E27FC236}">
                <a16:creationId xmlns:a16="http://schemas.microsoft.com/office/drawing/2014/main" id="{0C267F5E-4BC0-473B-B6C7-C079EBE56CDA}"/>
              </a:ext>
            </a:extLst>
          </p:cNvPr>
          <p:cNvPicPr preferRelativeResize="0"/>
          <p:nvPr/>
        </p:nvPicPr>
        <p:blipFill>
          <a:blip r:embed="rId4">
            <a:alphaModFix/>
          </a:blip>
          <a:stretch>
            <a:fillRect/>
          </a:stretch>
        </p:blipFill>
        <p:spPr>
          <a:xfrm rot="19544771">
            <a:off x="-206156" y="-269514"/>
            <a:ext cx="1934939" cy="1447997"/>
          </a:xfrm>
          <a:prstGeom prst="rect">
            <a:avLst/>
          </a:prstGeom>
          <a:noFill/>
          <a:ln>
            <a:noFill/>
          </a:ln>
        </p:spPr>
      </p:pic>
      <p:sp>
        <p:nvSpPr>
          <p:cNvPr id="425" name="Google Shape;425;p44"/>
          <p:cNvSpPr txBox="1">
            <a:spLocks noGrp="1"/>
          </p:cNvSpPr>
          <p:nvPr>
            <p:ph type="title"/>
          </p:nvPr>
        </p:nvSpPr>
        <p:spPr>
          <a:xfrm rot="19483400">
            <a:off x="18103" y="266186"/>
            <a:ext cx="1851172" cy="822209"/>
          </a:xfrm>
          <a:prstGeom prst="rect">
            <a:avLst/>
          </a:prstGeom>
        </p:spPr>
        <p:txBody>
          <a:bodyPr spcFirstLastPara="1" wrap="square" lIns="91425" tIns="91425" rIns="91425" bIns="91425" anchor="t" anchorCtr="0">
            <a:noAutofit/>
          </a:bodyPr>
          <a:lstStyle/>
          <a:p>
            <a:pPr lvl="0" algn="l"/>
            <a:r>
              <a:rPr lang="en" sz="1600" dirty="0"/>
              <a:t>8</a:t>
            </a:r>
            <a:r>
              <a:rPr lang="en" sz="1600" baseline="30000" dirty="0"/>
              <a:t>th</a:t>
            </a:r>
            <a:r>
              <a:rPr lang="en" sz="1600" dirty="0"/>
              <a:t> Grade MATH</a:t>
            </a:r>
            <a:br>
              <a:rPr lang="en" sz="1600" dirty="0"/>
            </a:br>
            <a:r>
              <a:rPr lang="es-ES" sz="1600" dirty="0">
                <a:latin typeface="Architects Daughter" panose="020B0604020202020204" charset="0"/>
              </a:rPr>
              <a:t>MATEMÁTICAS </a:t>
            </a:r>
            <a:r>
              <a:rPr lang="en" sz="1600" dirty="0"/>
              <a:t>8</a:t>
            </a:r>
            <a:r>
              <a:rPr lang="en" sz="1600" dirty="0">
                <a:latin typeface="Calibri" panose="020F0502020204030204" pitchFamily="34" charset="0"/>
                <a:cs typeface="Calibri" panose="020F0502020204030204" pitchFamily="34" charset="0"/>
              </a:rPr>
              <a:t>⁰</a:t>
            </a:r>
            <a:r>
              <a:rPr lang="en" sz="1600" dirty="0"/>
              <a:t> Grado</a:t>
            </a:r>
            <a:endParaRPr sz="1600" dirty="0"/>
          </a:p>
        </p:txBody>
      </p:sp>
      <p:pic>
        <p:nvPicPr>
          <p:cNvPr id="427" name="Google Shape;427;p44"/>
          <p:cNvPicPr preferRelativeResize="0"/>
          <p:nvPr/>
        </p:nvPicPr>
        <p:blipFill>
          <a:blip r:embed="rId5">
            <a:alphaModFix/>
          </a:blip>
          <a:stretch>
            <a:fillRect/>
          </a:stretch>
        </p:blipFill>
        <p:spPr>
          <a:xfrm>
            <a:off x="82547" y="-115309"/>
            <a:ext cx="778932" cy="792600"/>
          </a:xfrm>
          <a:prstGeom prst="rect">
            <a:avLst/>
          </a:prstGeom>
          <a:noFill/>
          <a:ln>
            <a:noFill/>
          </a:ln>
        </p:spPr>
      </p:pic>
      <p:pic>
        <p:nvPicPr>
          <p:cNvPr id="428" name="Google Shape;428;p44"/>
          <p:cNvPicPr preferRelativeResize="0"/>
          <p:nvPr/>
        </p:nvPicPr>
        <p:blipFill>
          <a:blip r:embed="rId5">
            <a:alphaModFix/>
          </a:blip>
          <a:stretch>
            <a:fillRect/>
          </a:stretch>
        </p:blipFill>
        <p:spPr>
          <a:xfrm>
            <a:off x="8164064" y="-46676"/>
            <a:ext cx="778932" cy="792600"/>
          </a:xfrm>
          <a:prstGeom prst="rect">
            <a:avLst/>
          </a:prstGeom>
          <a:noFill/>
          <a:ln>
            <a:noFill/>
          </a:ln>
        </p:spPr>
      </p:pic>
      <p:sp>
        <p:nvSpPr>
          <p:cNvPr id="11" name="Google Shape;328;p41">
            <a:extLst>
              <a:ext uri="{FF2B5EF4-FFF2-40B4-BE49-F238E27FC236}">
                <a16:creationId xmlns:a16="http://schemas.microsoft.com/office/drawing/2014/main" id="{AADE094A-E1E4-4166-BF33-6BE3802B1E02}"/>
              </a:ext>
            </a:extLst>
          </p:cNvPr>
          <p:cNvSpPr/>
          <p:nvPr/>
        </p:nvSpPr>
        <p:spPr>
          <a:xfrm>
            <a:off x="1646740" y="1558407"/>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B050"/>
            </a:solidFill>
            <a:prstDash val="solid"/>
            <a:round/>
            <a:headEnd type="none" w="med" len="med"/>
            <a:tailEnd type="none" w="med" len="med"/>
          </a:ln>
        </p:spPr>
      </p:sp>
      <p:sp>
        <p:nvSpPr>
          <p:cNvPr id="12" name="Google Shape;328;p41">
            <a:extLst>
              <a:ext uri="{FF2B5EF4-FFF2-40B4-BE49-F238E27FC236}">
                <a16:creationId xmlns:a16="http://schemas.microsoft.com/office/drawing/2014/main" id="{4DCFF13B-1BC0-45E7-800C-44392EFE8A18}"/>
              </a:ext>
            </a:extLst>
          </p:cNvPr>
          <p:cNvSpPr/>
          <p:nvPr/>
        </p:nvSpPr>
        <p:spPr>
          <a:xfrm>
            <a:off x="4366008" y="1543205"/>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B050"/>
            </a:solidFill>
            <a:prstDash val="solid"/>
            <a:round/>
            <a:headEnd type="none" w="med" len="med"/>
            <a:tailEnd type="none" w="med" len="med"/>
          </a:ln>
        </p:spPr>
      </p:sp>
      <p:sp>
        <p:nvSpPr>
          <p:cNvPr id="13" name="Google Shape;328;p41">
            <a:extLst>
              <a:ext uri="{FF2B5EF4-FFF2-40B4-BE49-F238E27FC236}">
                <a16:creationId xmlns:a16="http://schemas.microsoft.com/office/drawing/2014/main" id="{3EC09717-04EA-4BAE-9BB4-C42D28A1AE31}"/>
              </a:ext>
            </a:extLst>
          </p:cNvPr>
          <p:cNvSpPr/>
          <p:nvPr/>
        </p:nvSpPr>
        <p:spPr>
          <a:xfrm>
            <a:off x="7608626" y="1531650"/>
            <a:ext cx="819471"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B050"/>
            </a:solidFill>
            <a:prstDash val="solid"/>
            <a:round/>
            <a:headEnd type="none" w="med" len="med"/>
            <a:tailEnd type="none" w="med" len="med"/>
          </a:ln>
        </p:spPr>
      </p:sp>
      <p:sp>
        <p:nvSpPr>
          <p:cNvPr id="14" name="Google Shape;328;p41">
            <a:extLst>
              <a:ext uri="{FF2B5EF4-FFF2-40B4-BE49-F238E27FC236}">
                <a16:creationId xmlns:a16="http://schemas.microsoft.com/office/drawing/2014/main" id="{2676444B-0940-4F80-899A-5B47CA25F281}"/>
              </a:ext>
            </a:extLst>
          </p:cNvPr>
          <p:cNvSpPr/>
          <p:nvPr/>
        </p:nvSpPr>
        <p:spPr>
          <a:xfrm>
            <a:off x="7450843" y="3312570"/>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15" name="Google Shape;328;p41">
            <a:extLst>
              <a:ext uri="{FF2B5EF4-FFF2-40B4-BE49-F238E27FC236}">
                <a16:creationId xmlns:a16="http://schemas.microsoft.com/office/drawing/2014/main" id="{F21ABFF4-70B5-47BB-906A-84C87B2DCDE7}"/>
              </a:ext>
            </a:extLst>
          </p:cNvPr>
          <p:cNvSpPr/>
          <p:nvPr/>
        </p:nvSpPr>
        <p:spPr>
          <a:xfrm>
            <a:off x="7450842" y="2949795"/>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FFC000"/>
            </a:solidFill>
            <a:prstDash val="solid"/>
            <a:round/>
            <a:headEnd type="none" w="med" len="med"/>
            <a:tailEnd type="none" w="med" len="med"/>
          </a:ln>
        </p:spPr>
      </p:sp>
      <p:sp>
        <p:nvSpPr>
          <p:cNvPr id="16" name="Google Shape;328;p41">
            <a:extLst>
              <a:ext uri="{FF2B5EF4-FFF2-40B4-BE49-F238E27FC236}">
                <a16:creationId xmlns:a16="http://schemas.microsoft.com/office/drawing/2014/main" id="{530E7C5A-1867-4F9E-91C2-C1F43B0F468E}"/>
              </a:ext>
            </a:extLst>
          </p:cNvPr>
          <p:cNvSpPr/>
          <p:nvPr/>
        </p:nvSpPr>
        <p:spPr>
          <a:xfrm>
            <a:off x="7463797" y="2595175"/>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70C0"/>
            </a:solidFill>
            <a:prstDash val="solid"/>
            <a:round/>
            <a:headEnd type="none" w="med" len="med"/>
            <a:tailEnd type="none" w="med" len="med"/>
          </a:ln>
        </p:spPr>
      </p:sp>
      <p:sp>
        <p:nvSpPr>
          <p:cNvPr id="17" name="Google Shape;328;p41">
            <a:extLst>
              <a:ext uri="{FF2B5EF4-FFF2-40B4-BE49-F238E27FC236}">
                <a16:creationId xmlns:a16="http://schemas.microsoft.com/office/drawing/2014/main" id="{30C60F26-0BF4-47CB-9359-6ABDBD79D403}"/>
              </a:ext>
            </a:extLst>
          </p:cNvPr>
          <p:cNvSpPr/>
          <p:nvPr/>
        </p:nvSpPr>
        <p:spPr>
          <a:xfrm>
            <a:off x="4307017" y="2601672"/>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70C0"/>
            </a:solidFill>
            <a:prstDash val="solid"/>
            <a:round/>
            <a:headEnd type="none" w="med" len="med"/>
            <a:tailEnd type="none" w="med" len="med"/>
          </a:ln>
        </p:spPr>
      </p:sp>
      <p:sp>
        <p:nvSpPr>
          <p:cNvPr id="18" name="Google Shape;328;p41">
            <a:extLst>
              <a:ext uri="{FF2B5EF4-FFF2-40B4-BE49-F238E27FC236}">
                <a16:creationId xmlns:a16="http://schemas.microsoft.com/office/drawing/2014/main" id="{0B78B4FB-5C6E-4EC1-863C-1B3599E9C934}"/>
              </a:ext>
            </a:extLst>
          </p:cNvPr>
          <p:cNvSpPr/>
          <p:nvPr/>
        </p:nvSpPr>
        <p:spPr>
          <a:xfrm>
            <a:off x="4289086" y="2940509"/>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FFC000"/>
            </a:solidFill>
            <a:prstDash val="solid"/>
            <a:round/>
            <a:headEnd type="none" w="med" len="med"/>
            <a:tailEnd type="none" w="med" len="med"/>
          </a:ln>
        </p:spPr>
      </p:sp>
      <p:sp>
        <p:nvSpPr>
          <p:cNvPr id="19" name="Google Shape;328;p41">
            <a:extLst>
              <a:ext uri="{FF2B5EF4-FFF2-40B4-BE49-F238E27FC236}">
                <a16:creationId xmlns:a16="http://schemas.microsoft.com/office/drawing/2014/main" id="{EDFB6680-3A3F-4543-8913-A4EBC8174B43}"/>
              </a:ext>
            </a:extLst>
          </p:cNvPr>
          <p:cNvSpPr/>
          <p:nvPr/>
        </p:nvSpPr>
        <p:spPr>
          <a:xfrm>
            <a:off x="4307017" y="3325065"/>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20" name="Google Shape;328;p41">
            <a:extLst>
              <a:ext uri="{FF2B5EF4-FFF2-40B4-BE49-F238E27FC236}">
                <a16:creationId xmlns:a16="http://schemas.microsoft.com/office/drawing/2014/main" id="{C4AA540B-F51C-4622-9518-D6D0244C6399}"/>
              </a:ext>
            </a:extLst>
          </p:cNvPr>
          <p:cNvSpPr/>
          <p:nvPr/>
        </p:nvSpPr>
        <p:spPr>
          <a:xfrm>
            <a:off x="1512010" y="2624532"/>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70C0"/>
            </a:solidFill>
            <a:prstDash val="solid"/>
            <a:round/>
            <a:headEnd type="none" w="med" len="med"/>
            <a:tailEnd type="none" w="med" len="med"/>
          </a:ln>
        </p:spPr>
      </p:sp>
      <p:sp>
        <p:nvSpPr>
          <p:cNvPr id="21" name="Google Shape;328;p41">
            <a:extLst>
              <a:ext uri="{FF2B5EF4-FFF2-40B4-BE49-F238E27FC236}">
                <a16:creationId xmlns:a16="http://schemas.microsoft.com/office/drawing/2014/main" id="{BBA48EBB-E7C1-4BE6-89BE-2682A50FE451}"/>
              </a:ext>
            </a:extLst>
          </p:cNvPr>
          <p:cNvSpPr/>
          <p:nvPr/>
        </p:nvSpPr>
        <p:spPr>
          <a:xfrm>
            <a:off x="1505255" y="2980409"/>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FFC000"/>
            </a:solidFill>
            <a:prstDash val="solid"/>
            <a:round/>
            <a:headEnd type="none" w="med" len="med"/>
            <a:tailEnd type="none" w="med" len="med"/>
          </a:ln>
        </p:spPr>
      </p:sp>
      <p:sp>
        <p:nvSpPr>
          <p:cNvPr id="22" name="Google Shape;328;p41">
            <a:extLst>
              <a:ext uri="{FF2B5EF4-FFF2-40B4-BE49-F238E27FC236}">
                <a16:creationId xmlns:a16="http://schemas.microsoft.com/office/drawing/2014/main" id="{909507ED-658D-4BE4-85F0-7AE83F86494F}"/>
              </a:ext>
            </a:extLst>
          </p:cNvPr>
          <p:cNvSpPr/>
          <p:nvPr/>
        </p:nvSpPr>
        <p:spPr>
          <a:xfrm>
            <a:off x="1512010" y="3329659"/>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5" name="Google Shape;372;p42">
            <a:hlinkClick r:id="rId6" action="ppaction://hlinksldjump"/>
            <a:extLst>
              <a:ext uri="{FF2B5EF4-FFF2-40B4-BE49-F238E27FC236}">
                <a16:creationId xmlns:a16="http://schemas.microsoft.com/office/drawing/2014/main" id="{C82DE724-06E3-4CA9-8216-5B3335CCDC1C}"/>
              </a:ext>
            </a:extLst>
          </p:cNvPr>
          <p:cNvSpPr/>
          <p:nvPr/>
        </p:nvSpPr>
        <p:spPr>
          <a:xfrm>
            <a:off x="7626181" y="1643050"/>
            <a:ext cx="819470" cy="349454"/>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00B050"/>
            </a:solidFill>
            <a:prstDash val="solid"/>
            <a:round/>
            <a:headEnd type="none" w="med" len="med"/>
            <a:tailEnd type="none" w="med" len="med"/>
          </a:ln>
        </p:spPr>
      </p:sp>
      <p:sp>
        <p:nvSpPr>
          <p:cNvPr id="6" name="Google Shape;372;p42">
            <a:hlinkClick r:id="rId6" action="ppaction://hlinksldjump"/>
            <a:extLst>
              <a:ext uri="{FF2B5EF4-FFF2-40B4-BE49-F238E27FC236}">
                <a16:creationId xmlns:a16="http://schemas.microsoft.com/office/drawing/2014/main" id="{F85047AB-420A-414D-A9DB-B05F65555FB3}"/>
              </a:ext>
            </a:extLst>
          </p:cNvPr>
          <p:cNvSpPr/>
          <p:nvPr/>
        </p:nvSpPr>
        <p:spPr>
          <a:xfrm>
            <a:off x="7756889" y="4199644"/>
            <a:ext cx="558053" cy="258017"/>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sp>
      <p:sp>
        <p:nvSpPr>
          <p:cNvPr id="7" name="Google Shape;372;p42">
            <a:hlinkClick r:id="rId6" action="ppaction://hlinksldjump"/>
            <a:extLst>
              <a:ext uri="{FF2B5EF4-FFF2-40B4-BE49-F238E27FC236}">
                <a16:creationId xmlns:a16="http://schemas.microsoft.com/office/drawing/2014/main" id="{833FC486-B2FC-4B5F-A2D7-2E9EE1D9BA4D}"/>
              </a:ext>
            </a:extLst>
          </p:cNvPr>
          <p:cNvSpPr/>
          <p:nvPr/>
        </p:nvSpPr>
        <p:spPr>
          <a:xfrm>
            <a:off x="1404664" y="4142775"/>
            <a:ext cx="1089734" cy="349454"/>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sp>
      <p:sp>
        <p:nvSpPr>
          <p:cNvPr id="8" name="Google Shape;372;p42">
            <a:hlinkClick r:id="rId6" action="ppaction://hlinksldjump"/>
            <a:extLst>
              <a:ext uri="{FF2B5EF4-FFF2-40B4-BE49-F238E27FC236}">
                <a16:creationId xmlns:a16="http://schemas.microsoft.com/office/drawing/2014/main" id="{5727B0EB-C305-4178-ADF6-D04ABF9E3EE6}"/>
              </a:ext>
            </a:extLst>
          </p:cNvPr>
          <p:cNvSpPr/>
          <p:nvPr/>
        </p:nvSpPr>
        <p:spPr>
          <a:xfrm>
            <a:off x="7637929" y="3401771"/>
            <a:ext cx="732865" cy="349454"/>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7030A0"/>
            </a:solidFill>
            <a:prstDash val="solid"/>
            <a:round/>
            <a:headEnd type="none" w="med" len="med"/>
            <a:tailEnd type="none" w="med" len="med"/>
          </a:ln>
        </p:spPr>
      </p:sp>
      <p:pic>
        <p:nvPicPr>
          <p:cNvPr id="9" name="Google Shape;1242;p68">
            <a:extLst>
              <a:ext uri="{FF2B5EF4-FFF2-40B4-BE49-F238E27FC236}">
                <a16:creationId xmlns:a16="http://schemas.microsoft.com/office/drawing/2014/main" id="{0258EE51-4054-40F1-B409-0DB317CC8514}"/>
              </a:ext>
            </a:extLst>
          </p:cNvPr>
          <p:cNvPicPr preferRelativeResize="0"/>
          <p:nvPr/>
        </p:nvPicPr>
        <p:blipFill rotWithShape="1">
          <a:blip r:embed="rId7">
            <a:alphaModFix/>
          </a:blip>
          <a:srcRect t="11051" r="20000" b="26510"/>
          <a:stretch/>
        </p:blipFill>
        <p:spPr>
          <a:xfrm rot="382098">
            <a:off x="6421626" y="3533436"/>
            <a:ext cx="1650875" cy="665800"/>
          </a:xfrm>
          <a:prstGeom prst="rect">
            <a:avLst/>
          </a:prstGeom>
          <a:noFill/>
          <a:ln>
            <a:noFill/>
          </a:ln>
        </p:spPr>
      </p:pic>
      <p:pic>
        <p:nvPicPr>
          <p:cNvPr id="25" name="Google Shape;1242;p68">
            <a:extLst>
              <a:ext uri="{FF2B5EF4-FFF2-40B4-BE49-F238E27FC236}">
                <a16:creationId xmlns:a16="http://schemas.microsoft.com/office/drawing/2014/main" id="{963D421C-1501-4735-B2DE-5830F8FCC0E6}"/>
              </a:ext>
            </a:extLst>
          </p:cNvPr>
          <p:cNvPicPr preferRelativeResize="0"/>
          <p:nvPr/>
        </p:nvPicPr>
        <p:blipFill rotWithShape="1">
          <a:blip r:embed="rId7">
            <a:alphaModFix/>
          </a:blip>
          <a:srcRect t="11051" r="20000" b="26510"/>
          <a:stretch/>
        </p:blipFill>
        <p:spPr>
          <a:xfrm rot="768688">
            <a:off x="3912" y="3441879"/>
            <a:ext cx="1650875" cy="665800"/>
          </a:xfrm>
          <a:prstGeom prst="rect">
            <a:avLst/>
          </a:prstGeom>
          <a:noFill/>
          <a:ln>
            <a:noFill/>
          </a:ln>
        </p:spPr>
      </p:pic>
      <p:pic>
        <p:nvPicPr>
          <p:cNvPr id="31" name="Picture 30">
            <a:extLst>
              <a:ext uri="{FF2B5EF4-FFF2-40B4-BE49-F238E27FC236}">
                <a16:creationId xmlns:a16="http://schemas.microsoft.com/office/drawing/2014/main" id="{6E0CC730-0640-49C4-AF1F-C17BE9CB1DDE}"/>
              </a:ext>
            </a:extLst>
          </p:cNvPr>
          <p:cNvPicPr>
            <a:picLocks noChangeAspect="1"/>
          </p:cNvPicPr>
          <p:nvPr/>
        </p:nvPicPr>
        <p:blipFill rotWithShape="1">
          <a:blip r:embed="rId8"/>
          <a:srcRect l="18823" t="25062" r="62280" b="58446"/>
          <a:stretch/>
        </p:blipFill>
        <p:spPr>
          <a:xfrm>
            <a:off x="2446655" y="50724"/>
            <a:ext cx="1727947" cy="848275"/>
          </a:xfrm>
          <a:prstGeom prst="rect">
            <a:avLst/>
          </a:prstGeom>
        </p:spPr>
      </p:pic>
    </p:spTree>
    <p:extLst>
      <p:ext uri="{BB962C8B-B14F-4D97-AF65-F5344CB8AC3E}">
        <p14:creationId xmlns:p14="http://schemas.microsoft.com/office/powerpoint/2010/main" val="15864872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7"/>
                                        </p:tgtEl>
                                        <p:attrNameLst>
                                          <p:attrName>style.visibility</p:attrName>
                                        </p:attrNameLst>
                                      </p:cBhvr>
                                      <p:to>
                                        <p:strVal val="visible"/>
                                      </p:to>
                                    </p:set>
                                    <p:anim calcmode="lin" valueType="num">
                                      <p:cBhvr additive="base">
                                        <p:cTn id="7" dur="1000"/>
                                        <p:tgtEl>
                                          <p:spTgt spid="42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1000"/>
                                        <p:tgtEl>
                                          <p:spTgt spid="428"/>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425"/>
                                        </p:tgtEl>
                                        <p:attrNameLst>
                                          <p:attrName>style.visibility</p:attrName>
                                        </p:attrNameLst>
                                      </p:cBhvr>
                                      <p:to>
                                        <p:strVal val="visible"/>
                                      </p:to>
                                    </p:set>
                                    <p:animEffect transition="in" filter="fade">
                                      <p:cBhvr>
                                        <p:cTn id="13" dur="1000"/>
                                        <p:tgtEl>
                                          <p:spTgt spid="425"/>
                                        </p:tgtEl>
                                      </p:cBhvr>
                                    </p:animEffect>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300"/>
                                        <p:tgtEl>
                                          <p:spTgt spid="11"/>
                                        </p:tgtEl>
                                        <p:attrNameLst>
                                          <p:attrName>ppt_w</p:attrName>
                                        </p:attrNameLst>
                                      </p:cBhvr>
                                      <p:tavLst>
                                        <p:tav tm="0">
                                          <p:val>
                                            <p:strVal val="0"/>
                                          </p:val>
                                        </p:tav>
                                        <p:tav tm="100000">
                                          <p:val>
                                            <p:strVal val="#ppt_w"/>
                                          </p:val>
                                        </p:tav>
                                      </p:tavLst>
                                    </p:anim>
                                    <p:anim calcmode="lin" valueType="num">
                                      <p:cBhvr additive="base">
                                        <p:cTn id="21" dur="300"/>
                                        <p:tgtEl>
                                          <p:spTgt spid="11"/>
                                        </p:tgtEl>
                                        <p:attrNameLst>
                                          <p:attrName>ppt_h</p:attrName>
                                        </p:attrNameLst>
                                      </p:cBhvr>
                                      <p:tavLst>
                                        <p:tav tm="0">
                                          <p:val>
                                            <p:strVal val="0"/>
                                          </p:val>
                                        </p:tav>
                                        <p:tav tm="100000">
                                          <p:val>
                                            <p:strVal val="#ppt_h"/>
                                          </p:val>
                                        </p:tav>
                                      </p:tavLst>
                                    </p:anim>
                                  </p:childTnLst>
                                </p:cTn>
                              </p:par>
                            </p:childTnLst>
                          </p:cTn>
                        </p:par>
                        <p:par>
                          <p:cTn id="22" fill="hold">
                            <p:stCondLst>
                              <p:cond delay="1300"/>
                            </p:stCondLst>
                            <p:childTnLst>
                              <p:par>
                                <p:cTn id="23" presetID="2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300"/>
                                        <p:tgtEl>
                                          <p:spTgt spid="12"/>
                                        </p:tgtEl>
                                        <p:attrNameLst>
                                          <p:attrName>ppt_w</p:attrName>
                                        </p:attrNameLst>
                                      </p:cBhvr>
                                      <p:tavLst>
                                        <p:tav tm="0">
                                          <p:val>
                                            <p:strVal val="0"/>
                                          </p:val>
                                        </p:tav>
                                        <p:tav tm="100000">
                                          <p:val>
                                            <p:strVal val="#ppt_w"/>
                                          </p:val>
                                        </p:tav>
                                      </p:tavLst>
                                    </p:anim>
                                    <p:anim calcmode="lin" valueType="num">
                                      <p:cBhvr additive="base">
                                        <p:cTn id="26" dur="300"/>
                                        <p:tgtEl>
                                          <p:spTgt spid="12"/>
                                        </p:tgtEl>
                                        <p:attrNameLst>
                                          <p:attrName>ppt_h</p:attrName>
                                        </p:attrNameLst>
                                      </p:cBhvr>
                                      <p:tavLst>
                                        <p:tav tm="0">
                                          <p:val>
                                            <p:strVal val="0"/>
                                          </p:val>
                                        </p:tav>
                                        <p:tav tm="100000">
                                          <p:val>
                                            <p:strVal val="#ppt_h"/>
                                          </p:val>
                                        </p:tav>
                                      </p:tavLst>
                                    </p:anim>
                                  </p:childTnLst>
                                </p:cTn>
                              </p:par>
                            </p:childTnLst>
                          </p:cTn>
                        </p:par>
                        <p:par>
                          <p:cTn id="27" fill="hold">
                            <p:stCondLst>
                              <p:cond delay="1600"/>
                            </p:stCondLst>
                            <p:childTnLst>
                              <p:par>
                                <p:cTn id="28" presetID="23" presetClass="entr" presetSubtype="16"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300"/>
                                        <p:tgtEl>
                                          <p:spTgt spid="13"/>
                                        </p:tgtEl>
                                        <p:attrNameLst>
                                          <p:attrName>ppt_w</p:attrName>
                                        </p:attrNameLst>
                                      </p:cBhvr>
                                      <p:tavLst>
                                        <p:tav tm="0">
                                          <p:val>
                                            <p:strVal val="0"/>
                                          </p:val>
                                        </p:tav>
                                        <p:tav tm="100000">
                                          <p:val>
                                            <p:strVal val="#ppt_w"/>
                                          </p:val>
                                        </p:tav>
                                      </p:tavLst>
                                    </p:anim>
                                    <p:anim calcmode="lin" valueType="num">
                                      <p:cBhvr additive="base">
                                        <p:cTn id="31" dur="300"/>
                                        <p:tgtEl>
                                          <p:spTgt spid="13"/>
                                        </p:tgtEl>
                                        <p:attrNameLst>
                                          <p:attrName>ppt_h</p:attrName>
                                        </p:attrNameLst>
                                      </p:cBhvr>
                                      <p:tavLst>
                                        <p:tav tm="0">
                                          <p:val>
                                            <p:strVal val="0"/>
                                          </p:val>
                                        </p:tav>
                                        <p:tav tm="100000">
                                          <p:val>
                                            <p:strVal val="#ppt_h"/>
                                          </p:val>
                                        </p:tav>
                                      </p:tavLst>
                                    </p:anim>
                                  </p:childTnLst>
                                </p:cTn>
                              </p:par>
                            </p:childTnLst>
                          </p:cTn>
                        </p:par>
                        <p:par>
                          <p:cTn id="32" fill="hold">
                            <p:stCondLst>
                              <p:cond delay="1900"/>
                            </p:stCondLst>
                            <p:childTnLst>
                              <p:par>
                                <p:cTn id="33" presetID="2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300"/>
                                        <p:tgtEl>
                                          <p:spTgt spid="14"/>
                                        </p:tgtEl>
                                        <p:attrNameLst>
                                          <p:attrName>ppt_w</p:attrName>
                                        </p:attrNameLst>
                                      </p:cBhvr>
                                      <p:tavLst>
                                        <p:tav tm="0">
                                          <p:val>
                                            <p:strVal val="0"/>
                                          </p:val>
                                        </p:tav>
                                        <p:tav tm="100000">
                                          <p:val>
                                            <p:strVal val="#ppt_w"/>
                                          </p:val>
                                        </p:tav>
                                      </p:tavLst>
                                    </p:anim>
                                    <p:anim calcmode="lin" valueType="num">
                                      <p:cBhvr additive="base">
                                        <p:cTn id="36" dur="300"/>
                                        <p:tgtEl>
                                          <p:spTgt spid="14"/>
                                        </p:tgtEl>
                                        <p:attrNameLst>
                                          <p:attrName>ppt_h</p:attrName>
                                        </p:attrNameLst>
                                      </p:cBhvr>
                                      <p:tavLst>
                                        <p:tav tm="0">
                                          <p:val>
                                            <p:strVal val="0"/>
                                          </p:val>
                                        </p:tav>
                                        <p:tav tm="100000">
                                          <p:val>
                                            <p:strVal val="#ppt_h"/>
                                          </p:val>
                                        </p:tav>
                                      </p:tavLst>
                                    </p:anim>
                                  </p:childTnLst>
                                </p:cTn>
                              </p:par>
                            </p:childTnLst>
                          </p:cTn>
                        </p:par>
                        <p:par>
                          <p:cTn id="37" fill="hold">
                            <p:stCondLst>
                              <p:cond delay="2200"/>
                            </p:stCondLst>
                            <p:childTnLst>
                              <p:par>
                                <p:cTn id="38" presetID="23" presetClass="entr" presetSubtype="16"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300"/>
                                        <p:tgtEl>
                                          <p:spTgt spid="15"/>
                                        </p:tgtEl>
                                        <p:attrNameLst>
                                          <p:attrName>ppt_w</p:attrName>
                                        </p:attrNameLst>
                                      </p:cBhvr>
                                      <p:tavLst>
                                        <p:tav tm="0">
                                          <p:val>
                                            <p:strVal val="0"/>
                                          </p:val>
                                        </p:tav>
                                        <p:tav tm="100000">
                                          <p:val>
                                            <p:strVal val="#ppt_w"/>
                                          </p:val>
                                        </p:tav>
                                      </p:tavLst>
                                    </p:anim>
                                    <p:anim calcmode="lin" valueType="num">
                                      <p:cBhvr additive="base">
                                        <p:cTn id="41" dur="300"/>
                                        <p:tgtEl>
                                          <p:spTgt spid="15"/>
                                        </p:tgtEl>
                                        <p:attrNameLst>
                                          <p:attrName>ppt_h</p:attrName>
                                        </p:attrNameLst>
                                      </p:cBhvr>
                                      <p:tavLst>
                                        <p:tav tm="0">
                                          <p:val>
                                            <p:strVal val="0"/>
                                          </p:val>
                                        </p:tav>
                                        <p:tav tm="100000">
                                          <p:val>
                                            <p:strVal val="#ppt_h"/>
                                          </p:val>
                                        </p:tav>
                                      </p:tavLst>
                                    </p:anim>
                                  </p:childTnLst>
                                </p:cTn>
                              </p:par>
                            </p:childTnLst>
                          </p:cTn>
                        </p:par>
                        <p:par>
                          <p:cTn id="42" fill="hold">
                            <p:stCondLst>
                              <p:cond delay="2500"/>
                            </p:stCondLst>
                            <p:childTnLst>
                              <p:par>
                                <p:cTn id="43" presetID="23" presetClass="entr" presetSubtype="1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300"/>
                                        <p:tgtEl>
                                          <p:spTgt spid="16"/>
                                        </p:tgtEl>
                                        <p:attrNameLst>
                                          <p:attrName>ppt_w</p:attrName>
                                        </p:attrNameLst>
                                      </p:cBhvr>
                                      <p:tavLst>
                                        <p:tav tm="0">
                                          <p:val>
                                            <p:strVal val="0"/>
                                          </p:val>
                                        </p:tav>
                                        <p:tav tm="100000">
                                          <p:val>
                                            <p:strVal val="#ppt_w"/>
                                          </p:val>
                                        </p:tav>
                                      </p:tavLst>
                                    </p:anim>
                                    <p:anim calcmode="lin" valueType="num">
                                      <p:cBhvr additive="base">
                                        <p:cTn id="46" dur="300"/>
                                        <p:tgtEl>
                                          <p:spTgt spid="16"/>
                                        </p:tgtEl>
                                        <p:attrNameLst>
                                          <p:attrName>ppt_h</p:attrName>
                                        </p:attrNameLst>
                                      </p:cBhvr>
                                      <p:tavLst>
                                        <p:tav tm="0">
                                          <p:val>
                                            <p:strVal val="0"/>
                                          </p:val>
                                        </p:tav>
                                        <p:tav tm="100000">
                                          <p:val>
                                            <p:strVal val="#ppt_h"/>
                                          </p:val>
                                        </p:tav>
                                      </p:tavLst>
                                    </p:anim>
                                  </p:childTnLst>
                                </p:cTn>
                              </p:par>
                            </p:childTnLst>
                          </p:cTn>
                        </p:par>
                        <p:par>
                          <p:cTn id="47" fill="hold">
                            <p:stCondLst>
                              <p:cond delay="2800"/>
                            </p:stCondLst>
                            <p:childTnLst>
                              <p:par>
                                <p:cTn id="48" presetID="23" presetClass="entr" presetSubtype="16"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300"/>
                                        <p:tgtEl>
                                          <p:spTgt spid="17"/>
                                        </p:tgtEl>
                                        <p:attrNameLst>
                                          <p:attrName>ppt_w</p:attrName>
                                        </p:attrNameLst>
                                      </p:cBhvr>
                                      <p:tavLst>
                                        <p:tav tm="0">
                                          <p:val>
                                            <p:strVal val="0"/>
                                          </p:val>
                                        </p:tav>
                                        <p:tav tm="100000">
                                          <p:val>
                                            <p:strVal val="#ppt_w"/>
                                          </p:val>
                                        </p:tav>
                                      </p:tavLst>
                                    </p:anim>
                                    <p:anim calcmode="lin" valueType="num">
                                      <p:cBhvr additive="base">
                                        <p:cTn id="51" dur="300"/>
                                        <p:tgtEl>
                                          <p:spTgt spid="17"/>
                                        </p:tgtEl>
                                        <p:attrNameLst>
                                          <p:attrName>ppt_h</p:attrName>
                                        </p:attrNameLst>
                                      </p:cBhvr>
                                      <p:tavLst>
                                        <p:tav tm="0">
                                          <p:val>
                                            <p:strVal val="0"/>
                                          </p:val>
                                        </p:tav>
                                        <p:tav tm="100000">
                                          <p:val>
                                            <p:strVal val="#ppt_h"/>
                                          </p:val>
                                        </p:tav>
                                      </p:tavLst>
                                    </p:anim>
                                  </p:childTnLst>
                                </p:cTn>
                              </p:par>
                            </p:childTnLst>
                          </p:cTn>
                        </p:par>
                        <p:par>
                          <p:cTn id="52" fill="hold">
                            <p:stCondLst>
                              <p:cond delay="3100"/>
                            </p:stCondLst>
                            <p:childTnLst>
                              <p:par>
                                <p:cTn id="53" presetID="23" presetClass="entr" presetSubtype="16"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300"/>
                                        <p:tgtEl>
                                          <p:spTgt spid="18"/>
                                        </p:tgtEl>
                                        <p:attrNameLst>
                                          <p:attrName>ppt_w</p:attrName>
                                        </p:attrNameLst>
                                      </p:cBhvr>
                                      <p:tavLst>
                                        <p:tav tm="0">
                                          <p:val>
                                            <p:strVal val="0"/>
                                          </p:val>
                                        </p:tav>
                                        <p:tav tm="100000">
                                          <p:val>
                                            <p:strVal val="#ppt_w"/>
                                          </p:val>
                                        </p:tav>
                                      </p:tavLst>
                                    </p:anim>
                                    <p:anim calcmode="lin" valueType="num">
                                      <p:cBhvr additive="base">
                                        <p:cTn id="56" dur="300"/>
                                        <p:tgtEl>
                                          <p:spTgt spid="18"/>
                                        </p:tgtEl>
                                        <p:attrNameLst>
                                          <p:attrName>ppt_h</p:attrName>
                                        </p:attrNameLst>
                                      </p:cBhvr>
                                      <p:tavLst>
                                        <p:tav tm="0">
                                          <p:val>
                                            <p:strVal val="0"/>
                                          </p:val>
                                        </p:tav>
                                        <p:tav tm="100000">
                                          <p:val>
                                            <p:strVal val="#ppt_h"/>
                                          </p:val>
                                        </p:tav>
                                      </p:tavLst>
                                    </p:anim>
                                  </p:childTnLst>
                                </p:cTn>
                              </p:par>
                            </p:childTnLst>
                          </p:cTn>
                        </p:par>
                        <p:par>
                          <p:cTn id="57" fill="hold">
                            <p:stCondLst>
                              <p:cond delay="3400"/>
                            </p:stCondLst>
                            <p:childTnLst>
                              <p:par>
                                <p:cTn id="58" presetID="23" presetClass="entr" presetSubtype="1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300"/>
                                        <p:tgtEl>
                                          <p:spTgt spid="19"/>
                                        </p:tgtEl>
                                        <p:attrNameLst>
                                          <p:attrName>ppt_w</p:attrName>
                                        </p:attrNameLst>
                                      </p:cBhvr>
                                      <p:tavLst>
                                        <p:tav tm="0">
                                          <p:val>
                                            <p:strVal val="0"/>
                                          </p:val>
                                        </p:tav>
                                        <p:tav tm="100000">
                                          <p:val>
                                            <p:strVal val="#ppt_w"/>
                                          </p:val>
                                        </p:tav>
                                      </p:tavLst>
                                    </p:anim>
                                    <p:anim calcmode="lin" valueType="num">
                                      <p:cBhvr additive="base">
                                        <p:cTn id="61" dur="300"/>
                                        <p:tgtEl>
                                          <p:spTgt spid="19"/>
                                        </p:tgtEl>
                                        <p:attrNameLst>
                                          <p:attrName>ppt_h</p:attrName>
                                        </p:attrNameLst>
                                      </p:cBhvr>
                                      <p:tavLst>
                                        <p:tav tm="0">
                                          <p:val>
                                            <p:strVal val="0"/>
                                          </p:val>
                                        </p:tav>
                                        <p:tav tm="100000">
                                          <p:val>
                                            <p:strVal val="#ppt_h"/>
                                          </p:val>
                                        </p:tav>
                                      </p:tavLst>
                                    </p:anim>
                                  </p:childTnLst>
                                </p:cTn>
                              </p:par>
                            </p:childTnLst>
                          </p:cTn>
                        </p:par>
                        <p:par>
                          <p:cTn id="62" fill="hold">
                            <p:stCondLst>
                              <p:cond delay="3700"/>
                            </p:stCondLst>
                            <p:childTnLst>
                              <p:par>
                                <p:cTn id="63" presetID="23" presetClass="entr" presetSubtype="16"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300"/>
                                        <p:tgtEl>
                                          <p:spTgt spid="20"/>
                                        </p:tgtEl>
                                        <p:attrNameLst>
                                          <p:attrName>ppt_w</p:attrName>
                                        </p:attrNameLst>
                                      </p:cBhvr>
                                      <p:tavLst>
                                        <p:tav tm="0">
                                          <p:val>
                                            <p:strVal val="0"/>
                                          </p:val>
                                        </p:tav>
                                        <p:tav tm="100000">
                                          <p:val>
                                            <p:strVal val="#ppt_w"/>
                                          </p:val>
                                        </p:tav>
                                      </p:tavLst>
                                    </p:anim>
                                    <p:anim calcmode="lin" valueType="num">
                                      <p:cBhvr additive="base">
                                        <p:cTn id="66" dur="300"/>
                                        <p:tgtEl>
                                          <p:spTgt spid="20"/>
                                        </p:tgtEl>
                                        <p:attrNameLst>
                                          <p:attrName>ppt_h</p:attrName>
                                        </p:attrNameLst>
                                      </p:cBhvr>
                                      <p:tavLst>
                                        <p:tav tm="0">
                                          <p:val>
                                            <p:strVal val="0"/>
                                          </p:val>
                                        </p:tav>
                                        <p:tav tm="100000">
                                          <p:val>
                                            <p:strVal val="#ppt_h"/>
                                          </p:val>
                                        </p:tav>
                                      </p:tavLst>
                                    </p:anim>
                                  </p:childTnLst>
                                </p:cTn>
                              </p:par>
                            </p:childTnLst>
                          </p:cTn>
                        </p:par>
                        <p:par>
                          <p:cTn id="67" fill="hold">
                            <p:stCondLst>
                              <p:cond delay="4000"/>
                            </p:stCondLst>
                            <p:childTnLst>
                              <p:par>
                                <p:cTn id="68" presetID="23" presetClass="entr" presetSubtype="16" fill="hold" nodeType="after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300"/>
                                        <p:tgtEl>
                                          <p:spTgt spid="21"/>
                                        </p:tgtEl>
                                        <p:attrNameLst>
                                          <p:attrName>ppt_w</p:attrName>
                                        </p:attrNameLst>
                                      </p:cBhvr>
                                      <p:tavLst>
                                        <p:tav tm="0">
                                          <p:val>
                                            <p:strVal val="0"/>
                                          </p:val>
                                        </p:tav>
                                        <p:tav tm="100000">
                                          <p:val>
                                            <p:strVal val="#ppt_w"/>
                                          </p:val>
                                        </p:tav>
                                      </p:tavLst>
                                    </p:anim>
                                    <p:anim calcmode="lin" valueType="num">
                                      <p:cBhvr additive="base">
                                        <p:cTn id="71" dur="300"/>
                                        <p:tgtEl>
                                          <p:spTgt spid="21"/>
                                        </p:tgtEl>
                                        <p:attrNameLst>
                                          <p:attrName>ppt_h</p:attrName>
                                        </p:attrNameLst>
                                      </p:cBhvr>
                                      <p:tavLst>
                                        <p:tav tm="0">
                                          <p:val>
                                            <p:strVal val="0"/>
                                          </p:val>
                                        </p:tav>
                                        <p:tav tm="100000">
                                          <p:val>
                                            <p:strVal val="#ppt_h"/>
                                          </p:val>
                                        </p:tav>
                                      </p:tavLst>
                                    </p:anim>
                                  </p:childTnLst>
                                </p:cTn>
                              </p:par>
                            </p:childTnLst>
                          </p:cTn>
                        </p:par>
                        <p:par>
                          <p:cTn id="72" fill="hold">
                            <p:stCondLst>
                              <p:cond delay="4300"/>
                            </p:stCondLst>
                            <p:childTnLst>
                              <p:par>
                                <p:cTn id="73" presetID="23" presetClass="entr" presetSubtype="16"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300"/>
                                        <p:tgtEl>
                                          <p:spTgt spid="22"/>
                                        </p:tgtEl>
                                        <p:attrNameLst>
                                          <p:attrName>ppt_w</p:attrName>
                                        </p:attrNameLst>
                                      </p:cBhvr>
                                      <p:tavLst>
                                        <p:tav tm="0">
                                          <p:val>
                                            <p:strVal val="0"/>
                                          </p:val>
                                        </p:tav>
                                        <p:tav tm="100000">
                                          <p:val>
                                            <p:strVal val="#ppt_w"/>
                                          </p:val>
                                        </p:tav>
                                      </p:tavLst>
                                    </p:anim>
                                    <p:anim calcmode="lin" valueType="num">
                                      <p:cBhvr additive="base">
                                        <p:cTn id="76" dur="300"/>
                                        <p:tgtEl>
                                          <p:spTgt spid="2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3" name="Picture 2">
            <a:extLst>
              <a:ext uri="{FF2B5EF4-FFF2-40B4-BE49-F238E27FC236}">
                <a16:creationId xmlns:a16="http://schemas.microsoft.com/office/drawing/2014/main" id="{B90F01C5-C01D-4959-B5C5-15768673D0AA}"/>
              </a:ext>
            </a:extLst>
          </p:cNvPr>
          <p:cNvPicPr>
            <a:picLocks noChangeAspect="1"/>
          </p:cNvPicPr>
          <p:nvPr/>
        </p:nvPicPr>
        <p:blipFill rotWithShape="1">
          <a:blip r:embed="rId3"/>
          <a:srcRect l="5213" t="10980" r="11974" b="13155"/>
          <a:stretch/>
        </p:blipFill>
        <p:spPr>
          <a:xfrm>
            <a:off x="1425388" y="215152"/>
            <a:ext cx="7355541" cy="4706471"/>
          </a:xfrm>
          <a:prstGeom prst="rect">
            <a:avLst/>
          </a:prstGeom>
        </p:spPr>
      </p:pic>
      <p:pic>
        <p:nvPicPr>
          <p:cNvPr id="10" name="Google Shape;781;p54">
            <a:extLst>
              <a:ext uri="{FF2B5EF4-FFF2-40B4-BE49-F238E27FC236}">
                <a16:creationId xmlns:a16="http://schemas.microsoft.com/office/drawing/2014/main" id="{0C267F5E-4BC0-473B-B6C7-C079EBE56CDA}"/>
              </a:ext>
            </a:extLst>
          </p:cNvPr>
          <p:cNvPicPr preferRelativeResize="0"/>
          <p:nvPr/>
        </p:nvPicPr>
        <p:blipFill>
          <a:blip r:embed="rId4">
            <a:alphaModFix/>
          </a:blip>
          <a:stretch>
            <a:fillRect/>
          </a:stretch>
        </p:blipFill>
        <p:spPr>
          <a:xfrm rot="19544771">
            <a:off x="-130044" y="137317"/>
            <a:ext cx="1934939" cy="1447997"/>
          </a:xfrm>
          <a:prstGeom prst="rect">
            <a:avLst/>
          </a:prstGeom>
          <a:noFill/>
          <a:ln>
            <a:noFill/>
          </a:ln>
        </p:spPr>
      </p:pic>
      <p:sp>
        <p:nvSpPr>
          <p:cNvPr id="425" name="Google Shape;425;p44"/>
          <p:cNvSpPr txBox="1">
            <a:spLocks noGrp="1"/>
          </p:cNvSpPr>
          <p:nvPr>
            <p:ph type="title"/>
          </p:nvPr>
        </p:nvSpPr>
        <p:spPr>
          <a:xfrm rot="19483400">
            <a:off x="-26525" y="539803"/>
            <a:ext cx="2020535" cy="822209"/>
          </a:xfrm>
          <a:prstGeom prst="rect">
            <a:avLst/>
          </a:prstGeom>
        </p:spPr>
        <p:txBody>
          <a:bodyPr spcFirstLastPara="1" wrap="square" lIns="91425" tIns="91425" rIns="91425" bIns="91425" anchor="t" anchorCtr="0">
            <a:noAutofit/>
          </a:bodyPr>
          <a:lstStyle/>
          <a:p>
            <a:pPr lvl="0" algn="l"/>
            <a:r>
              <a:rPr lang="en" sz="1600" dirty="0"/>
              <a:t>8</a:t>
            </a:r>
            <a:r>
              <a:rPr lang="en" sz="1600" baseline="30000" dirty="0"/>
              <a:t>th</a:t>
            </a:r>
            <a:r>
              <a:rPr lang="en" sz="1600" dirty="0"/>
              <a:t> Grade READING</a:t>
            </a:r>
            <a:br>
              <a:rPr lang="en" sz="1600" dirty="0"/>
            </a:br>
            <a:r>
              <a:rPr lang="es-ES" sz="1600" dirty="0">
                <a:latin typeface="Architects Daughter" panose="020B0604020202020204" charset="0"/>
              </a:rPr>
              <a:t>LECTURA </a:t>
            </a:r>
            <a:r>
              <a:rPr lang="en" sz="1600" dirty="0"/>
              <a:t>8</a:t>
            </a:r>
            <a:r>
              <a:rPr lang="en" sz="1600" dirty="0">
                <a:latin typeface="Calibri" panose="020F0502020204030204" pitchFamily="34" charset="0"/>
                <a:cs typeface="Calibri" panose="020F0502020204030204" pitchFamily="34" charset="0"/>
              </a:rPr>
              <a:t>⁰</a:t>
            </a:r>
            <a:r>
              <a:rPr lang="en" sz="1600" dirty="0"/>
              <a:t> Grado</a:t>
            </a:r>
            <a:endParaRPr sz="1600" dirty="0"/>
          </a:p>
        </p:txBody>
      </p:sp>
      <p:sp>
        <p:nvSpPr>
          <p:cNvPr id="426" name="Google Shape;426;p44"/>
          <p:cNvSpPr/>
          <p:nvPr/>
        </p:nvSpPr>
        <p:spPr>
          <a:xfrm>
            <a:off x="2257601" y="676631"/>
            <a:ext cx="1453376" cy="564236"/>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med" len="med"/>
            <a:tailEnd type="none" w="med" len="med"/>
          </a:ln>
        </p:spPr>
      </p:sp>
      <p:pic>
        <p:nvPicPr>
          <p:cNvPr id="427" name="Google Shape;427;p44"/>
          <p:cNvPicPr preferRelativeResize="0"/>
          <p:nvPr/>
        </p:nvPicPr>
        <p:blipFill>
          <a:blip r:embed="rId5">
            <a:alphaModFix/>
          </a:blip>
          <a:stretch>
            <a:fillRect/>
          </a:stretch>
        </p:blipFill>
        <p:spPr>
          <a:xfrm>
            <a:off x="223093" y="166149"/>
            <a:ext cx="778932" cy="792600"/>
          </a:xfrm>
          <a:prstGeom prst="rect">
            <a:avLst/>
          </a:prstGeom>
          <a:noFill/>
          <a:ln>
            <a:noFill/>
          </a:ln>
        </p:spPr>
      </p:pic>
      <p:pic>
        <p:nvPicPr>
          <p:cNvPr id="428" name="Google Shape;428;p44"/>
          <p:cNvPicPr preferRelativeResize="0"/>
          <p:nvPr/>
        </p:nvPicPr>
        <p:blipFill>
          <a:blip r:embed="rId5">
            <a:alphaModFix/>
          </a:blip>
          <a:stretch>
            <a:fillRect/>
          </a:stretch>
        </p:blipFill>
        <p:spPr>
          <a:xfrm>
            <a:off x="7888399" y="11886"/>
            <a:ext cx="778932" cy="792600"/>
          </a:xfrm>
          <a:prstGeom prst="rect">
            <a:avLst/>
          </a:prstGeom>
          <a:noFill/>
          <a:ln>
            <a:noFill/>
          </a:ln>
        </p:spPr>
      </p:pic>
      <p:pic>
        <p:nvPicPr>
          <p:cNvPr id="5" name="Google Shape;1242;p68">
            <a:extLst>
              <a:ext uri="{FF2B5EF4-FFF2-40B4-BE49-F238E27FC236}">
                <a16:creationId xmlns:a16="http://schemas.microsoft.com/office/drawing/2014/main" id="{60991078-A0E0-42E2-9141-9F31B17ADE4D}"/>
              </a:ext>
            </a:extLst>
          </p:cNvPr>
          <p:cNvPicPr preferRelativeResize="0"/>
          <p:nvPr/>
        </p:nvPicPr>
        <p:blipFill rotWithShape="1">
          <a:blip r:embed="rId6">
            <a:alphaModFix/>
          </a:blip>
          <a:srcRect t="11051" r="20000" b="26510"/>
          <a:stretch/>
        </p:blipFill>
        <p:spPr>
          <a:xfrm rot="2537028">
            <a:off x="6893173" y="2168017"/>
            <a:ext cx="1650875" cy="665800"/>
          </a:xfrm>
          <a:prstGeom prst="rect">
            <a:avLst/>
          </a:prstGeom>
          <a:noFill/>
          <a:ln>
            <a:noFill/>
          </a:ln>
        </p:spPr>
      </p:pic>
      <p:sp>
        <p:nvSpPr>
          <p:cNvPr id="13" name="Google Shape;376;p42">
            <a:hlinkClick r:id="" action="ppaction://noaction"/>
            <a:extLst>
              <a:ext uri="{FF2B5EF4-FFF2-40B4-BE49-F238E27FC236}">
                <a16:creationId xmlns:a16="http://schemas.microsoft.com/office/drawing/2014/main" id="{D33F1EAF-9584-41E0-BE5D-20D5A00DF8C2}"/>
              </a:ext>
            </a:extLst>
          </p:cNvPr>
          <p:cNvSpPr txBox="1">
            <a:spLocks/>
          </p:cNvSpPr>
          <p:nvPr/>
        </p:nvSpPr>
        <p:spPr>
          <a:xfrm rot="2486339">
            <a:off x="7241512" y="2439305"/>
            <a:ext cx="1068866"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Score-847</a:t>
            </a:r>
          </a:p>
        </p:txBody>
      </p:sp>
    </p:spTree>
    <p:extLst>
      <p:ext uri="{BB962C8B-B14F-4D97-AF65-F5344CB8AC3E}">
        <p14:creationId xmlns:p14="http://schemas.microsoft.com/office/powerpoint/2010/main" val="1413269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7"/>
                                        </p:tgtEl>
                                        <p:attrNameLst>
                                          <p:attrName>style.visibility</p:attrName>
                                        </p:attrNameLst>
                                      </p:cBhvr>
                                      <p:to>
                                        <p:strVal val="visible"/>
                                      </p:to>
                                    </p:set>
                                    <p:anim calcmode="lin" valueType="num">
                                      <p:cBhvr additive="base">
                                        <p:cTn id="7" dur="1000"/>
                                        <p:tgtEl>
                                          <p:spTgt spid="42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1000"/>
                                        <p:tgtEl>
                                          <p:spTgt spid="428"/>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425"/>
                                        </p:tgtEl>
                                        <p:attrNameLst>
                                          <p:attrName>style.visibility</p:attrName>
                                        </p:attrNameLst>
                                      </p:cBhvr>
                                      <p:to>
                                        <p:strVal val="visible"/>
                                      </p:to>
                                    </p:set>
                                    <p:animEffect transition="in" filter="fade">
                                      <p:cBhvr>
                                        <p:cTn id="13" dur="1000"/>
                                        <p:tgtEl>
                                          <p:spTgt spid="425"/>
                                        </p:tgtEl>
                                      </p:cBhvr>
                                    </p:animEffect>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426"/>
                                        </p:tgtEl>
                                        <p:attrNameLst>
                                          <p:attrName>style.visibility</p:attrName>
                                        </p:attrNameLst>
                                      </p:cBhvr>
                                      <p:to>
                                        <p:strVal val="visible"/>
                                      </p:to>
                                    </p:set>
                                    <p:anim calcmode="lin" valueType="num">
                                      <p:cBhvr additive="base">
                                        <p:cTn id="17" dur="1000"/>
                                        <p:tgtEl>
                                          <p:spTgt spid="426"/>
                                        </p:tgtEl>
                                        <p:attrNameLst>
                                          <p:attrName>ppt_w</p:attrName>
                                        </p:attrNameLst>
                                      </p:cBhvr>
                                      <p:tavLst>
                                        <p:tav tm="0">
                                          <p:val>
                                            <p:strVal val="0"/>
                                          </p:val>
                                        </p:tav>
                                        <p:tav tm="100000">
                                          <p:val>
                                            <p:strVal val="#ppt_w"/>
                                          </p:val>
                                        </p:tav>
                                      </p:tavLst>
                                    </p:anim>
                                    <p:anim calcmode="lin" valueType="num">
                                      <p:cBhvr additive="base">
                                        <p:cTn id="18" dur="1000"/>
                                        <p:tgtEl>
                                          <p:spTgt spid="426"/>
                                        </p:tgtEl>
                                        <p:attrNameLst>
                                          <p:attrName>ppt_h</p:attrName>
                                        </p:attrNameLst>
                                      </p:cBhvr>
                                      <p:tavLst>
                                        <p:tav tm="0">
                                          <p:val>
                                            <p:strVal val="0"/>
                                          </p:val>
                                        </p:tav>
                                        <p:tav tm="100000">
                                          <p:val>
                                            <p:strVal val="#ppt_h"/>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3" name="Picture 2">
            <a:extLst>
              <a:ext uri="{FF2B5EF4-FFF2-40B4-BE49-F238E27FC236}">
                <a16:creationId xmlns:a16="http://schemas.microsoft.com/office/drawing/2014/main" id="{D46EA013-397D-45D4-8BB8-E2B6B08E5EDC}"/>
              </a:ext>
            </a:extLst>
          </p:cNvPr>
          <p:cNvPicPr>
            <a:picLocks noChangeAspect="1"/>
          </p:cNvPicPr>
          <p:nvPr/>
        </p:nvPicPr>
        <p:blipFill rotWithShape="1">
          <a:blip r:embed="rId3"/>
          <a:srcRect l="6030" t="22483" r="4317" b="21293"/>
          <a:stretch/>
        </p:blipFill>
        <p:spPr>
          <a:xfrm>
            <a:off x="1001443" y="267095"/>
            <a:ext cx="8010289" cy="4686300"/>
          </a:xfrm>
          <a:prstGeom prst="rect">
            <a:avLst/>
          </a:prstGeom>
        </p:spPr>
      </p:pic>
      <p:pic>
        <p:nvPicPr>
          <p:cNvPr id="10" name="Google Shape;781;p54">
            <a:extLst>
              <a:ext uri="{FF2B5EF4-FFF2-40B4-BE49-F238E27FC236}">
                <a16:creationId xmlns:a16="http://schemas.microsoft.com/office/drawing/2014/main" id="{0C267F5E-4BC0-473B-B6C7-C079EBE56CDA}"/>
              </a:ext>
            </a:extLst>
          </p:cNvPr>
          <p:cNvPicPr preferRelativeResize="0"/>
          <p:nvPr/>
        </p:nvPicPr>
        <p:blipFill>
          <a:blip r:embed="rId4">
            <a:alphaModFix/>
          </a:blip>
          <a:stretch>
            <a:fillRect/>
          </a:stretch>
        </p:blipFill>
        <p:spPr>
          <a:xfrm rot="19544771">
            <a:off x="-116146" y="-70005"/>
            <a:ext cx="1934939" cy="1447997"/>
          </a:xfrm>
          <a:prstGeom prst="rect">
            <a:avLst/>
          </a:prstGeom>
          <a:noFill/>
          <a:ln>
            <a:noFill/>
          </a:ln>
        </p:spPr>
      </p:pic>
      <p:pic>
        <p:nvPicPr>
          <p:cNvPr id="427" name="Google Shape;427;p44"/>
          <p:cNvPicPr preferRelativeResize="0"/>
          <p:nvPr/>
        </p:nvPicPr>
        <p:blipFill>
          <a:blip r:embed="rId5">
            <a:alphaModFix/>
          </a:blip>
          <a:stretch>
            <a:fillRect/>
          </a:stretch>
        </p:blipFill>
        <p:spPr>
          <a:xfrm>
            <a:off x="230656" y="0"/>
            <a:ext cx="778932" cy="792600"/>
          </a:xfrm>
          <a:prstGeom prst="rect">
            <a:avLst/>
          </a:prstGeom>
          <a:noFill/>
          <a:ln>
            <a:noFill/>
          </a:ln>
        </p:spPr>
      </p:pic>
      <p:pic>
        <p:nvPicPr>
          <p:cNvPr id="428" name="Google Shape;428;p44"/>
          <p:cNvPicPr preferRelativeResize="0"/>
          <p:nvPr/>
        </p:nvPicPr>
        <p:blipFill>
          <a:blip r:embed="rId5">
            <a:alphaModFix/>
          </a:blip>
          <a:stretch>
            <a:fillRect/>
          </a:stretch>
        </p:blipFill>
        <p:spPr>
          <a:xfrm>
            <a:off x="8164064" y="-46676"/>
            <a:ext cx="778932" cy="792600"/>
          </a:xfrm>
          <a:prstGeom prst="rect">
            <a:avLst/>
          </a:prstGeom>
          <a:noFill/>
          <a:ln>
            <a:noFill/>
          </a:ln>
        </p:spPr>
      </p:pic>
      <p:sp>
        <p:nvSpPr>
          <p:cNvPr id="11" name="Google Shape;328;p41">
            <a:extLst>
              <a:ext uri="{FF2B5EF4-FFF2-40B4-BE49-F238E27FC236}">
                <a16:creationId xmlns:a16="http://schemas.microsoft.com/office/drawing/2014/main" id="{AADE094A-E1E4-4166-BF33-6BE3802B1E02}"/>
              </a:ext>
            </a:extLst>
          </p:cNvPr>
          <p:cNvSpPr/>
          <p:nvPr/>
        </p:nvSpPr>
        <p:spPr>
          <a:xfrm>
            <a:off x="1344184" y="1582612"/>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B050"/>
            </a:solidFill>
            <a:prstDash val="solid"/>
            <a:round/>
            <a:headEnd type="none" w="med" len="med"/>
            <a:tailEnd type="none" w="med" len="med"/>
          </a:ln>
        </p:spPr>
      </p:sp>
      <p:sp>
        <p:nvSpPr>
          <p:cNvPr id="12" name="Google Shape;328;p41">
            <a:extLst>
              <a:ext uri="{FF2B5EF4-FFF2-40B4-BE49-F238E27FC236}">
                <a16:creationId xmlns:a16="http://schemas.microsoft.com/office/drawing/2014/main" id="{4DCFF13B-1BC0-45E7-800C-44392EFE8A18}"/>
              </a:ext>
            </a:extLst>
          </p:cNvPr>
          <p:cNvSpPr/>
          <p:nvPr/>
        </p:nvSpPr>
        <p:spPr>
          <a:xfrm>
            <a:off x="4182704" y="1582611"/>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B050"/>
            </a:solidFill>
            <a:prstDash val="solid"/>
            <a:round/>
            <a:headEnd type="none" w="med" len="med"/>
            <a:tailEnd type="none" w="med" len="med"/>
          </a:ln>
        </p:spPr>
      </p:sp>
      <p:sp>
        <p:nvSpPr>
          <p:cNvPr id="13" name="Google Shape;328;p41">
            <a:extLst>
              <a:ext uri="{FF2B5EF4-FFF2-40B4-BE49-F238E27FC236}">
                <a16:creationId xmlns:a16="http://schemas.microsoft.com/office/drawing/2014/main" id="{3EC09717-04EA-4BAE-9BB4-C42D28A1AE31}"/>
              </a:ext>
            </a:extLst>
          </p:cNvPr>
          <p:cNvSpPr/>
          <p:nvPr/>
        </p:nvSpPr>
        <p:spPr>
          <a:xfrm>
            <a:off x="7654519" y="1582612"/>
            <a:ext cx="778932"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B050"/>
            </a:solidFill>
            <a:prstDash val="solid"/>
            <a:round/>
            <a:headEnd type="none" w="med" len="med"/>
            <a:tailEnd type="none" w="med" len="med"/>
          </a:ln>
        </p:spPr>
      </p:sp>
      <p:sp>
        <p:nvSpPr>
          <p:cNvPr id="14" name="Google Shape;328;p41">
            <a:extLst>
              <a:ext uri="{FF2B5EF4-FFF2-40B4-BE49-F238E27FC236}">
                <a16:creationId xmlns:a16="http://schemas.microsoft.com/office/drawing/2014/main" id="{2676444B-0940-4F80-899A-5B47CA25F281}"/>
              </a:ext>
            </a:extLst>
          </p:cNvPr>
          <p:cNvSpPr/>
          <p:nvPr/>
        </p:nvSpPr>
        <p:spPr>
          <a:xfrm>
            <a:off x="7596279" y="3339032"/>
            <a:ext cx="877729" cy="62358"/>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txBody>
          <a:bodyPr/>
          <a:lstStyle/>
          <a:p>
            <a:endParaRPr lang="en-US" dirty="0"/>
          </a:p>
        </p:txBody>
      </p:sp>
      <p:sp>
        <p:nvSpPr>
          <p:cNvPr id="15" name="Google Shape;328;p41">
            <a:extLst>
              <a:ext uri="{FF2B5EF4-FFF2-40B4-BE49-F238E27FC236}">
                <a16:creationId xmlns:a16="http://schemas.microsoft.com/office/drawing/2014/main" id="{F21ABFF4-70B5-47BB-906A-84C87B2DCDE7}"/>
              </a:ext>
            </a:extLst>
          </p:cNvPr>
          <p:cNvSpPr/>
          <p:nvPr/>
        </p:nvSpPr>
        <p:spPr>
          <a:xfrm>
            <a:off x="7602084" y="2984252"/>
            <a:ext cx="853059"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FFC000"/>
            </a:solidFill>
            <a:prstDash val="solid"/>
            <a:round/>
            <a:headEnd type="none" w="med" len="med"/>
            <a:tailEnd type="none" w="med" len="med"/>
          </a:ln>
        </p:spPr>
      </p:sp>
      <p:sp>
        <p:nvSpPr>
          <p:cNvPr id="16" name="Google Shape;328;p41">
            <a:extLst>
              <a:ext uri="{FF2B5EF4-FFF2-40B4-BE49-F238E27FC236}">
                <a16:creationId xmlns:a16="http://schemas.microsoft.com/office/drawing/2014/main" id="{530E7C5A-1867-4F9E-91C2-C1F43B0F468E}"/>
              </a:ext>
            </a:extLst>
          </p:cNvPr>
          <p:cNvSpPr/>
          <p:nvPr/>
        </p:nvSpPr>
        <p:spPr>
          <a:xfrm>
            <a:off x="7602084" y="2628634"/>
            <a:ext cx="853059"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70C0"/>
            </a:solidFill>
            <a:prstDash val="solid"/>
            <a:round/>
            <a:headEnd type="none" w="med" len="med"/>
            <a:tailEnd type="none" w="med" len="med"/>
          </a:ln>
        </p:spPr>
      </p:sp>
      <p:sp>
        <p:nvSpPr>
          <p:cNvPr id="17" name="Google Shape;328;p41">
            <a:extLst>
              <a:ext uri="{FF2B5EF4-FFF2-40B4-BE49-F238E27FC236}">
                <a16:creationId xmlns:a16="http://schemas.microsoft.com/office/drawing/2014/main" id="{30C60F26-0BF4-47CB-9359-6ABDBD79D403}"/>
              </a:ext>
            </a:extLst>
          </p:cNvPr>
          <p:cNvSpPr/>
          <p:nvPr/>
        </p:nvSpPr>
        <p:spPr>
          <a:xfrm>
            <a:off x="4195670" y="2648732"/>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70C0"/>
            </a:solidFill>
            <a:prstDash val="solid"/>
            <a:round/>
            <a:headEnd type="none" w="med" len="med"/>
            <a:tailEnd type="none" w="med" len="med"/>
          </a:ln>
        </p:spPr>
      </p:sp>
      <p:sp>
        <p:nvSpPr>
          <p:cNvPr id="18" name="Google Shape;328;p41">
            <a:extLst>
              <a:ext uri="{FF2B5EF4-FFF2-40B4-BE49-F238E27FC236}">
                <a16:creationId xmlns:a16="http://schemas.microsoft.com/office/drawing/2014/main" id="{0B78B4FB-5C6E-4EC1-863C-1B3599E9C934}"/>
              </a:ext>
            </a:extLst>
          </p:cNvPr>
          <p:cNvSpPr/>
          <p:nvPr/>
        </p:nvSpPr>
        <p:spPr>
          <a:xfrm>
            <a:off x="4141891" y="2997656"/>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FFC000"/>
            </a:solidFill>
            <a:prstDash val="solid"/>
            <a:round/>
            <a:headEnd type="none" w="med" len="med"/>
            <a:tailEnd type="none" w="med" len="med"/>
          </a:ln>
        </p:spPr>
      </p:sp>
      <p:sp>
        <p:nvSpPr>
          <p:cNvPr id="19" name="Google Shape;328;p41">
            <a:extLst>
              <a:ext uri="{FF2B5EF4-FFF2-40B4-BE49-F238E27FC236}">
                <a16:creationId xmlns:a16="http://schemas.microsoft.com/office/drawing/2014/main" id="{EDFB6680-3A3F-4543-8913-A4EBC8174B43}"/>
              </a:ext>
            </a:extLst>
          </p:cNvPr>
          <p:cNvSpPr/>
          <p:nvPr/>
        </p:nvSpPr>
        <p:spPr>
          <a:xfrm>
            <a:off x="4182704" y="3334536"/>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20" name="Google Shape;328;p41">
            <a:extLst>
              <a:ext uri="{FF2B5EF4-FFF2-40B4-BE49-F238E27FC236}">
                <a16:creationId xmlns:a16="http://schemas.microsoft.com/office/drawing/2014/main" id="{C4AA540B-F51C-4622-9518-D6D0244C6399}"/>
              </a:ext>
            </a:extLst>
          </p:cNvPr>
          <p:cNvSpPr/>
          <p:nvPr/>
        </p:nvSpPr>
        <p:spPr>
          <a:xfrm>
            <a:off x="1182557" y="2648732"/>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70C0"/>
            </a:solidFill>
            <a:prstDash val="solid"/>
            <a:round/>
            <a:headEnd type="none" w="med" len="med"/>
            <a:tailEnd type="none" w="med" len="med"/>
          </a:ln>
        </p:spPr>
      </p:sp>
      <p:sp>
        <p:nvSpPr>
          <p:cNvPr id="21" name="Google Shape;328;p41">
            <a:extLst>
              <a:ext uri="{FF2B5EF4-FFF2-40B4-BE49-F238E27FC236}">
                <a16:creationId xmlns:a16="http://schemas.microsoft.com/office/drawing/2014/main" id="{BBA48EBB-E7C1-4BE6-89BE-2682A50FE451}"/>
              </a:ext>
            </a:extLst>
          </p:cNvPr>
          <p:cNvSpPr/>
          <p:nvPr/>
        </p:nvSpPr>
        <p:spPr>
          <a:xfrm>
            <a:off x="1186734" y="3023143"/>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FFC000"/>
            </a:solidFill>
            <a:prstDash val="solid"/>
            <a:round/>
            <a:headEnd type="none" w="med" len="med"/>
            <a:tailEnd type="none" w="med" len="med"/>
          </a:ln>
        </p:spPr>
      </p:sp>
      <p:sp>
        <p:nvSpPr>
          <p:cNvPr id="22" name="Google Shape;328;p41">
            <a:extLst>
              <a:ext uri="{FF2B5EF4-FFF2-40B4-BE49-F238E27FC236}">
                <a16:creationId xmlns:a16="http://schemas.microsoft.com/office/drawing/2014/main" id="{909507ED-658D-4BE4-85F0-7AE83F86494F}"/>
              </a:ext>
            </a:extLst>
          </p:cNvPr>
          <p:cNvSpPr/>
          <p:nvPr/>
        </p:nvSpPr>
        <p:spPr>
          <a:xfrm>
            <a:off x="1231036" y="3357395"/>
            <a:ext cx="1089733"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5" name="Google Shape;372;p42">
            <a:hlinkClick r:id="rId6" action="ppaction://hlinksldjump"/>
            <a:extLst>
              <a:ext uri="{FF2B5EF4-FFF2-40B4-BE49-F238E27FC236}">
                <a16:creationId xmlns:a16="http://schemas.microsoft.com/office/drawing/2014/main" id="{C82DE724-06E3-4CA9-8216-5B3335CCDC1C}"/>
              </a:ext>
            </a:extLst>
          </p:cNvPr>
          <p:cNvSpPr/>
          <p:nvPr/>
        </p:nvSpPr>
        <p:spPr>
          <a:xfrm>
            <a:off x="7654519" y="1722905"/>
            <a:ext cx="760903" cy="299324"/>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00B050"/>
            </a:solidFill>
            <a:prstDash val="solid"/>
            <a:round/>
            <a:headEnd type="none" w="med" len="med"/>
            <a:tailEnd type="none" w="med" len="med"/>
          </a:ln>
        </p:spPr>
      </p:sp>
      <p:sp>
        <p:nvSpPr>
          <p:cNvPr id="6" name="Google Shape;372;p42">
            <a:hlinkClick r:id="rId6" action="ppaction://hlinksldjump"/>
            <a:extLst>
              <a:ext uri="{FF2B5EF4-FFF2-40B4-BE49-F238E27FC236}">
                <a16:creationId xmlns:a16="http://schemas.microsoft.com/office/drawing/2014/main" id="{F85047AB-420A-414D-A9DB-B05F65555FB3}"/>
              </a:ext>
            </a:extLst>
          </p:cNvPr>
          <p:cNvSpPr/>
          <p:nvPr/>
        </p:nvSpPr>
        <p:spPr>
          <a:xfrm>
            <a:off x="7772399" y="4229400"/>
            <a:ext cx="558053" cy="258017"/>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sp>
      <p:sp>
        <p:nvSpPr>
          <p:cNvPr id="7" name="Google Shape;372;p42">
            <a:hlinkClick r:id="rId6" action="ppaction://hlinksldjump"/>
            <a:extLst>
              <a:ext uri="{FF2B5EF4-FFF2-40B4-BE49-F238E27FC236}">
                <a16:creationId xmlns:a16="http://schemas.microsoft.com/office/drawing/2014/main" id="{833FC486-B2FC-4B5F-A2D7-2E9EE1D9BA4D}"/>
              </a:ext>
            </a:extLst>
          </p:cNvPr>
          <p:cNvSpPr/>
          <p:nvPr/>
        </p:nvSpPr>
        <p:spPr>
          <a:xfrm>
            <a:off x="1011127" y="4197964"/>
            <a:ext cx="1089734" cy="349454"/>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sp>
      <p:sp>
        <p:nvSpPr>
          <p:cNvPr id="8" name="Google Shape;372;p42">
            <a:hlinkClick r:id="rId6" action="ppaction://hlinksldjump"/>
            <a:extLst>
              <a:ext uri="{FF2B5EF4-FFF2-40B4-BE49-F238E27FC236}">
                <a16:creationId xmlns:a16="http://schemas.microsoft.com/office/drawing/2014/main" id="{5727B0EB-C305-4178-ADF6-D04ABF9E3EE6}"/>
              </a:ext>
            </a:extLst>
          </p:cNvPr>
          <p:cNvSpPr/>
          <p:nvPr/>
        </p:nvSpPr>
        <p:spPr>
          <a:xfrm>
            <a:off x="7726777" y="3435828"/>
            <a:ext cx="603676" cy="349454"/>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7030A0"/>
            </a:solidFill>
            <a:prstDash val="solid"/>
            <a:round/>
            <a:headEnd type="none" w="med" len="med"/>
            <a:tailEnd type="none" w="med" len="med"/>
          </a:ln>
        </p:spPr>
      </p:sp>
      <p:pic>
        <p:nvPicPr>
          <p:cNvPr id="9" name="Google Shape;1242;p68">
            <a:extLst>
              <a:ext uri="{FF2B5EF4-FFF2-40B4-BE49-F238E27FC236}">
                <a16:creationId xmlns:a16="http://schemas.microsoft.com/office/drawing/2014/main" id="{0258EE51-4054-40F1-B409-0DB317CC8514}"/>
              </a:ext>
            </a:extLst>
          </p:cNvPr>
          <p:cNvPicPr preferRelativeResize="0"/>
          <p:nvPr/>
        </p:nvPicPr>
        <p:blipFill rotWithShape="1">
          <a:blip r:embed="rId7">
            <a:alphaModFix/>
          </a:blip>
          <a:srcRect t="11051" r="20000" b="26510"/>
          <a:stretch/>
        </p:blipFill>
        <p:spPr>
          <a:xfrm rot="768688">
            <a:off x="6410073" y="3507056"/>
            <a:ext cx="1650875" cy="665800"/>
          </a:xfrm>
          <a:prstGeom prst="rect">
            <a:avLst/>
          </a:prstGeom>
          <a:noFill/>
          <a:ln>
            <a:noFill/>
          </a:ln>
        </p:spPr>
      </p:pic>
      <p:sp>
        <p:nvSpPr>
          <p:cNvPr id="27" name="Google Shape;425;p44">
            <a:extLst>
              <a:ext uri="{FF2B5EF4-FFF2-40B4-BE49-F238E27FC236}">
                <a16:creationId xmlns:a16="http://schemas.microsoft.com/office/drawing/2014/main" id="{B189B815-1665-4C5D-A4C5-4D1847AF4694}"/>
              </a:ext>
            </a:extLst>
          </p:cNvPr>
          <p:cNvSpPr txBox="1">
            <a:spLocks/>
          </p:cNvSpPr>
          <p:nvPr/>
        </p:nvSpPr>
        <p:spPr>
          <a:xfrm rot="19483400">
            <a:off x="-679" y="369969"/>
            <a:ext cx="2020535" cy="8222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rchitects Daughter"/>
              <a:buNone/>
              <a:defRPr sz="30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4800"/>
              <a:buFont typeface="Architects Daughter"/>
              <a:buNone/>
              <a:defRPr sz="4800" b="0" i="0" u="none" strike="noStrike" cap="none">
                <a:solidFill>
                  <a:schemeClr val="dk1"/>
                </a:solidFill>
                <a:latin typeface="Architects Daughter"/>
                <a:ea typeface="Architects Daughter"/>
                <a:cs typeface="Architects Daughter"/>
                <a:sym typeface="Architects Daughter"/>
              </a:defRPr>
            </a:lvl9pPr>
          </a:lstStyle>
          <a:p>
            <a:pPr algn="l"/>
            <a:r>
              <a:rPr lang="en-US" sz="1600" dirty="0"/>
              <a:t>8</a:t>
            </a:r>
            <a:r>
              <a:rPr lang="en-US" sz="1600" baseline="30000" dirty="0"/>
              <a:t>th</a:t>
            </a:r>
            <a:r>
              <a:rPr lang="en-US" sz="1600" dirty="0"/>
              <a:t> Grade READING</a:t>
            </a:r>
            <a:br>
              <a:rPr lang="en-US" sz="1600" dirty="0"/>
            </a:br>
            <a:r>
              <a:rPr lang="en-US" sz="1600" dirty="0">
                <a:latin typeface="Architects Daughter" panose="020B0604020202020204" charset="0"/>
              </a:rPr>
              <a:t>LECTURA </a:t>
            </a:r>
            <a:r>
              <a:rPr lang="en-US" sz="1600" dirty="0"/>
              <a:t>8</a:t>
            </a:r>
            <a:r>
              <a:rPr lang="en-US" sz="1600" dirty="0">
                <a:latin typeface="Calibri" panose="020F0502020204030204" pitchFamily="34" charset="0"/>
                <a:cs typeface="Calibri" panose="020F0502020204030204" pitchFamily="34" charset="0"/>
              </a:rPr>
              <a:t>⁰</a:t>
            </a:r>
            <a:r>
              <a:rPr lang="en-US" sz="1600" dirty="0"/>
              <a:t> Grado</a:t>
            </a:r>
          </a:p>
        </p:txBody>
      </p:sp>
      <p:pic>
        <p:nvPicPr>
          <p:cNvPr id="25" name="Google Shape;1242;p68">
            <a:extLst>
              <a:ext uri="{FF2B5EF4-FFF2-40B4-BE49-F238E27FC236}">
                <a16:creationId xmlns:a16="http://schemas.microsoft.com/office/drawing/2014/main" id="{963D421C-1501-4735-B2DE-5830F8FCC0E6}"/>
              </a:ext>
            </a:extLst>
          </p:cNvPr>
          <p:cNvPicPr preferRelativeResize="0"/>
          <p:nvPr/>
        </p:nvPicPr>
        <p:blipFill rotWithShape="1">
          <a:blip r:embed="rId7">
            <a:alphaModFix/>
          </a:blip>
          <a:srcRect t="11051" r="20000" b="26510"/>
          <a:stretch/>
        </p:blipFill>
        <p:spPr>
          <a:xfrm rot="768688">
            <a:off x="-341327" y="3490653"/>
            <a:ext cx="1650875" cy="665800"/>
          </a:xfrm>
          <a:prstGeom prst="rect">
            <a:avLst/>
          </a:prstGeom>
          <a:noFill/>
          <a:ln>
            <a:noFill/>
          </a:ln>
        </p:spPr>
      </p:pic>
      <p:pic>
        <p:nvPicPr>
          <p:cNvPr id="4" name="Picture 3">
            <a:extLst>
              <a:ext uri="{FF2B5EF4-FFF2-40B4-BE49-F238E27FC236}">
                <a16:creationId xmlns:a16="http://schemas.microsoft.com/office/drawing/2014/main" id="{B058EA54-B06F-428B-9BEC-C09F7F157157}"/>
              </a:ext>
            </a:extLst>
          </p:cNvPr>
          <p:cNvPicPr>
            <a:picLocks noChangeAspect="1"/>
          </p:cNvPicPr>
          <p:nvPr/>
        </p:nvPicPr>
        <p:blipFill rotWithShape="1">
          <a:blip r:embed="rId8"/>
          <a:srcRect l="18823" t="25062" r="62280" b="58446"/>
          <a:stretch/>
        </p:blipFill>
        <p:spPr>
          <a:xfrm>
            <a:off x="2248557" y="106399"/>
            <a:ext cx="1727947" cy="848275"/>
          </a:xfrm>
          <a:prstGeom prst="rect">
            <a:avLst/>
          </a:prstGeom>
        </p:spPr>
      </p:pic>
    </p:spTree>
    <p:extLst>
      <p:ext uri="{BB962C8B-B14F-4D97-AF65-F5344CB8AC3E}">
        <p14:creationId xmlns:p14="http://schemas.microsoft.com/office/powerpoint/2010/main" val="12070031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7"/>
                                        </p:tgtEl>
                                        <p:attrNameLst>
                                          <p:attrName>style.visibility</p:attrName>
                                        </p:attrNameLst>
                                      </p:cBhvr>
                                      <p:to>
                                        <p:strVal val="visible"/>
                                      </p:to>
                                    </p:set>
                                    <p:anim calcmode="lin" valueType="num">
                                      <p:cBhvr additive="base">
                                        <p:cTn id="7" dur="1000"/>
                                        <p:tgtEl>
                                          <p:spTgt spid="42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1000"/>
                                        <p:tgtEl>
                                          <p:spTgt spid="42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300"/>
                                        <p:tgtEl>
                                          <p:spTgt spid="11"/>
                                        </p:tgtEl>
                                        <p:attrNameLst>
                                          <p:attrName>ppt_w</p:attrName>
                                        </p:attrNameLst>
                                      </p:cBhvr>
                                      <p:tavLst>
                                        <p:tav tm="0">
                                          <p:val>
                                            <p:strVal val="0"/>
                                          </p:val>
                                        </p:tav>
                                        <p:tav tm="100000">
                                          <p:val>
                                            <p:strVal val="#ppt_w"/>
                                          </p:val>
                                        </p:tav>
                                      </p:tavLst>
                                    </p:anim>
                                    <p:anim calcmode="lin" valueType="num">
                                      <p:cBhvr additive="base">
                                        <p:cTn id="18" dur="300"/>
                                        <p:tgtEl>
                                          <p:spTgt spid="11"/>
                                        </p:tgtEl>
                                        <p:attrNameLst>
                                          <p:attrName>ppt_h</p:attrName>
                                        </p:attrNameLst>
                                      </p:cBhvr>
                                      <p:tavLst>
                                        <p:tav tm="0">
                                          <p:val>
                                            <p:strVal val="0"/>
                                          </p:val>
                                        </p:tav>
                                        <p:tav tm="100000">
                                          <p:val>
                                            <p:strVal val="#ppt_h"/>
                                          </p:val>
                                        </p:tav>
                                      </p:tavLst>
                                    </p:anim>
                                  </p:childTnLst>
                                </p:cTn>
                              </p:par>
                            </p:childTnLst>
                          </p:cTn>
                        </p:par>
                        <p:par>
                          <p:cTn id="19" fill="hold">
                            <p:stCondLst>
                              <p:cond delay="1300"/>
                            </p:stCondLst>
                            <p:childTnLst>
                              <p:par>
                                <p:cTn id="20" presetID="2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300"/>
                                        <p:tgtEl>
                                          <p:spTgt spid="12"/>
                                        </p:tgtEl>
                                        <p:attrNameLst>
                                          <p:attrName>ppt_w</p:attrName>
                                        </p:attrNameLst>
                                      </p:cBhvr>
                                      <p:tavLst>
                                        <p:tav tm="0">
                                          <p:val>
                                            <p:strVal val="0"/>
                                          </p:val>
                                        </p:tav>
                                        <p:tav tm="100000">
                                          <p:val>
                                            <p:strVal val="#ppt_w"/>
                                          </p:val>
                                        </p:tav>
                                      </p:tavLst>
                                    </p:anim>
                                    <p:anim calcmode="lin" valueType="num">
                                      <p:cBhvr additive="base">
                                        <p:cTn id="23" dur="300"/>
                                        <p:tgtEl>
                                          <p:spTgt spid="12"/>
                                        </p:tgtEl>
                                        <p:attrNameLst>
                                          <p:attrName>ppt_h</p:attrName>
                                        </p:attrNameLst>
                                      </p:cBhvr>
                                      <p:tavLst>
                                        <p:tav tm="0">
                                          <p:val>
                                            <p:strVal val="0"/>
                                          </p:val>
                                        </p:tav>
                                        <p:tav tm="100000">
                                          <p:val>
                                            <p:strVal val="#ppt_h"/>
                                          </p:val>
                                        </p:tav>
                                      </p:tavLst>
                                    </p:anim>
                                  </p:childTnLst>
                                </p:cTn>
                              </p:par>
                            </p:childTnLst>
                          </p:cTn>
                        </p:par>
                        <p:par>
                          <p:cTn id="24" fill="hold">
                            <p:stCondLst>
                              <p:cond delay="1600"/>
                            </p:stCondLst>
                            <p:childTnLst>
                              <p:par>
                                <p:cTn id="25" presetID="23" presetClass="entr" presetSubtype="1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300"/>
                                        <p:tgtEl>
                                          <p:spTgt spid="13"/>
                                        </p:tgtEl>
                                        <p:attrNameLst>
                                          <p:attrName>ppt_w</p:attrName>
                                        </p:attrNameLst>
                                      </p:cBhvr>
                                      <p:tavLst>
                                        <p:tav tm="0">
                                          <p:val>
                                            <p:strVal val="0"/>
                                          </p:val>
                                        </p:tav>
                                        <p:tav tm="100000">
                                          <p:val>
                                            <p:strVal val="#ppt_w"/>
                                          </p:val>
                                        </p:tav>
                                      </p:tavLst>
                                    </p:anim>
                                    <p:anim calcmode="lin" valueType="num">
                                      <p:cBhvr additive="base">
                                        <p:cTn id="28" dur="300"/>
                                        <p:tgtEl>
                                          <p:spTgt spid="13"/>
                                        </p:tgtEl>
                                        <p:attrNameLst>
                                          <p:attrName>ppt_h</p:attrName>
                                        </p:attrNameLst>
                                      </p:cBhvr>
                                      <p:tavLst>
                                        <p:tav tm="0">
                                          <p:val>
                                            <p:strVal val="0"/>
                                          </p:val>
                                        </p:tav>
                                        <p:tav tm="100000">
                                          <p:val>
                                            <p:strVal val="#ppt_h"/>
                                          </p:val>
                                        </p:tav>
                                      </p:tavLst>
                                    </p:anim>
                                  </p:childTnLst>
                                </p:cTn>
                              </p:par>
                            </p:childTnLst>
                          </p:cTn>
                        </p:par>
                        <p:par>
                          <p:cTn id="29" fill="hold">
                            <p:stCondLst>
                              <p:cond delay="1900"/>
                            </p:stCondLst>
                            <p:childTnLst>
                              <p:par>
                                <p:cTn id="30" presetID="2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300"/>
                                        <p:tgtEl>
                                          <p:spTgt spid="14"/>
                                        </p:tgtEl>
                                        <p:attrNameLst>
                                          <p:attrName>ppt_w</p:attrName>
                                        </p:attrNameLst>
                                      </p:cBhvr>
                                      <p:tavLst>
                                        <p:tav tm="0">
                                          <p:val>
                                            <p:strVal val="0"/>
                                          </p:val>
                                        </p:tav>
                                        <p:tav tm="100000">
                                          <p:val>
                                            <p:strVal val="#ppt_w"/>
                                          </p:val>
                                        </p:tav>
                                      </p:tavLst>
                                    </p:anim>
                                    <p:anim calcmode="lin" valueType="num">
                                      <p:cBhvr additive="base">
                                        <p:cTn id="33" dur="300"/>
                                        <p:tgtEl>
                                          <p:spTgt spid="14"/>
                                        </p:tgtEl>
                                        <p:attrNameLst>
                                          <p:attrName>ppt_h</p:attrName>
                                        </p:attrNameLst>
                                      </p:cBhvr>
                                      <p:tavLst>
                                        <p:tav tm="0">
                                          <p:val>
                                            <p:strVal val="0"/>
                                          </p:val>
                                        </p:tav>
                                        <p:tav tm="100000">
                                          <p:val>
                                            <p:strVal val="#ppt_h"/>
                                          </p:val>
                                        </p:tav>
                                      </p:tavLst>
                                    </p:anim>
                                  </p:childTnLst>
                                </p:cTn>
                              </p:par>
                            </p:childTnLst>
                          </p:cTn>
                        </p:par>
                        <p:par>
                          <p:cTn id="34" fill="hold">
                            <p:stCondLst>
                              <p:cond delay="2200"/>
                            </p:stCondLst>
                            <p:childTnLst>
                              <p:par>
                                <p:cTn id="35" presetID="2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300"/>
                                        <p:tgtEl>
                                          <p:spTgt spid="15"/>
                                        </p:tgtEl>
                                        <p:attrNameLst>
                                          <p:attrName>ppt_w</p:attrName>
                                        </p:attrNameLst>
                                      </p:cBhvr>
                                      <p:tavLst>
                                        <p:tav tm="0">
                                          <p:val>
                                            <p:strVal val="0"/>
                                          </p:val>
                                        </p:tav>
                                        <p:tav tm="100000">
                                          <p:val>
                                            <p:strVal val="#ppt_w"/>
                                          </p:val>
                                        </p:tav>
                                      </p:tavLst>
                                    </p:anim>
                                    <p:anim calcmode="lin" valueType="num">
                                      <p:cBhvr additive="base">
                                        <p:cTn id="38" dur="300"/>
                                        <p:tgtEl>
                                          <p:spTgt spid="15"/>
                                        </p:tgtEl>
                                        <p:attrNameLst>
                                          <p:attrName>ppt_h</p:attrName>
                                        </p:attrNameLst>
                                      </p:cBhvr>
                                      <p:tavLst>
                                        <p:tav tm="0">
                                          <p:val>
                                            <p:strVal val="0"/>
                                          </p:val>
                                        </p:tav>
                                        <p:tav tm="100000">
                                          <p:val>
                                            <p:strVal val="#ppt_h"/>
                                          </p:val>
                                        </p:tav>
                                      </p:tavLst>
                                    </p:anim>
                                  </p:childTnLst>
                                </p:cTn>
                              </p:par>
                            </p:childTnLst>
                          </p:cTn>
                        </p:par>
                        <p:par>
                          <p:cTn id="39" fill="hold">
                            <p:stCondLst>
                              <p:cond delay="2500"/>
                            </p:stCondLst>
                            <p:childTnLst>
                              <p:par>
                                <p:cTn id="40" presetID="23" presetClass="entr" presetSubtype="16"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300"/>
                                        <p:tgtEl>
                                          <p:spTgt spid="16"/>
                                        </p:tgtEl>
                                        <p:attrNameLst>
                                          <p:attrName>ppt_w</p:attrName>
                                        </p:attrNameLst>
                                      </p:cBhvr>
                                      <p:tavLst>
                                        <p:tav tm="0">
                                          <p:val>
                                            <p:strVal val="0"/>
                                          </p:val>
                                        </p:tav>
                                        <p:tav tm="100000">
                                          <p:val>
                                            <p:strVal val="#ppt_w"/>
                                          </p:val>
                                        </p:tav>
                                      </p:tavLst>
                                    </p:anim>
                                    <p:anim calcmode="lin" valueType="num">
                                      <p:cBhvr additive="base">
                                        <p:cTn id="43" dur="300"/>
                                        <p:tgtEl>
                                          <p:spTgt spid="16"/>
                                        </p:tgtEl>
                                        <p:attrNameLst>
                                          <p:attrName>ppt_h</p:attrName>
                                        </p:attrNameLst>
                                      </p:cBhvr>
                                      <p:tavLst>
                                        <p:tav tm="0">
                                          <p:val>
                                            <p:strVal val="0"/>
                                          </p:val>
                                        </p:tav>
                                        <p:tav tm="100000">
                                          <p:val>
                                            <p:strVal val="#ppt_h"/>
                                          </p:val>
                                        </p:tav>
                                      </p:tavLst>
                                    </p:anim>
                                  </p:childTnLst>
                                </p:cTn>
                              </p:par>
                            </p:childTnLst>
                          </p:cTn>
                        </p:par>
                        <p:par>
                          <p:cTn id="44" fill="hold">
                            <p:stCondLst>
                              <p:cond delay="2800"/>
                            </p:stCondLst>
                            <p:childTnLst>
                              <p:par>
                                <p:cTn id="45" presetID="23" presetClass="entr" presetSubtype="16"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300"/>
                                        <p:tgtEl>
                                          <p:spTgt spid="17"/>
                                        </p:tgtEl>
                                        <p:attrNameLst>
                                          <p:attrName>ppt_w</p:attrName>
                                        </p:attrNameLst>
                                      </p:cBhvr>
                                      <p:tavLst>
                                        <p:tav tm="0">
                                          <p:val>
                                            <p:strVal val="0"/>
                                          </p:val>
                                        </p:tav>
                                        <p:tav tm="100000">
                                          <p:val>
                                            <p:strVal val="#ppt_w"/>
                                          </p:val>
                                        </p:tav>
                                      </p:tavLst>
                                    </p:anim>
                                    <p:anim calcmode="lin" valueType="num">
                                      <p:cBhvr additive="base">
                                        <p:cTn id="48" dur="300"/>
                                        <p:tgtEl>
                                          <p:spTgt spid="17"/>
                                        </p:tgtEl>
                                        <p:attrNameLst>
                                          <p:attrName>ppt_h</p:attrName>
                                        </p:attrNameLst>
                                      </p:cBhvr>
                                      <p:tavLst>
                                        <p:tav tm="0">
                                          <p:val>
                                            <p:strVal val="0"/>
                                          </p:val>
                                        </p:tav>
                                        <p:tav tm="100000">
                                          <p:val>
                                            <p:strVal val="#ppt_h"/>
                                          </p:val>
                                        </p:tav>
                                      </p:tavLst>
                                    </p:anim>
                                  </p:childTnLst>
                                </p:cTn>
                              </p:par>
                            </p:childTnLst>
                          </p:cTn>
                        </p:par>
                        <p:par>
                          <p:cTn id="49" fill="hold">
                            <p:stCondLst>
                              <p:cond delay="3100"/>
                            </p:stCondLst>
                            <p:childTnLst>
                              <p:par>
                                <p:cTn id="50" presetID="23" presetClass="entr" presetSubtype="16"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300"/>
                                        <p:tgtEl>
                                          <p:spTgt spid="18"/>
                                        </p:tgtEl>
                                        <p:attrNameLst>
                                          <p:attrName>ppt_w</p:attrName>
                                        </p:attrNameLst>
                                      </p:cBhvr>
                                      <p:tavLst>
                                        <p:tav tm="0">
                                          <p:val>
                                            <p:strVal val="0"/>
                                          </p:val>
                                        </p:tav>
                                        <p:tav tm="100000">
                                          <p:val>
                                            <p:strVal val="#ppt_w"/>
                                          </p:val>
                                        </p:tav>
                                      </p:tavLst>
                                    </p:anim>
                                    <p:anim calcmode="lin" valueType="num">
                                      <p:cBhvr additive="base">
                                        <p:cTn id="53" dur="300"/>
                                        <p:tgtEl>
                                          <p:spTgt spid="18"/>
                                        </p:tgtEl>
                                        <p:attrNameLst>
                                          <p:attrName>ppt_h</p:attrName>
                                        </p:attrNameLst>
                                      </p:cBhvr>
                                      <p:tavLst>
                                        <p:tav tm="0">
                                          <p:val>
                                            <p:strVal val="0"/>
                                          </p:val>
                                        </p:tav>
                                        <p:tav tm="100000">
                                          <p:val>
                                            <p:strVal val="#ppt_h"/>
                                          </p:val>
                                        </p:tav>
                                      </p:tavLst>
                                    </p:anim>
                                  </p:childTnLst>
                                </p:cTn>
                              </p:par>
                            </p:childTnLst>
                          </p:cTn>
                        </p:par>
                        <p:par>
                          <p:cTn id="54" fill="hold">
                            <p:stCondLst>
                              <p:cond delay="3400"/>
                            </p:stCondLst>
                            <p:childTnLst>
                              <p:par>
                                <p:cTn id="55" presetID="23" presetClass="entr" presetSubtype="16"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300"/>
                                        <p:tgtEl>
                                          <p:spTgt spid="19"/>
                                        </p:tgtEl>
                                        <p:attrNameLst>
                                          <p:attrName>ppt_w</p:attrName>
                                        </p:attrNameLst>
                                      </p:cBhvr>
                                      <p:tavLst>
                                        <p:tav tm="0">
                                          <p:val>
                                            <p:strVal val="0"/>
                                          </p:val>
                                        </p:tav>
                                        <p:tav tm="100000">
                                          <p:val>
                                            <p:strVal val="#ppt_w"/>
                                          </p:val>
                                        </p:tav>
                                      </p:tavLst>
                                    </p:anim>
                                    <p:anim calcmode="lin" valueType="num">
                                      <p:cBhvr additive="base">
                                        <p:cTn id="58" dur="300"/>
                                        <p:tgtEl>
                                          <p:spTgt spid="19"/>
                                        </p:tgtEl>
                                        <p:attrNameLst>
                                          <p:attrName>ppt_h</p:attrName>
                                        </p:attrNameLst>
                                      </p:cBhvr>
                                      <p:tavLst>
                                        <p:tav tm="0">
                                          <p:val>
                                            <p:strVal val="0"/>
                                          </p:val>
                                        </p:tav>
                                        <p:tav tm="100000">
                                          <p:val>
                                            <p:strVal val="#ppt_h"/>
                                          </p:val>
                                        </p:tav>
                                      </p:tavLst>
                                    </p:anim>
                                  </p:childTnLst>
                                </p:cTn>
                              </p:par>
                            </p:childTnLst>
                          </p:cTn>
                        </p:par>
                        <p:par>
                          <p:cTn id="59" fill="hold">
                            <p:stCondLst>
                              <p:cond delay="3700"/>
                            </p:stCondLst>
                            <p:childTnLst>
                              <p:par>
                                <p:cTn id="60" presetID="23" presetClass="entr" presetSubtype="16"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300"/>
                                        <p:tgtEl>
                                          <p:spTgt spid="20"/>
                                        </p:tgtEl>
                                        <p:attrNameLst>
                                          <p:attrName>ppt_w</p:attrName>
                                        </p:attrNameLst>
                                      </p:cBhvr>
                                      <p:tavLst>
                                        <p:tav tm="0">
                                          <p:val>
                                            <p:strVal val="0"/>
                                          </p:val>
                                        </p:tav>
                                        <p:tav tm="100000">
                                          <p:val>
                                            <p:strVal val="#ppt_w"/>
                                          </p:val>
                                        </p:tav>
                                      </p:tavLst>
                                    </p:anim>
                                    <p:anim calcmode="lin" valueType="num">
                                      <p:cBhvr additive="base">
                                        <p:cTn id="63" dur="300"/>
                                        <p:tgtEl>
                                          <p:spTgt spid="20"/>
                                        </p:tgtEl>
                                        <p:attrNameLst>
                                          <p:attrName>ppt_h</p:attrName>
                                        </p:attrNameLst>
                                      </p:cBhvr>
                                      <p:tavLst>
                                        <p:tav tm="0">
                                          <p:val>
                                            <p:strVal val="0"/>
                                          </p:val>
                                        </p:tav>
                                        <p:tav tm="100000">
                                          <p:val>
                                            <p:strVal val="#ppt_h"/>
                                          </p:val>
                                        </p:tav>
                                      </p:tavLst>
                                    </p:anim>
                                  </p:childTnLst>
                                </p:cTn>
                              </p:par>
                            </p:childTnLst>
                          </p:cTn>
                        </p:par>
                        <p:par>
                          <p:cTn id="64" fill="hold">
                            <p:stCondLst>
                              <p:cond delay="4000"/>
                            </p:stCondLst>
                            <p:childTnLst>
                              <p:par>
                                <p:cTn id="65" presetID="23" presetClass="entr" presetSubtype="16"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300"/>
                                        <p:tgtEl>
                                          <p:spTgt spid="21"/>
                                        </p:tgtEl>
                                        <p:attrNameLst>
                                          <p:attrName>ppt_w</p:attrName>
                                        </p:attrNameLst>
                                      </p:cBhvr>
                                      <p:tavLst>
                                        <p:tav tm="0">
                                          <p:val>
                                            <p:strVal val="0"/>
                                          </p:val>
                                        </p:tav>
                                        <p:tav tm="100000">
                                          <p:val>
                                            <p:strVal val="#ppt_w"/>
                                          </p:val>
                                        </p:tav>
                                      </p:tavLst>
                                    </p:anim>
                                    <p:anim calcmode="lin" valueType="num">
                                      <p:cBhvr additive="base">
                                        <p:cTn id="68" dur="300"/>
                                        <p:tgtEl>
                                          <p:spTgt spid="21"/>
                                        </p:tgtEl>
                                        <p:attrNameLst>
                                          <p:attrName>ppt_h</p:attrName>
                                        </p:attrNameLst>
                                      </p:cBhvr>
                                      <p:tavLst>
                                        <p:tav tm="0">
                                          <p:val>
                                            <p:strVal val="0"/>
                                          </p:val>
                                        </p:tav>
                                        <p:tav tm="100000">
                                          <p:val>
                                            <p:strVal val="#ppt_h"/>
                                          </p:val>
                                        </p:tav>
                                      </p:tavLst>
                                    </p:anim>
                                  </p:childTnLst>
                                </p:cTn>
                              </p:par>
                            </p:childTnLst>
                          </p:cTn>
                        </p:par>
                        <p:par>
                          <p:cTn id="69" fill="hold">
                            <p:stCondLst>
                              <p:cond delay="4300"/>
                            </p:stCondLst>
                            <p:childTnLst>
                              <p:par>
                                <p:cTn id="70" presetID="23" presetClass="entr" presetSubtype="16"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300"/>
                                        <p:tgtEl>
                                          <p:spTgt spid="22"/>
                                        </p:tgtEl>
                                        <p:attrNameLst>
                                          <p:attrName>ppt_w</p:attrName>
                                        </p:attrNameLst>
                                      </p:cBhvr>
                                      <p:tavLst>
                                        <p:tav tm="0">
                                          <p:val>
                                            <p:strVal val="0"/>
                                          </p:val>
                                        </p:tav>
                                        <p:tav tm="100000">
                                          <p:val>
                                            <p:strVal val="#ppt_w"/>
                                          </p:val>
                                        </p:tav>
                                      </p:tavLst>
                                    </p:anim>
                                    <p:anim calcmode="lin" valueType="num">
                                      <p:cBhvr additive="base">
                                        <p:cTn id="73" dur="300"/>
                                        <p:tgtEl>
                                          <p:spTgt spid="22"/>
                                        </p:tgtEl>
                                        <p:attrNameLst>
                                          <p:attrName>ppt_h</p:attrName>
                                        </p:attrNameLst>
                                      </p:cBhvr>
                                      <p:tavLst>
                                        <p:tav tm="0">
                                          <p:val>
                                            <p:strVal val="0"/>
                                          </p:val>
                                        </p:tav>
                                        <p:tav tm="100000">
                                          <p:val>
                                            <p:strVal val="#ppt_h"/>
                                          </p:val>
                                        </p:tav>
                                      </p:tavLst>
                                    </p:anim>
                                  </p:childTnLst>
                                </p:cTn>
                              </p:par>
                              <p:par>
                                <p:cTn id="74" presetID="10" presetClass="entr" presetSubtype="0"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42"/>
          <p:cNvPicPr preferRelativeResize="0"/>
          <p:nvPr/>
        </p:nvPicPr>
        <p:blipFill>
          <a:blip r:embed="rId3">
            <a:alphaModFix/>
          </a:blip>
          <a:stretch>
            <a:fillRect/>
          </a:stretch>
        </p:blipFill>
        <p:spPr>
          <a:xfrm>
            <a:off x="471705" y="1556074"/>
            <a:ext cx="8200589" cy="3529174"/>
          </a:xfrm>
          <a:prstGeom prst="rect">
            <a:avLst/>
          </a:prstGeom>
          <a:noFill/>
          <a:ln>
            <a:noFill/>
          </a:ln>
          <a:effectLst>
            <a:outerShdw blurRad="57150" dist="19050" dir="9360000" algn="bl" rotWithShape="0">
              <a:srgbClr val="000000">
                <a:alpha val="50000"/>
              </a:srgbClr>
            </a:outerShdw>
          </a:effectLst>
        </p:spPr>
      </p:pic>
      <p:pic>
        <p:nvPicPr>
          <p:cNvPr id="367" name="Google Shape;367;p42"/>
          <p:cNvPicPr preferRelativeResize="0"/>
          <p:nvPr/>
        </p:nvPicPr>
        <p:blipFill>
          <a:blip r:embed="rId4">
            <a:alphaModFix/>
          </a:blip>
          <a:stretch>
            <a:fillRect/>
          </a:stretch>
        </p:blipFill>
        <p:spPr>
          <a:xfrm>
            <a:off x="155475" y="421775"/>
            <a:ext cx="477207" cy="486301"/>
          </a:xfrm>
          <a:prstGeom prst="rect">
            <a:avLst/>
          </a:prstGeom>
          <a:noFill/>
          <a:ln>
            <a:noFill/>
          </a:ln>
        </p:spPr>
      </p:pic>
      <p:pic>
        <p:nvPicPr>
          <p:cNvPr id="370" name="Google Shape;370;p42">
            <a:hlinkClick r:id="rId5" action="ppaction://hlinksldjump"/>
          </p:cNvPr>
          <p:cNvPicPr preferRelativeResize="0"/>
          <p:nvPr/>
        </p:nvPicPr>
        <p:blipFill rotWithShape="1">
          <a:blip r:embed="rId6">
            <a:alphaModFix/>
          </a:blip>
          <a:srcRect l="32005" t="19826" r="39798" b="9790"/>
          <a:stretch/>
        </p:blipFill>
        <p:spPr>
          <a:xfrm rot="-5400000">
            <a:off x="7824901" y="-395073"/>
            <a:ext cx="1138848" cy="2132299"/>
          </a:xfrm>
          <a:prstGeom prst="rect">
            <a:avLst/>
          </a:prstGeom>
          <a:noFill/>
          <a:ln>
            <a:noFill/>
          </a:ln>
        </p:spPr>
      </p:pic>
      <p:sp>
        <p:nvSpPr>
          <p:cNvPr id="371" name="Google Shape;371;p42">
            <a:hlinkClick r:id="rId5" action="ppaction://hlinksldjump"/>
          </p:cNvPr>
          <p:cNvSpPr txBox="1">
            <a:spLocks noGrp="1"/>
          </p:cNvSpPr>
          <p:nvPr>
            <p:ph type="ctrTitle" idx="4294967295"/>
          </p:nvPr>
        </p:nvSpPr>
        <p:spPr>
          <a:xfrm>
            <a:off x="8088800" y="399575"/>
            <a:ext cx="915900" cy="54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2020-2021</a:t>
            </a:r>
            <a:endParaRPr sz="1200" dirty="0"/>
          </a:p>
        </p:txBody>
      </p:sp>
      <p:sp>
        <p:nvSpPr>
          <p:cNvPr id="372" name="Google Shape;372;p42">
            <a:hlinkClick r:id="rId5" action="ppaction://hlinksldjump"/>
          </p:cNvPr>
          <p:cNvSpPr/>
          <p:nvPr/>
        </p:nvSpPr>
        <p:spPr>
          <a:xfrm>
            <a:off x="7505878" y="397725"/>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txBody>
          <a:bodyPr/>
          <a:lstStyle/>
          <a:p>
            <a:endParaRPr lang="en-US" dirty="0"/>
          </a:p>
        </p:txBody>
      </p:sp>
      <p:sp>
        <p:nvSpPr>
          <p:cNvPr id="387" name="Google Shape;387;p42">
            <a:hlinkClick r:id="" action="ppaction://hlinkshowjump?jump=nextslide"/>
          </p:cNvPr>
          <p:cNvSpPr/>
          <p:nvPr/>
        </p:nvSpPr>
        <p:spPr>
          <a:xfrm rot="-5400000">
            <a:off x="687766" y="3474714"/>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a:extLst>
              <a:ext uri="{FF2B5EF4-FFF2-40B4-BE49-F238E27FC236}">
                <a16:creationId xmlns:a16="http://schemas.microsoft.com/office/drawing/2014/main" id="{ED354CB0-E27B-4554-8301-266AF15BF75A}"/>
              </a:ext>
            </a:extLst>
          </p:cNvPr>
          <p:cNvPicPr>
            <a:picLocks noChangeAspect="1"/>
          </p:cNvPicPr>
          <p:nvPr/>
        </p:nvPicPr>
        <p:blipFill rotWithShape="1">
          <a:blip r:embed="rId7"/>
          <a:srcRect l="23824" t="13163" r="47647" b="70197"/>
          <a:stretch/>
        </p:blipFill>
        <p:spPr>
          <a:xfrm>
            <a:off x="895084" y="101319"/>
            <a:ext cx="2957497" cy="1361425"/>
          </a:xfrm>
          <a:prstGeom prst="rect">
            <a:avLst/>
          </a:prstGeom>
        </p:spPr>
      </p:pic>
      <p:sp>
        <p:nvSpPr>
          <p:cNvPr id="3" name="Title 2">
            <a:extLst>
              <a:ext uri="{FF2B5EF4-FFF2-40B4-BE49-F238E27FC236}">
                <a16:creationId xmlns:a16="http://schemas.microsoft.com/office/drawing/2014/main" id="{23241F7B-420A-4866-8C77-2445B36E3C0B}"/>
              </a:ext>
            </a:extLst>
          </p:cNvPr>
          <p:cNvSpPr>
            <a:spLocks noGrp="1"/>
          </p:cNvSpPr>
          <p:nvPr>
            <p:ph type="title" idx="2"/>
          </p:nvPr>
        </p:nvSpPr>
        <p:spPr>
          <a:xfrm>
            <a:off x="882991" y="1963417"/>
            <a:ext cx="7597588" cy="2689411"/>
          </a:xfrm>
        </p:spPr>
        <p:txBody>
          <a:bodyPr/>
          <a:lstStyle/>
          <a:p>
            <a:pPr algn="l"/>
            <a:r>
              <a:rPr lang="en-US" sz="1400" dirty="0"/>
              <a:t>The purpose of the Summative ELPAC is to measure progress toward English proficiency of our EL Identified students, to help inform proper educational placements, and to help determine if a student is ready to be reclassified. This is important to ensure that students continue to receive the support they need to do well in school.</a:t>
            </a:r>
            <a:br>
              <a:rPr lang="en-US" sz="1400" dirty="0"/>
            </a:br>
            <a:br>
              <a:rPr lang="en-US" sz="1400" dirty="0"/>
            </a:br>
            <a:r>
              <a:rPr lang="es-ES" sz="1400" dirty="0"/>
              <a:t>El propósito del ELPAC sumativo es medir el progreso hacia el dominio del inglés de nuestros estudiantes identificados como EL, ayudar a informar las ubicaciones educativas adecuadas y ayudar a determinar si un estudiante está listo para ser reclasificado. Esto es importante para garantizar que los estudiantes continúen recibiendo el apoyo que necesitan para desempeñarse bien en la escuela.</a:t>
            </a:r>
            <a:endParaRPr lang="en-US" sz="1400" dirty="0"/>
          </a:p>
        </p:txBody>
      </p:sp>
      <p:sp>
        <p:nvSpPr>
          <p:cNvPr id="15" name="Google Shape;387;p42">
            <a:hlinkClick r:id="" action="ppaction://hlinkshowjump?jump=nextslide"/>
            <a:extLst>
              <a:ext uri="{FF2B5EF4-FFF2-40B4-BE49-F238E27FC236}">
                <a16:creationId xmlns:a16="http://schemas.microsoft.com/office/drawing/2014/main" id="{E870702F-EC29-4474-98B7-4A0AB4DFB9F6}"/>
              </a:ext>
            </a:extLst>
          </p:cNvPr>
          <p:cNvSpPr/>
          <p:nvPr/>
        </p:nvSpPr>
        <p:spPr>
          <a:xfrm rot="-5400000">
            <a:off x="678429" y="243813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56"/>
                                        </p:tgtEl>
                                        <p:attrNameLst>
                                          <p:attrName>style.visibility</p:attrName>
                                        </p:attrNameLst>
                                      </p:cBhvr>
                                      <p:to>
                                        <p:strVal val="visible"/>
                                      </p:to>
                                    </p:set>
                                    <p:anim calcmode="lin" valueType="num">
                                      <p:cBhvr additive="base">
                                        <p:cTn id="7" dur="1000"/>
                                        <p:tgtEl>
                                          <p:spTgt spid="3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7" name="Picture 26">
            <a:extLst>
              <a:ext uri="{FF2B5EF4-FFF2-40B4-BE49-F238E27FC236}">
                <a16:creationId xmlns:a16="http://schemas.microsoft.com/office/drawing/2014/main" id="{BF44BB9D-0EAF-4D67-914B-EE4EE672DBF6}"/>
              </a:ext>
            </a:extLst>
          </p:cNvPr>
          <p:cNvPicPr>
            <a:picLocks noChangeAspect="1"/>
          </p:cNvPicPr>
          <p:nvPr/>
        </p:nvPicPr>
        <p:blipFill rotWithShape="1">
          <a:blip r:embed="rId3"/>
          <a:srcRect l="1618" t="21139" r="24705" b="28477"/>
          <a:stretch/>
        </p:blipFill>
        <p:spPr>
          <a:xfrm>
            <a:off x="322729" y="138147"/>
            <a:ext cx="8377517" cy="4769994"/>
          </a:xfrm>
          <a:prstGeom prst="rect">
            <a:avLst/>
          </a:prstGeom>
        </p:spPr>
      </p:pic>
      <p:pic>
        <p:nvPicPr>
          <p:cNvPr id="267" name="Google Shape;267;p39"/>
          <p:cNvPicPr preferRelativeResize="0"/>
          <p:nvPr/>
        </p:nvPicPr>
        <p:blipFill>
          <a:blip r:embed="rId4">
            <a:alphaModFix/>
          </a:blip>
          <a:stretch>
            <a:fillRect/>
          </a:stretch>
        </p:blipFill>
        <p:spPr>
          <a:xfrm>
            <a:off x="572322" y="2112187"/>
            <a:ext cx="640080" cy="640080"/>
          </a:xfrm>
          <a:prstGeom prst="rect">
            <a:avLst/>
          </a:prstGeom>
          <a:noFill/>
          <a:ln>
            <a:noFill/>
          </a:ln>
        </p:spPr>
      </p:pic>
      <p:sp>
        <p:nvSpPr>
          <p:cNvPr id="269" name="Google Shape;269;p39"/>
          <p:cNvSpPr/>
          <p:nvPr/>
        </p:nvSpPr>
        <p:spPr>
          <a:xfrm rot="-895808">
            <a:off x="7972318" y="-346169"/>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37;p68">
            <a:extLst>
              <a:ext uri="{FF2B5EF4-FFF2-40B4-BE49-F238E27FC236}">
                <a16:creationId xmlns:a16="http://schemas.microsoft.com/office/drawing/2014/main" id="{6780EA42-02BD-4748-80C5-A367A3937764}"/>
              </a:ext>
            </a:extLst>
          </p:cNvPr>
          <p:cNvPicPr preferRelativeResize="0"/>
          <p:nvPr/>
        </p:nvPicPr>
        <p:blipFill>
          <a:blip r:embed="rId5">
            <a:alphaModFix/>
          </a:blip>
          <a:stretch>
            <a:fillRect/>
          </a:stretch>
        </p:blipFill>
        <p:spPr>
          <a:xfrm>
            <a:off x="578291" y="1331313"/>
            <a:ext cx="652114" cy="665800"/>
          </a:xfrm>
          <a:prstGeom prst="rect">
            <a:avLst/>
          </a:prstGeom>
          <a:noFill/>
          <a:ln>
            <a:noFill/>
          </a:ln>
        </p:spPr>
      </p:pic>
      <p:pic>
        <p:nvPicPr>
          <p:cNvPr id="13" name="Google Shape;1235;p68">
            <a:extLst>
              <a:ext uri="{FF2B5EF4-FFF2-40B4-BE49-F238E27FC236}">
                <a16:creationId xmlns:a16="http://schemas.microsoft.com/office/drawing/2014/main" id="{AEA84383-A919-48F0-97B7-EA65928DA2A6}"/>
              </a:ext>
            </a:extLst>
          </p:cNvPr>
          <p:cNvPicPr preferRelativeResize="0"/>
          <p:nvPr/>
        </p:nvPicPr>
        <p:blipFill>
          <a:blip r:embed="rId6">
            <a:alphaModFix/>
          </a:blip>
          <a:stretch>
            <a:fillRect/>
          </a:stretch>
        </p:blipFill>
        <p:spPr>
          <a:xfrm rot="813978">
            <a:off x="620372" y="3001848"/>
            <a:ext cx="521212" cy="665799"/>
          </a:xfrm>
          <a:prstGeom prst="rect">
            <a:avLst/>
          </a:prstGeom>
          <a:noFill/>
          <a:ln>
            <a:noFill/>
          </a:ln>
        </p:spPr>
      </p:pic>
      <p:sp>
        <p:nvSpPr>
          <p:cNvPr id="54" name="Google Shape;328;p41">
            <a:extLst>
              <a:ext uri="{FF2B5EF4-FFF2-40B4-BE49-F238E27FC236}">
                <a16:creationId xmlns:a16="http://schemas.microsoft.com/office/drawing/2014/main" id="{A3B003C2-D1EB-4BCB-820C-061D1357341B}"/>
              </a:ext>
            </a:extLst>
          </p:cNvPr>
          <p:cNvSpPr/>
          <p:nvPr/>
        </p:nvSpPr>
        <p:spPr>
          <a:xfrm flipV="1">
            <a:off x="5583390" y="1434768"/>
            <a:ext cx="1280227"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16" name="Google Shape;372;p42">
            <a:hlinkClick r:id="rId7" action="ppaction://hlinksldjump"/>
            <a:extLst>
              <a:ext uri="{FF2B5EF4-FFF2-40B4-BE49-F238E27FC236}">
                <a16:creationId xmlns:a16="http://schemas.microsoft.com/office/drawing/2014/main" id="{DD81DA95-90BF-449C-B3E9-C7437A7A1F48}"/>
              </a:ext>
            </a:extLst>
          </p:cNvPr>
          <p:cNvSpPr/>
          <p:nvPr/>
        </p:nvSpPr>
        <p:spPr>
          <a:xfrm>
            <a:off x="3129525" y="138147"/>
            <a:ext cx="2661283" cy="292126"/>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7030A0"/>
            </a:solidFill>
            <a:prstDash val="solid"/>
            <a:round/>
            <a:headEnd type="none" w="med" len="med"/>
            <a:tailEnd type="none" w="med" len="med"/>
          </a:ln>
        </p:spPr>
      </p:sp>
      <p:sp>
        <p:nvSpPr>
          <p:cNvPr id="20" name="Google Shape;371;p42">
            <a:hlinkClick r:id="rId7" action="ppaction://hlinksldjump"/>
            <a:extLst>
              <a:ext uri="{FF2B5EF4-FFF2-40B4-BE49-F238E27FC236}">
                <a16:creationId xmlns:a16="http://schemas.microsoft.com/office/drawing/2014/main" id="{EE38C710-8E75-4FE8-BEBC-03376F8A99B4}"/>
              </a:ext>
            </a:extLst>
          </p:cNvPr>
          <p:cNvSpPr txBox="1">
            <a:spLocks/>
          </p:cNvSpPr>
          <p:nvPr/>
        </p:nvSpPr>
        <p:spPr>
          <a:xfrm>
            <a:off x="5345600" y="43541"/>
            <a:ext cx="308888"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a:t>
            </a:r>
          </a:p>
        </p:txBody>
      </p:sp>
      <p:sp>
        <p:nvSpPr>
          <p:cNvPr id="71" name="Google Shape;269;p39">
            <a:extLst>
              <a:ext uri="{FF2B5EF4-FFF2-40B4-BE49-F238E27FC236}">
                <a16:creationId xmlns:a16="http://schemas.microsoft.com/office/drawing/2014/main" id="{3A5DBEFE-80C5-4B2D-A30A-E1DA5608BBBC}"/>
              </a:ext>
            </a:extLst>
          </p:cNvPr>
          <p:cNvSpPr/>
          <p:nvPr/>
        </p:nvSpPr>
        <p:spPr>
          <a:xfrm rot="4175746">
            <a:off x="7963592" y="3971770"/>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1;p42">
            <a:hlinkClick r:id="rId7" action="ppaction://hlinksldjump"/>
            <a:extLst>
              <a:ext uri="{FF2B5EF4-FFF2-40B4-BE49-F238E27FC236}">
                <a16:creationId xmlns:a16="http://schemas.microsoft.com/office/drawing/2014/main" id="{ACD94848-48FE-4564-99D2-8E15BA67E4C8}"/>
              </a:ext>
            </a:extLst>
          </p:cNvPr>
          <p:cNvSpPr txBox="1">
            <a:spLocks/>
          </p:cNvSpPr>
          <p:nvPr/>
        </p:nvSpPr>
        <p:spPr>
          <a:xfrm>
            <a:off x="3979185" y="2454054"/>
            <a:ext cx="592815"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30%</a:t>
            </a:r>
          </a:p>
        </p:txBody>
      </p:sp>
      <p:sp>
        <p:nvSpPr>
          <p:cNvPr id="23" name="Google Shape;371;p42">
            <a:hlinkClick r:id="rId7" action="ppaction://hlinksldjump"/>
            <a:extLst>
              <a:ext uri="{FF2B5EF4-FFF2-40B4-BE49-F238E27FC236}">
                <a16:creationId xmlns:a16="http://schemas.microsoft.com/office/drawing/2014/main" id="{EF35A57A-2FDE-4BBF-AE97-D91C4467A1B2}"/>
              </a:ext>
            </a:extLst>
          </p:cNvPr>
          <p:cNvSpPr txBox="1">
            <a:spLocks/>
          </p:cNvSpPr>
          <p:nvPr/>
        </p:nvSpPr>
        <p:spPr>
          <a:xfrm>
            <a:off x="2348383" y="3504337"/>
            <a:ext cx="486141"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13%</a:t>
            </a:r>
          </a:p>
        </p:txBody>
      </p:sp>
      <p:sp>
        <p:nvSpPr>
          <p:cNvPr id="24" name="Google Shape;371;p42">
            <a:hlinkClick r:id="rId7" action="ppaction://hlinksldjump"/>
            <a:extLst>
              <a:ext uri="{FF2B5EF4-FFF2-40B4-BE49-F238E27FC236}">
                <a16:creationId xmlns:a16="http://schemas.microsoft.com/office/drawing/2014/main" id="{02732D7C-830B-44A5-812C-5FBDC0AF7C5D}"/>
              </a:ext>
            </a:extLst>
          </p:cNvPr>
          <p:cNvSpPr txBox="1">
            <a:spLocks/>
          </p:cNvSpPr>
          <p:nvPr/>
        </p:nvSpPr>
        <p:spPr>
          <a:xfrm>
            <a:off x="5654488" y="2032893"/>
            <a:ext cx="592815"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38%</a:t>
            </a:r>
          </a:p>
        </p:txBody>
      </p:sp>
      <p:sp>
        <p:nvSpPr>
          <p:cNvPr id="25" name="Google Shape;371;p42">
            <a:hlinkClick r:id="rId7" action="ppaction://hlinksldjump"/>
            <a:extLst>
              <a:ext uri="{FF2B5EF4-FFF2-40B4-BE49-F238E27FC236}">
                <a16:creationId xmlns:a16="http://schemas.microsoft.com/office/drawing/2014/main" id="{90C955AE-CAA7-42A5-99E5-B5BCF546D587}"/>
              </a:ext>
            </a:extLst>
          </p:cNvPr>
          <p:cNvSpPr txBox="1">
            <a:spLocks/>
          </p:cNvSpPr>
          <p:nvPr/>
        </p:nvSpPr>
        <p:spPr>
          <a:xfrm>
            <a:off x="7427454" y="3061666"/>
            <a:ext cx="486141"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19%</a:t>
            </a:r>
          </a:p>
        </p:txBody>
      </p:sp>
      <p:pic>
        <p:nvPicPr>
          <p:cNvPr id="28" name="Picture 27">
            <a:extLst>
              <a:ext uri="{FF2B5EF4-FFF2-40B4-BE49-F238E27FC236}">
                <a16:creationId xmlns:a16="http://schemas.microsoft.com/office/drawing/2014/main" id="{03042D89-5150-40FE-A97A-F8E7186B989B}"/>
              </a:ext>
            </a:extLst>
          </p:cNvPr>
          <p:cNvPicPr>
            <a:picLocks noChangeAspect="1"/>
          </p:cNvPicPr>
          <p:nvPr/>
        </p:nvPicPr>
        <p:blipFill rotWithShape="1">
          <a:blip r:embed="rId8"/>
          <a:srcRect l="23824" t="13163" r="47647" b="70197"/>
          <a:stretch/>
        </p:blipFill>
        <p:spPr>
          <a:xfrm>
            <a:off x="6973087" y="1155974"/>
            <a:ext cx="1592622" cy="557587"/>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 calcmode="lin" valueType="num">
                                      <p:cBhvr additive="base">
                                        <p:cTn id="7" dur="700"/>
                                        <p:tgtEl>
                                          <p:spTgt spid="26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69"/>
                                        </p:tgtEl>
                                        <p:attrNameLst>
                                          <p:attrName>style.visibility</p:attrName>
                                        </p:attrNameLst>
                                      </p:cBhvr>
                                      <p:to>
                                        <p:strVal val="visible"/>
                                      </p:to>
                                    </p:set>
                                    <p:anim calcmode="lin" valueType="num">
                                      <p:cBhvr additive="base">
                                        <p:cTn id="10" dur="700"/>
                                        <p:tgtEl>
                                          <p:spTgt spid="269"/>
                                        </p:tgtEl>
                                        <p:attrNameLst>
                                          <p:attrName>ppt_y</p:attrName>
                                        </p:attrNameLst>
                                      </p:cBhvr>
                                      <p:tavLst>
                                        <p:tav tm="0">
                                          <p:val>
                                            <p:strVal val="#ppt_y-1"/>
                                          </p:val>
                                        </p:tav>
                                        <p:tav tm="100000">
                                          <p:val>
                                            <p:strVal val="#ppt_y"/>
                                          </p:val>
                                        </p:tav>
                                      </p:tavLst>
                                    </p:anim>
                                  </p:childTnLst>
                                </p:cTn>
                              </p:par>
                            </p:childTnLst>
                          </p:cTn>
                        </p:par>
                        <p:par>
                          <p:cTn id="11" fill="hold">
                            <p:stCondLst>
                              <p:cond delay="700"/>
                            </p:stCondLst>
                            <p:childTnLst>
                              <p:par>
                                <p:cTn id="12" presetID="23" presetClass="entr" presetSubtype="16"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300"/>
                                        <p:tgtEl>
                                          <p:spTgt spid="54"/>
                                        </p:tgtEl>
                                        <p:attrNameLst>
                                          <p:attrName>ppt_w</p:attrName>
                                        </p:attrNameLst>
                                      </p:cBhvr>
                                      <p:tavLst>
                                        <p:tav tm="0">
                                          <p:val>
                                            <p:strVal val="0"/>
                                          </p:val>
                                        </p:tav>
                                        <p:tav tm="100000">
                                          <p:val>
                                            <p:strVal val="#ppt_w"/>
                                          </p:val>
                                        </p:tav>
                                      </p:tavLst>
                                    </p:anim>
                                    <p:anim calcmode="lin" valueType="num">
                                      <p:cBhvr additive="base">
                                        <p:cTn id="15" dur="300"/>
                                        <p:tgtEl>
                                          <p:spTgt spid="54"/>
                                        </p:tgtEl>
                                        <p:attrNameLst>
                                          <p:attrName>ppt_h</p:attrName>
                                        </p:attrNameLst>
                                      </p:cBhvr>
                                      <p:tavLst>
                                        <p:tav tm="0">
                                          <p:val>
                                            <p:strVal val="0"/>
                                          </p:val>
                                        </p:tav>
                                        <p:tav tm="100000">
                                          <p:val>
                                            <p:strVal val="#ppt_h"/>
                                          </p:val>
                                        </p:tav>
                                      </p:tavLst>
                                    </p:anim>
                                  </p:childTnLst>
                                </p:cTn>
                              </p:par>
                              <p:par>
                                <p:cTn id="16" presetID="2" presetClass="entr" presetSubtype="1" fill="hold" nodeType="withEffect">
                                  <p:stCondLst>
                                    <p:cond delay="0"/>
                                  </p:stCondLst>
                                  <p:childTnLst>
                                    <p:set>
                                      <p:cBhvr>
                                        <p:cTn id="17" dur="1" fill="hold">
                                          <p:stCondLst>
                                            <p:cond delay="0"/>
                                          </p:stCondLst>
                                        </p:cTn>
                                        <p:tgtEl>
                                          <p:spTgt spid="71"/>
                                        </p:tgtEl>
                                        <p:attrNameLst>
                                          <p:attrName>style.visibility</p:attrName>
                                        </p:attrNameLst>
                                      </p:cBhvr>
                                      <p:to>
                                        <p:strVal val="visible"/>
                                      </p:to>
                                    </p:set>
                                    <p:anim calcmode="lin" valueType="num">
                                      <p:cBhvr additive="base">
                                        <p:cTn id="18" dur="700"/>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6" name="Picture 5">
            <a:extLst>
              <a:ext uri="{FF2B5EF4-FFF2-40B4-BE49-F238E27FC236}">
                <a16:creationId xmlns:a16="http://schemas.microsoft.com/office/drawing/2014/main" id="{2ED1C366-C45D-45A5-9DE5-C2AEDA43FA68}"/>
              </a:ext>
            </a:extLst>
          </p:cNvPr>
          <p:cNvPicPr>
            <a:picLocks noChangeAspect="1"/>
          </p:cNvPicPr>
          <p:nvPr/>
        </p:nvPicPr>
        <p:blipFill rotWithShape="1">
          <a:blip r:embed="rId3"/>
          <a:srcRect l="1656" t="30056" r="24526" b="18032"/>
          <a:stretch/>
        </p:blipFill>
        <p:spPr>
          <a:xfrm>
            <a:off x="54460" y="618565"/>
            <a:ext cx="4571328" cy="4176562"/>
          </a:xfrm>
          <a:prstGeom prst="rect">
            <a:avLst/>
          </a:prstGeom>
        </p:spPr>
      </p:pic>
      <p:sp>
        <p:nvSpPr>
          <p:cNvPr id="269" name="Google Shape;269;p39"/>
          <p:cNvSpPr/>
          <p:nvPr/>
        </p:nvSpPr>
        <p:spPr>
          <a:xfrm rot="-895808">
            <a:off x="-219898" y="4132800"/>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EEEEB07A-FD81-4430-B94F-75F088F59DD2}"/>
              </a:ext>
            </a:extLst>
          </p:cNvPr>
          <p:cNvPicPr>
            <a:picLocks noChangeAspect="1"/>
          </p:cNvPicPr>
          <p:nvPr/>
        </p:nvPicPr>
        <p:blipFill rotWithShape="1">
          <a:blip r:embed="rId4"/>
          <a:srcRect l="1764" t="27843" r="24485" b="20131"/>
          <a:stretch/>
        </p:blipFill>
        <p:spPr>
          <a:xfrm>
            <a:off x="4680248" y="618565"/>
            <a:ext cx="4409292" cy="4176562"/>
          </a:xfrm>
          <a:prstGeom prst="rect">
            <a:avLst/>
          </a:prstGeom>
        </p:spPr>
      </p:pic>
      <p:sp>
        <p:nvSpPr>
          <p:cNvPr id="10" name="Google Shape;372;p42">
            <a:hlinkClick r:id="rId5" action="ppaction://hlinksldjump"/>
            <a:extLst>
              <a:ext uri="{FF2B5EF4-FFF2-40B4-BE49-F238E27FC236}">
                <a16:creationId xmlns:a16="http://schemas.microsoft.com/office/drawing/2014/main" id="{892255FF-B763-454F-AC8B-3A96DAE51D80}"/>
              </a:ext>
            </a:extLst>
          </p:cNvPr>
          <p:cNvSpPr/>
          <p:nvPr/>
        </p:nvSpPr>
        <p:spPr>
          <a:xfrm>
            <a:off x="1584148" y="672352"/>
            <a:ext cx="1511951" cy="168089"/>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7030A0"/>
            </a:solidFill>
            <a:prstDash val="solid"/>
            <a:round/>
            <a:headEnd type="none" w="med" len="med"/>
            <a:tailEnd type="none" w="med" len="med"/>
          </a:ln>
        </p:spPr>
      </p:sp>
      <p:sp>
        <p:nvSpPr>
          <p:cNvPr id="12" name="Google Shape;372;p42">
            <a:hlinkClick r:id="rId5" action="ppaction://hlinksldjump"/>
            <a:extLst>
              <a:ext uri="{FF2B5EF4-FFF2-40B4-BE49-F238E27FC236}">
                <a16:creationId xmlns:a16="http://schemas.microsoft.com/office/drawing/2014/main" id="{138DE131-B7B0-4904-929C-CE44DE1CF6D1}"/>
              </a:ext>
            </a:extLst>
          </p:cNvPr>
          <p:cNvSpPr/>
          <p:nvPr/>
        </p:nvSpPr>
        <p:spPr>
          <a:xfrm>
            <a:off x="6128918" y="672351"/>
            <a:ext cx="1511951" cy="168089"/>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7030A0"/>
            </a:solidFill>
            <a:prstDash val="solid"/>
            <a:round/>
            <a:headEnd type="none" w="med" len="med"/>
            <a:tailEnd type="none" w="med" len="med"/>
          </a:ln>
        </p:spPr>
      </p:sp>
      <p:pic>
        <p:nvPicPr>
          <p:cNvPr id="267" name="Google Shape;267;p39"/>
          <p:cNvPicPr preferRelativeResize="0"/>
          <p:nvPr/>
        </p:nvPicPr>
        <p:blipFill>
          <a:blip r:embed="rId6">
            <a:alphaModFix/>
          </a:blip>
          <a:stretch>
            <a:fillRect/>
          </a:stretch>
        </p:blipFill>
        <p:spPr>
          <a:xfrm>
            <a:off x="8745110" y="4414003"/>
            <a:ext cx="481602" cy="490801"/>
          </a:xfrm>
          <a:prstGeom prst="rect">
            <a:avLst/>
          </a:prstGeom>
          <a:noFill/>
          <a:ln>
            <a:noFill/>
          </a:ln>
        </p:spPr>
      </p:pic>
      <p:pic>
        <p:nvPicPr>
          <p:cNvPr id="14" name="Google Shape;1237;p68">
            <a:extLst>
              <a:ext uri="{FF2B5EF4-FFF2-40B4-BE49-F238E27FC236}">
                <a16:creationId xmlns:a16="http://schemas.microsoft.com/office/drawing/2014/main" id="{28CDD82D-1BF3-4B32-8FF2-079ABB89284B}"/>
              </a:ext>
            </a:extLst>
          </p:cNvPr>
          <p:cNvPicPr preferRelativeResize="0"/>
          <p:nvPr/>
        </p:nvPicPr>
        <p:blipFill>
          <a:blip r:embed="rId7">
            <a:alphaModFix/>
          </a:blip>
          <a:stretch>
            <a:fillRect/>
          </a:stretch>
        </p:blipFill>
        <p:spPr>
          <a:xfrm>
            <a:off x="4771422" y="348373"/>
            <a:ext cx="652114" cy="665800"/>
          </a:xfrm>
          <a:prstGeom prst="rect">
            <a:avLst/>
          </a:prstGeom>
          <a:noFill/>
          <a:ln>
            <a:noFill/>
          </a:ln>
        </p:spPr>
      </p:pic>
      <p:sp>
        <p:nvSpPr>
          <p:cNvPr id="28" name="Google Shape;371;p42">
            <a:hlinkClick r:id="rId5" action="ppaction://hlinksldjump"/>
            <a:extLst>
              <a:ext uri="{FF2B5EF4-FFF2-40B4-BE49-F238E27FC236}">
                <a16:creationId xmlns:a16="http://schemas.microsoft.com/office/drawing/2014/main" id="{9C30E2B1-1EA5-475C-ABF0-7B7A70915685}"/>
              </a:ext>
            </a:extLst>
          </p:cNvPr>
          <p:cNvSpPr txBox="1">
            <a:spLocks/>
          </p:cNvSpPr>
          <p:nvPr/>
        </p:nvSpPr>
        <p:spPr>
          <a:xfrm>
            <a:off x="2690515" y="541242"/>
            <a:ext cx="308888"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a:t>
            </a:r>
          </a:p>
        </p:txBody>
      </p:sp>
      <p:sp>
        <p:nvSpPr>
          <p:cNvPr id="36" name="Google Shape;371;p42">
            <a:hlinkClick r:id="rId5" action="ppaction://hlinksldjump"/>
            <a:extLst>
              <a:ext uri="{FF2B5EF4-FFF2-40B4-BE49-F238E27FC236}">
                <a16:creationId xmlns:a16="http://schemas.microsoft.com/office/drawing/2014/main" id="{35DDD256-6010-4472-80AA-6231FA90DBD0}"/>
              </a:ext>
            </a:extLst>
          </p:cNvPr>
          <p:cNvSpPr txBox="1">
            <a:spLocks/>
          </p:cNvSpPr>
          <p:nvPr/>
        </p:nvSpPr>
        <p:spPr>
          <a:xfrm>
            <a:off x="7195555" y="508888"/>
            <a:ext cx="308888"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a:t>
            </a:r>
          </a:p>
        </p:txBody>
      </p:sp>
      <p:sp>
        <p:nvSpPr>
          <p:cNvPr id="38" name="Google Shape;371;p42">
            <a:hlinkClick r:id="rId5" action="ppaction://hlinksldjump"/>
            <a:extLst>
              <a:ext uri="{FF2B5EF4-FFF2-40B4-BE49-F238E27FC236}">
                <a16:creationId xmlns:a16="http://schemas.microsoft.com/office/drawing/2014/main" id="{5CFA9063-D267-407E-9658-9A2500BE2768}"/>
              </a:ext>
            </a:extLst>
          </p:cNvPr>
          <p:cNvSpPr txBox="1">
            <a:spLocks/>
          </p:cNvSpPr>
          <p:nvPr/>
        </p:nvSpPr>
        <p:spPr>
          <a:xfrm>
            <a:off x="893456" y="4020635"/>
            <a:ext cx="486141"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9%</a:t>
            </a:r>
          </a:p>
        </p:txBody>
      </p:sp>
      <p:sp>
        <p:nvSpPr>
          <p:cNvPr id="42" name="Google Shape;371;p42">
            <a:hlinkClick r:id="rId5" action="ppaction://hlinksldjump"/>
            <a:extLst>
              <a:ext uri="{FF2B5EF4-FFF2-40B4-BE49-F238E27FC236}">
                <a16:creationId xmlns:a16="http://schemas.microsoft.com/office/drawing/2014/main" id="{4234CE39-69F2-41CD-862B-89BD1942DF3F}"/>
              </a:ext>
            </a:extLst>
          </p:cNvPr>
          <p:cNvSpPr txBox="1">
            <a:spLocks/>
          </p:cNvSpPr>
          <p:nvPr/>
        </p:nvSpPr>
        <p:spPr>
          <a:xfrm>
            <a:off x="1884056" y="3679463"/>
            <a:ext cx="543138"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15%</a:t>
            </a:r>
          </a:p>
        </p:txBody>
      </p:sp>
      <p:sp>
        <p:nvSpPr>
          <p:cNvPr id="44" name="Google Shape;371;p42">
            <a:hlinkClick r:id="rId5" action="ppaction://hlinksldjump"/>
            <a:extLst>
              <a:ext uri="{FF2B5EF4-FFF2-40B4-BE49-F238E27FC236}">
                <a16:creationId xmlns:a16="http://schemas.microsoft.com/office/drawing/2014/main" id="{78532082-C90F-4DED-8D76-3900C4A61DFE}"/>
              </a:ext>
            </a:extLst>
          </p:cNvPr>
          <p:cNvSpPr txBox="1">
            <a:spLocks/>
          </p:cNvSpPr>
          <p:nvPr/>
        </p:nvSpPr>
        <p:spPr>
          <a:xfrm>
            <a:off x="2784580" y="2172325"/>
            <a:ext cx="623037"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45%</a:t>
            </a:r>
          </a:p>
        </p:txBody>
      </p:sp>
      <p:sp>
        <p:nvSpPr>
          <p:cNvPr id="46" name="Google Shape;371;p42">
            <a:hlinkClick r:id="rId5" action="ppaction://hlinksldjump"/>
            <a:extLst>
              <a:ext uri="{FF2B5EF4-FFF2-40B4-BE49-F238E27FC236}">
                <a16:creationId xmlns:a16="http://schemas.microsoft.com/office/drawing/2014/main" id="{BA2E6689-7B99-4014-AA43-2F4DC69494A1}"/>
              </a:ext>
            </a:extLst>
          </p:cNvPr>
          <p:cNvSpPr txBox="1">
            <a:spLocks/>
          </p:cNvSpPr>
          <p:nvPr/>
        </p:nvSpPr>
        <p:spPr>
          <a:xfrm>
            <a:off x="3861713" y="2841776"/>
            <a:ext cx="486141"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31%</a:t>
            </a:r>
          </a:p>
        </p:txBody>
      </p:sp>
      <p:sp>
        <p:nvSpPr>
          <p:cNvPr id="48" name="Google Shape;371;p42">
            <a:hlinkClick r:id="rId5" action="ppaction://hlinksldjump"/>
            <a:extLst>
              <a:ext uri="{FF2B5EF4-FFF2-40B4-BE49-F238E27FC236}">
                <a16:creationId xmlns:a16="http://schemas.microsoft.com/office/drawing/2014/main" id="{CD616404-0A08-4D3D-90E0-E84A15B13E2B}"/>
              </a:ext>
            </a:extLst>
          </p:cNvPr>
          <p:cNvSpPr txBox="1">
            <a:spLocks/>
          </p:cNvSpPr>
          <p:nvPr/>
        </p:nvSpPr>
        <p:spPr>
          <a:xfrm>
            <a:off x="5439660" y="3117441"/>
            <a:ext cx="575463"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23%</a:t>
            </a:r>
          </a:p>
        </p:txBody>
      </p:sp>
      <p:sp>
        <p:nvSpPr>
          <p:cNvPr id="50" name="Google Shape;371;p42">
            <a:hlinkClick r:id="rId5" action="ppaction://hlinksldjump"/>
            <a:extLst>
              <a:ext uri="{FF2B5EF4-FFF2-40B4-BE49-F238E27FC236}">
                <a16:creationId xmlns:a16="http://schemas.microsoft.com/office/drawing/2014/main" id="{9955AAD1-9D55-43DB-A3F3-B124227A92EA}"/>
              </a:ext>
            </a:extLst>
          </p:cNvPr>
          <p:cNvSpPr txBox="1">
            <a:spLocks/>
          </p:cNvSpPr>
          <p:nvPr/>
        </p:nvSpPr>
        <p:spPr>
          <a:xfrm>
            <a:off x="6371858" y="2077535"/>
            <a:ext cx="600442"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42%</a:t>
            </a:r>
          </a:p>
        </p:txBody>
      </p:sp>
      <p:sp>
        <p:nvSpPr>
          <p:cNvPr id="52" name="Google Shape;371;p42">
            <a:hlinkClick r:id="rId5" action="ppaction://hlinksldjump"/>
            <a:extLst>
              <a:ext uri="{FF2B5EF4-FFF2-40B4-BE49-F238E27FC236}">
                <a16:creationId xmlns:a16="http://schemas.microsoft.com/office/drawing/2014/main" id="{577AC83E-A433-4BBF-8C1A-8074D4AE3D6C}"/>
              </a:ext>
            </a:extLst>
          </p:cNvPr>
          <p:cNvSpPr txBox="1">
            <a:spLocks/>
          </p:cNvSpPr>
          <p:nvPr/>
        </p:nvSpPr>
        <p:spPr>
          <a:xfrm>
            <a:off x="7349999" y="2982971"/>
            <a:ext cx="575463"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26%</a:t>
            </a:r>
          </a:p>
        </p:txBody>
      </p:sp>
      <p:sp>
        <p:nvSpPr>
          <p:cNvPr id="54" name="Google Shape;371;p42">
            <a:hlinkClick r:id="rId5" action="ppaction://hlinksldjump"/>
            <a:extLst>
              <a:ext uri="{FF2B5EF4-FFF2-40B4-BE49-F238E27FC236}">
                <a16:creationId xmlns:a16="http://schemas.microsoft.com/office/drawing/2014/main" id="{18EEEBEA-9582-45D1-897E-B591F4EB92E4}"/>
              </a:ext>
            </a:extLst>
          </p:cNvPr>
          <p:cNvSpPr txBox="1">
            <a:spLocks/>
          </p:cNvSpPr>
          <p:nvPr/>
        </p:nvSpPr>
        <p:spPr>
          <a:xfrm>
            <a:off x="8365538" y="3957882"/>
            <a:ext cx="486141"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9%</a:t>
            </a:r>
          </a:p>
        </p:txBody>
      </p:sp>
      <p:pic>
        <p:nvPicPr>
          <p:cNvPr id="56" name="Picture 55">
            <a:extLst>
              <a:ext uri="{FF2B5EF4-FFF2-40B4-BE49-F238E27FC236}">
                <a16:creationId xmlns:a16="http://schemas.microsoft.com/office/drawing/2014/main" id="{0549AFB5-0BAD-4056-BB4C-4CED73EA048B}"/>
              </a:ext>
            </a:extLst>
          </p:cNvPr>
          <p:cNvPicPr>
            <a:picLocks noChangeAspect="1"/>
          </p:cNvPicPr>
          <p:nvPr/>
        </p:nvPicPr>
        <p:blipFill rotWithShape="1">
          <a:blip r:embed="rId8"/>
          <a:srcRect l="23824" t="13163" r="47647" b="70197"/>
          <a:stretch/>
        </p:blipFill>
        <p:spPr>
          <a:xfrm>
            <a:off x="54460" y="34084"/>
            <a:ext cx="1592622" cy="557587"/>
          </a:xfrm>
          <a:prstGeom prst="rect">
            <a:avLst/>
          </a:prstGeom>
        </p:spPr>
      </p:pic>
      <p:pic>
        <p:nvPicPr>
          <p:cNvPr id="16" name="Google Shape;1235;p68">
            <a:extLst>
              <a:ext uri="{FF2B5EF4-FFF2-40B4-BE49-F238E27FC236}">
                <a16:creationId xmlns:a16="http://schemas.microsoft.com/office/drawing/2014/main" id="{F0254493-E1EF-4D69-AEA9-5FA15218B40B}"/>
              </a:ext>
            </a:extLst>
          </p:cNvPr>
          <p:cNvPicPr preferRelativeResize="0"/>
          <p:nvPr/>
        </p:nvPicPr>
        <p:blipFill>
          <a:blip r:embed="rId9">
            <a:alphaModFix/>
          </a:blip>
          <a:stretch>
            <a:fillRect/>
          </a:stretch>
        </p:blipFill>
        <p:spPr>
          <a:xfrm rot="813978">
            <a:off x="419927" y="348373"/>
            <a:ext cx="521212" cy="665799"/>
          </a:xfrm>
          <a:prstGeom prst="rect">
            <a:avLst/>
          </a:prstGeom>
          <a:noFill/>
          <a:ln>
            <a:noFill/>
          </a:ln>
        </p:spPr>
      </p:pic>
    </p:spTree>
    <p:extLst>
      <p:ext uri="{BB962C8B-B14F-4D97-AF65-F5344CB8AC3E}">
        <p14:creationId xmlns:p14="http://schemas.microsoft.com/office/powerpoint/2010/main" val="9174209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 calcmode="lin" valueType="num">
                                      <p:cBhvr additive="base">
                                        <p:cTn id="7" dur="700"/>
                                        <p:tgtEl>
                                          <p:spTgt spid="26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69"/>
                                        </p:tgtEl>
                                        <p:attrNameLst>
                                          <p:attrName>style.visibility</p:attrName>
                                        </p:attrNameLst>
                                      </p:cBhvr>
                                      <p:to>
                                        <p:strVal val="visible"/>
                                      </p:to>
                                    </p:set>
                                    <p:anim calcmode="lin" valueType="num">
                                      <p:cBhvr additive="base">
                                        <p:cTn id="10" dur="700"/>
                                        <p:tgtEl>
                                          <p:spTgt spid="2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4" name="Picture 3">
            <a:extLst>
              <a:ext uri="{FF2B5EF4-FFF2-40B4-BE49-F238E27FC236}">
                <a16:creationId xmlns:a16="http://schemas.microsoft.com/office/drawing/2014/main" id="{0620E35A-1DD9-4298-ADCA-FCD18FE85129}"/>
              </a:ext>
            </a:extLst>
          </p:cNvPr>
          <p:cNvPicPr>
            <a:picLocks noChangeAspect="1"/>
          </p:cNvPicPr>
          <p:nvPr/>
        </p:nvPicPr>
        <p:blipFill rotWithShape="1">
          <a:blip r:embed="rId3"/>
          <a:srcRect l="1691" t="21139" r="35809" b="28783"/>
          <a:stretch/>
        </p:blipFill>
        <p:spPr>
          <a:xfrm>
            <a:off x="190724" y="138147"/>
            <a:ext cx="8610376" cy="4867206"/>
          </a:xfrm>
          <a:prstGeom prst="rect">
            <a:avLst/>
          </a:prstGeom>
        </p:spPr>
      </p:pic>
      <p:pic>
        <p:nvPicPr>
          <p:cNvPr id="267" name="Google Shape;267;p39"/>
          <p:cNvPicPr preferRelativeResize="0"/>
          <p:nvPr/>
        </p:nvPicPr>
        <p:blipFill>
          <a:blip r:embed="rId4">
            <a:alphaModFix/>
          </a:blip>
          <a:stretch>
            <a:fillRect/>
          </a:stretch>
        </p:blipFill>
        <p:spPr>
          <a:xfrm>
            <a:off x="572322" y="2112187"/>
            <a:ext cx="640080" cy="640080"/>
          </a:xfrm>
          <a:prstGeom prst="rect">
            <a:avLst/>
          </a:prstGeom>
          <a:noFill/>
          <a:ln>
            <a:noFill/>
          </a:ln>
        </p:spPr>
      </p:pic>
      <p:sp>
        <p:nvSpPr>
          <p:cNvPr id="269" name="Google Shape;269;p39"/>
          <p:cNvSpPr/>
          <p:nvPr/>
        </p:nvSpPr>
        <p:spPr>
          <a:xfrm rot="-895808">
            <a:off x="7972318" y="-346169"/>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37;p68">
            <a:extLst>
              <a:ext uri="{FF2B5EF4-FFF2-40B4-BE49-F238E27FC236}">
                <a16:creationId xmlns:a16="http://schemas.microsoft.com/office/drawing/2014/main" id="{6780EA42-02BD-4748-80C5-A367A3937764}"/>
              </a:ext>
            </a:extLst>
          </p:cNvPr>
          <p:cNvPicPr preferRelativeResize="0"/>
          <p:nvPr/>
        </p:nvPicPr>
        <p:blipFill>
          <a:blip r:embed="rId5">
            <a:alphaModFix/>
          </a:blip>
          <a:stretch>
            <a:fillRect/>
          </a:stretch>
        </p:blipFill>
        <p:spPr>
          <a:xfrm>
            <a:off x="578291" y="1331313"/>
            <a:ext cx="652114" cy="665800"/>
          </a:xfrm>
          <a:prstGeom prst="rect">
            <a:avLst/>
          </a:prstGeom>
          <a:noFill/>
          <a:ln>
            <a:noFill/>
          </a:ln>
        </p:spPr>
      </p:pic>
      <p:pic>
        <p:nvPicPr>
          <p:cNvPr id="13" name="Google Shape;1235;p68">
            <a:extLst>
              <a:ext uri="{FF2B5EF4-FFF2-40B4-BE49-F238E27FC236}">
                <a16:creationId xmlns:a16="http://schemas.microsoft.com/office/drawing/2014/main" id="{AEA84383-A919-48F0-97B7-EA65928DA2A6}"/>
              </a:ext>
            </a:extLst>
          </p:cNvPr>
          <p:cNvPicPr preferRelativeResize="0"/>
          <p:nvPr/>
        </p:nvPicPr>
        <p:blipFill>
          <a:blip r:embed="rId6">
            <a:alphaModFix/>
          </a:blip>
          <a:stretch>
            <a:fillRect/>
          </a:stretch>
        </p:blipFill>
        <p:spPr>
          <a:xfrm rot="813978">
            <a:off x="620372" y="3001848"/>
            <a:ext cx="521212" cy="665799"/>
          </a:xfrm>
          <a:prstGeom prst="rect">
            <a:avLst/>
          </a:prstGeom>
          <a:noFill/>
          <a:ln>
            <a:noFill/>
          </a:ln>
        </p:spPr>
      </p:pic>
      <p:sp>
        <p:nvSpPr>
          <p:cNvPr id="54" name="Google Shape;328;p41">
            <a:extLst>
              <a:ext uri="{FF2B5EF4-FFF2-40B4-BE49-F238E27FC236}">
                <a16:creationId xmlns:a16="http://schemas.microsoft.com/office/drawing/2014/main" id="{A3B003C2-D1EB-4BCB-820C-061D1357341B}"/>
              </a:ext>
            </a:extLst>
          </p:cNvPr>
          <p:cNvSpPr/>
          <p:nvPr/>
        </p:nvSpPr>
        <p:spPr>
          <a:xfrm flipV="1">
            <a:off x="3285050" y="1760220"/>
            <a:ext cx="1434868"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16" name="Google Shape;372;p42">
            <a:hlinkClick r:id="rId7" action="ppaction://hlinksldjump"/>
            <a:extLst>
              <a:ext uri="{FF2B5EF4-FFF2-40B4-BE49-F238E27FC236}">
                <a16:creationId xmlns:a16="http://schemas.microsoft.com/office/drawing/2014/main" id="{DD81DA95-90BF-449C-B3E9-C7437A7A1F48}"/>
              </a:ext>
            </a:extLst>
          </p:cNvPr>
          <p:cNvSpPr/>
          <p:nvPr/>
        </p:nvSpPr>
        <p:spPr>
          <a:xfrm>
            <a:off x="3129525" y="138147"/>
            <a:ext cx="2661283" cy="292126"/>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7030A0"/>
            </a:solidFill>
            <a:prstDash val="solid"/>
            <a:round/>
            <a:headEnd type="none" w="med" len="med"/>
            <a:tailEnd type="none" w="med" len="med"/>
          </a:ln>
        </p:spPr>
      </p:sp>
      <p:sp>
        <p:nvSpPr>
          <p:cNvPr id="20" name="Google Shape;371;p42">
            <a:hlinkClick r:id="rId7" action="ppaction://hlinksldjump"/>
            <a:extLst>
              <a:ext uri="{FF2B5EF4-FFF2-40B4-BE49-F238E27FC236}">
                <a16:creationId xmlns:a16="http://schemas.microsoft.com/office/drawing/2014/main" id="{EE38C710-8E75-4FE8-BEBC-03376F8A99B4}"/>
              </a:ext>
            </a:extLst>
          </p:cNvPr>
          <p:cNvSpPr txBox="1">
            <a:spLocks/>
          </p:cNvSpPr>
          <p:nvPr/>
        </p:nvSpPr>
        <p:spPr>
          <a:xfrm>
            <a:off x="5345600" y="43541"/>
            <a:ext cx="308888"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a:t>
            </a:r>
          </a:p>
        </p:txBody>
      </p:sp>
      <p:sp>
        <p:nvSpPr>
          <p:cNvPr id="71" name="Google Shape;269;p39">
            <a:extLst>
              <a:ext uri="{FF2B5EF4-FFF2-40B4-BE49-F238E27FC236}">
                <a16:creationId xmlns:a16="http://schemas.microsoft.com/office/drawing/2014/main" id="{3A5DBEFE-80C5-4B2D-A30A-E1DA5608BBBC}"/>
              </a:ext>
            </a:extLst>
          </p:cNvPr>
          <p:cNvSpPr/>
          <p:nvPr/>
        </p:nvSpPr>
        <p:spPr>
          <a:xfrm rot="4175746">
            <a:off x="7963592" y="3971770"/>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1;p42">
            <a:hlinkClick r:id="rId7" action="ppaction://hlinksldjump"/>
            <a:extLst>
              <a:ext uri="{FF2B5EF4-FFF2-40B4-BE49-F238E27FC236}">
                <a16:creationId xmlns:a16="http://schemas.microsoft.com/office/drawing/2014/main" id="{ACD94848-48FE-4564-99D2-8E15BA67E4C8}"/>
              </a:ext>
            </a:extLst>
          </p:cNvPr>
          <p:cNvSpPr txBox="1">
            <a:spLocks/>
          </p:cNvSpPr>
          <p:nvPr/>
        </p:nvSpPr>
        <p:spPr>
          <a:xfrm>
            <a:off x="2833117" y="3610501"/>
            <a:ext cx="592815"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18%</a:t>
            </a:r>
          </a:p>
        </p:txBody>
      </p:sp>
      <p:sp>
        <p:nvSpPr>
          <p:cNvPr id="23" name="Google Shape;371;p42">
            <a:hlinkClick r:id="rId7" action="ppaction://hlinksldjump"/>
            <a:extLst>
              <a:ext uri="{FF2B5EF4-FFF2-40B4-BE49-F238E27FC236}">
                <a16:creationId xmlns:a16="http://schemas.microsoft.com/office/drawing/2014/main" id="{EF35A57A-2FDE-4BBF-AE97-D91C4467A1B2}"/>
              </a:ext>
            </a:extLst>
          </p:cNvPr>
          <p:cNvSpPr txBox="1">
            <a:spLocks/>
          </p:cNvSpPr>
          <p:nvPr/>
        </p:nvSpPr>
        <p:spPr>
          <a:xfrm>
            <a:off x="1938248" y="4040807"/>
            <a:ext cx="486141"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1%</a:t>
            </a:r>
          </a:p>
        </p:txBody>
      </p:sp>
      <p:sp>
        <p:nvSpPr>
          <p:cNvPr id="24" name="Google Shape;371;p42">
            <a:hlinkClick r:id="rId7" action="ppaction://hlinksldjump"/>
            <a:extLst>
              <a:ext uri="{FF2B5EF4-FFF2-40B4-BE49-F238E27FC236}">
                <a16:creationId xmlns:a16="http://schemas.microsoft.com/office/drawing/2014/main" id="{02732D7C-830B-44A5-812C-5FBDC0AF7C5D}"/>
              </a:ext>
            </a:extLst>
          </p:cNvPr>
          <p:cNvSpPr txBox="1">
            <a:spLocks/>
          </p:cNvSpPr>
          <p:nvPr/>
        </p:nvSpPr>
        <p:spPr>
          <a:xfrm>
            <a:off x="3820086" y="2119909"/>
            <a:ext cx="640080"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55%</a:t>
            </a:r>
          </a:p>
        </p:txBody>
      </p:sp>
      <p:sp>
        <p:nvSpPr>
          <p:cNvPr id="25" name="Google Shape;371;p42">
            <a:hlinkClick r:id="rId7" action="ppaction://hlinksldjump"/>
            <a:extLst>
              <a:ext uri="{FF2B5EF4-FFF2-40B4-BE49-F238E27FC236}">
                <a16:creationId xmlns:a16="http://schemas.microsoft.com/office/drawing/2014/main" id="{90C955AE-CAA7-42A5-99E5-B5BCF546D587}"/>
              </a:ext>
            </a:extLst>
          </p:cNvPr>
          <p:cNvSpPr txBox="1">
            <a:spLocks/>
          </p:cNvSpPr>
          <p:nvPr/>
        </p:nvSpPr>
        <p:spPr>
          <a:xfrm>
            <a:off x="4825448" y="3368330"/>
            <a:ext cx="592815"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24%</a:t>
            </a:r>
          </a:p>
        </p:txBody>
      </p:sp>
      <p:pic>
        <p:nvPicPr>
          <p:cNvPr id="2" name="Picture 1">
            <a:extLst>
              <a:ext uri="{FF2B5EF4-FFF2-40B4-BE49-F238E27FC236}">
                <a16:creationId xmlns:a16="http://schemas.microsoft.com/office/drawing/2014/main" id="{73F7D4F3-84E4-4244-A58F-332FCD32F057}"/>
              </a:ext>
            </a:extLst>
          </p:cNvPr>
          <p:cNvPicPr>
            <a:picLocks noChangeAspect="1"/>
          </p:cNvPicPr>
          <p:nvPr/>
        </p:nvPicPr>
        <p:blipFill rotWithShape="1">
          <a:blip r:embed="rId8"/>
          <a:srcRect l="23824" t="13163" r="47647" b="70197"/>
          <a:stretch/>
        </p:blipFill>
        <p:spPr>
          <a:xfrm>
            <a:off x="6973087" y="1106626"/>
            <a:ext cx="1592622" cy="557587"/>
          </a:xfrm>
          <a:prstGeom prst="rect">
            <a:avLst/>
          </a:prstGeom>
        </p:spPr>
      </p:pic>
      <p:sp>
        <p:nvSpPr>
          <p:cNvPr id="5" name="Google Shape;371;p42">
            <a:hlinkClick r:id="rId7" action="ppaction://hlinksldjump"/>
            <a:extLst>
              <a:ext uri="{FF2B5EF4-FFF2-40B4-BE49-F238E27FC236}">
                <a16:creationId xmlns:a16="http://schemas.microsoft.com/office/drawing/2014/main" id="{F7C819C7-7494-4BA1-9DFE-94D21B3FF5C5}"/>
              </a:ext>
            </a:extLst>
          </p:cNvPr>
          <p:cNvSpPr txBox="1">
            <a:spLocks/>
          </p:cNvSpPr>
          <p:nvPr/>
        </p:nvSpPr>
        <p:spPr>
          <a:xfrm>
            <a:off x="5980432" y="3988638"/>
            <a:ext cx="486141"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solidFill>
                  <a:schemeClr val="tx1"/>
                </a:solidFill>
              </a:rPr>
              <a:t>2%</a:t>
            </a:r>
          </a:p>
        </p:txBody>
      </p:sp>
    </p:spTree>
    <p:extLst>
      <p:ext uri="{BB962C8B-B14F-4D97-AF65-F5344CB8AC3E}">
        <p14:creationId xmlns:p14="http://schemas.microsoft.com/office/powerpoint/2010/main" val="25344552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 calcmode="lin" valueType="num">
                                      <p:cBhvr additive="base">
                                        <p:cTn id="7" dur="700"/>
                                        <p:tgtEl>
                                          <p:spTgt spid="26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69"/>
                                        </p:tgtEl>
                                        <p:attrNameLst>
                                          <p:attrName>style.visibility</p:attrName>
                                        </p:attrNameLst>
                                      </p:cBhvr>
                                      <p:to>
                                        <p:strVal val="visible"/>
                                      </p:to>
                                    </p:set>
                                    <p:anim calcmode="lin" valueType="num">
                                      <p:cBhvr additive="base">
                                        <p:cTn id="10" dur="700"/>
                                        <p:tgtEl>
                                          <p:spTgt spid="269"/>
                                        </p:tgtEl>
                                        <p:attrNameLst>
                                          <p:attrName>ppt_y</p:attrName>
                                        </p:attrNameLst>
                                      </p:cBhvr>
                                      <p:tavLst>
                                        <p:tav tm="0">
                                          <p:val>
                                            <p:strVal val="#ppt_y-1"/>
                                          </p:val>
                                        </p:tav>
                                        <p:tav tm="100000">
                                          <p:val>
                                            <p:strVal val="#ppt_y"/>
                                          </p:val>
                                        </p:tav>
                                      </p:tavLst>
                                    </p:anim>
                                  </p:childTnLst>
                                </p:cTn>
                              </p:par>
                            </p:childTnLst>
                          </p:cTn>
                        </p:par>
                        <p:par>
                          <p:cTn id="11" fill="hold">
                            <p:stCondLst>
                              <p:cond delay="700"/>
                            </p:stCondLst>
                            <p:childTnLst>
                              <p:par>
                                <p:cTn id="12" presetID="23" presetClass="entr" presetSubtype="16"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300"/>
                                        <p:tgtEl>
                                          <p:spTgt spid="54"/>
                                        </p:tgtEl>
                                        <p:attrNameLst>
                                          <p:attrName>ppt_w</p:attrName>
                                        </p:attrNameLst>
                                      </p:cBhvr>
                                      <p:tavLst>
                                        <p:tav tm="0">
                                          <p:val>
                                            <p:strVal val="0"/>
                                          </p:val>
                                        </p:tav>
                                        <p:tav tm="100000">
                                          <p:val>
                                            <p:strVal val="#ppt_w"/>
                                          </p:val>
                                        </p:tav>
                                      </p:tavLst>
                                    </p:anim>
                                    <p:anim calcmode="lin" valueType="num">
                                      <p:cBhvr additive="base">
                                        <p:cTn id="15" dur="300"/>
                                        <p:tgtEl>
                                          <p:spTgt spid="54"/>
                                        </p:tgtEl>
                                        <p:attrNameLst>
                                          <p:attrName>ppt_h</p:attrName>
                                        </p:attrNameLst>
                                      </p:cBhvr>
                                      <p:tavLst>
                                        <p:tav tm="0">
                                          <p:val>
                                            <p:strVal val="0"/>
                                          </p:val>
                                        </p:tav>
                                        <p:tav tm="100000">
                                          <p:val>
                                            <p:strVal val="#ppt_h"/>
                                          </p:val>
                                        </p:tav>
                                      </p:tavLst>
                                    </p:anim>
                                  </p:childTnLst>
                                </p:cTn>
                              </p:par>
                              <p:par>
                                <p:cTn id="16" presetID="2" presetClass="entr" presetSubtype="1" fill="hold" nodeType="withEffect">
                                  <p:stCondLst>
                                    <p:cond delay="0"/>
                                  </p:stCondLst>
                                  <p:childTnLst>
                                    <p:set>
                                      <p:cBhvr>
                                        <p:cTn id="17" dur="1" fill="hold">
                                          <p:stCondLst>
                                            <p:cond delay="0"/>
                                          </p:stCondLst>
                                        </p:cTn>
                                        <p:tgtEl>
                                          <p:spTgt spid="71"/>
                                        </p:tgtEl>
                                        <p:attrNameLst>
                                          <p:attrName>style.visibility</p:attrName>
                                        </p:attrNameLst>
                                      </p:cBhvr>
                                      <p:to>
                                        <p:strVal val="visible"/>
                                      </p:to>
                                    </p:set>
                                    <p:anim calcmode="lin" valueType="num">
                                      <p:cBhvr additive="base">
                                        <p:cTn id="18" dur="700"/>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9" name="Picture 8">
            <a:extLst>
              <a:ext uri="{FF2B5EF4-FFF2-40B4-BE49-F238E27FC236}">
                <a16:creationId xmlns:a16="http://schemas.microsoft.com/office/drawing/2014/main" id="{4A59205C-A3B9-4329-AA2C-1748695533B9}"/>
              </a:ext>
            </a:extLst>
          </p:cNvPr>
          <p:cNvPicPr>
            <a:picLocks noChangeAspect="1"/>
          </p:cNvPicPr>
          <p:nvPr/>
        </p:nvPicPr>
        <p:blipFill rotWithShape="1">
          <a:blip r:embed="rId3"/>
          <a:srcRect l="1681" t="32612" r="35810" b="18501"/>
          <a:stretch/>
        </p:blipFill>
        <p:spPr>
          <a:xfrm>
            <a:off x="4652034" y="578224"/>
            <a:ext cx="4424731" cy="4390382"/>
          </a:xfrm>
          <a:prstGeom prst="rect">
            <a:avLst/>
          </a:prstGeom>
        </p:spPr>
      </p:pic>
      <p:pic>
        <p:nvPicPr>
          <p:cNvPr id="4" name="Picture 3">
            <a:extLst>
              <a:ext uri="{FF2B5EF4-FFF2-40B4-BE49-F238E27FC236}">
                <a16:creationId xmlns:a16="http://schemas.microsoft.com/office/drawing/2014/main" id="{BE7DDD67-FF4D-4747-9C5E-EB3B1C2B8716}"/>
              </a:ext>
            </a:extLst>
          </p:cNvPr>
          <p:cNvPicPr>
            <a:picLocks noChangeAspect="1"/>
          </p:cNvPicPr>
          <p:nvPr/>
        </p:nvPicPr>
        <p:blipFill rotWithShape="1">
          <a:blip r:embed="rId4"/>
          <a:srcRect l="1690" t="30196" r="35884" b="20098"/>
          <a:stretch/>
        </p:blipFill>
        <p:spPr>
          <a:xfrm>
            <a:off x="107577" y="591671"/>
            <a:ext cx="4527420" cy="4376935"/>
          </a:xfrm>
          <a:prstGeom prst="rect">
            <a:avLst/>
          </a:prstGeom>
        </p:spPr>
      </p:pic>
      <p:sp>
        <p:nvSpPr>
          <p:cNvPr id="269" name="Google Shape;269;p39"/>
          <p:cNvSpPr/>
          <p:nvPr/>
        </p:nvSpPr>
        <p:spPr>
          <a:xfrm rot="-895808">
            <a:off x="-219898" y="4132800"/>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72;p42">
            <a:hlinkClick r:id="rId5" action="ppaction://hlinksldjump"/>
            <a:extLst>
              <a:ext uri="{FF2B5EF4-FFF2-40B4-BE49-F238E27FC236}">
                <a16:creationId xmlns:a16="http://schemas.microsoft.com/office/drawing/2014/main" id="{892255FF-B763-454F-AC8B-3A96DAE51D80}"/>
              </a:ext>
            </a:extLst>
          </p:cNvPr>
          <p:cNvSpPr/>
          <p:nvPr/>
        </p:nvSpPr>
        <p:spPr>
          <a:xfrm>
            <a:off x="1513081" y="626284"/>
            <a:ext cx="1996888" cy="220508"/>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7030A0"/>
            </a:solidFill>
            <a:prstDash val="solid"/>
            <a:round/>
            <a:headEnd type="none" w="med" len="med"/>
            <a:tailEnd type="none" w="med" len="med"/>
          </a:ln>
        </p:spPr>
      </p:sp>
      <p:sp>
        <p:nvSpPr>
          <p:cNvPr id="12" name="Google Shape;372;p42">
            <a:hlinkClick r:id="rId5" action="ppaction://hlinksldjump"/>
            <a:extLst>
              <a:ext uri="{FF2B5EF4-FFF2-40B4-BE49-F238E27FC236}">
                <a16:creationId xmlns:a16="http://schemas.microsoft.com/office/drawing/2014/main" id="{138DE131-B7B0-4904-929C-CE44DE1CF6D1}"/>
              </a:ext>
            </a:extLst>
          </p:cNvPr>
          <p:cNvSpPr/>
          <p:nvPr/>
        </p:nvSpPr>
        <p:spPr>
          <a:xfrm>
            <a:off x="5892409" y="591671"/>
            <a:ext cx="1939642" cy="209798"/>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7030A0"/>
            </a:solidFill>
            <a:prstDash val="solid"/>
            <a:round/>
            <a:headEnd type="none" w="med" len="med"/>
            <a:tailEnd type="none" w="med" len="med"/>
          </a:ln>
        </p:spPr>
      </p:sp>
      <p:pic>
        <p:nvPicPr>
          <p:cNvPr id="267" name="Google Shape;267;p39"/>
          <p:cNvPicPr preferRelativeResize="0"/>
          <p:nvPr/>
        </p:nvPicPr>
        <p:blipFill>
          <a:blip r:embed="rId6">
            <a:alphaModFix/>
          </a:blip>
          <a:stretch>
            <a:fillRect/>
          </a:stretch>
        </p:blipFill>
        <p:spPr>
          <a:xfrm>
            <a:off x="8370077" y="4430548"/>
            <a:ext cx="481602" cy="490801"/>
          </a:xfrm>
          <a:prstGeom prst="rect">
            <a:avLst/>
          </a:prstGeom>
          <a:noFill/>
          <a:ln>
            <a:noFill/>
          </a:ln>
        </p:spPr>
      </p:pic>
      <p:pic>
        <p:nvPicPr>
          <p:cNvPr id="14" name="Google Shape;1237;p68">
            <a:extLst>
              <a:ext uri="{FF2B5EF4-FFF2-40B4-BE49-F238E27FC236}">
                <a16:creationId xmlns:a16="http://schemas.microsoft.com/office/drawing/2014/main" id="{28CDD82D-1BF3-4B32-8FF2-079ABB89284B}"/>
              </a:ext>
            </a:extLst>
          </p:cNvPr>
          <p:cNvPicPr preferRelativeResize="0"/>
          <p:nvPr/>
        </p:nvPicPr>
        <p:blipFill>
          <a:blip r:embed="rId7">
            <a:alphaModFix/>
          </a:blip>
          <a:stretch>
            <a:fillRect/>
          </a:stretch>
        </p:blipFill>
        <p:spPr>
          <a:xfrm>
            <a:off x="5104580" y="262395"/>
            <a:ext cx="652114" cy="665800"/>
          </a:xfrm>
          <a:prstGeom prst="rect">
            <a:avLst/>
          </a:prstGeom>
          <a:noFill/>
          <a:ln>
            <a:noFill/>
          </a:ln>
        </p:spPr>
      </p:pic>
      <p:sp>
        <p:nvSpPr>
          <p:cNvPr id="28" name="Google Shape;371;p42">
            <a:hlinkClick r:id="rId5" action="ppaction://hlinksldjump"/>
            <a:extLst>
              <a:ext uri="{FF2B5EF4-FFF2-40B4-BE49-F238E27FC236}">
                <a16:creationId xmlns:a16="http://schemas.microsoft.com/office/drawing/2014/main" id="{9C30E2B1-1EA5-475C-ABF0-7B7A70915685}"/>
              </a:ext>
            </a:extLst>
          </p:cNvPr>
          <p:cNvSpPr txBox="1">
            <a:spLocks/>
          </p:cNvSpPr>
          <p:nvPr/>
        </p:nvSpPr>
        <p:spPr>
          <a:xfrm>
            <a:off x="2990969" y="502271"/>
            <a:ext cx="308888"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a:t>
            </a:r>
          </a:p>
        </p:txBody>
      </p:sp>
      <p:sp>
        <p:nvSpPr>
          <p:cNvPr id="36" name="Google Shape;371;p42">
            <a:hlinkClick r:id="rId5" action="ppaction://hlinksldjump"/>
            <a:extLst>
              <a:ext uri="{FF2B5EF4-FFF2-40B4-BE49-F238E27FC236}">
                <a16:creationId xmlns:a16="http://schemas.microsoft.com/office/drawing/2014/main" id="{35DDD256-6010-4472-80AA-6231FA90DBD0}"/>
              </a:ext>
            </a:extLst>
          </p:cNvPr>
          <p:cNvSpPr txBox="1">
            <a:spLocks/>
          </p:cNvSpPr>
          <p:nvPr/>
        </p:nvSpPr>
        <p:spPr>
          <a:xfrm>
            <a:off x="7313015" y="471897"/>
            <a:ext cx="216137"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a:t>
            </a:r>
          </a:p>
        </p:txBody>
      </p:sp>
      <p:sp>
        <p:nvSpPr>
          <p:cNvPr id="38" name="Google Shape;371;p42">
            <a:hlinkClick r:id="rId5" action="ppaction://hlinksldjump"/>
            <a:extLst>
              <a:ext uri="{FF2B5EF4-FFF2-40B4-BE49-F238E27FC236}">
                <a16:creationId xmlns:a16="http://schemas.microsoft.com/office/drawing/2014/main" id="{5CFA9063-D267-407E-9658-9A2500BE2768}"/>
              </a:ext>
            </a:extLst>
          </p:cNvPr>
          <p:cNvSpPr txBox="1">
            <a:spLocks/>
          </p:cNvSpPr>
          <p:nvPr/>
        </p:nvSpPr>
        <p:spPr>
          <a:xfrm>
            <a:off x="946572" y="4072699"/>
            <a:ext cx="486141"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2%</a:t>
            </a:r>
          </a:p>
        </p:txBody>
      </p:sp>
      <p:sp>
        <p:nvSpPr>
          <p:cNvPr id="42" name="Google Shape;371;p42">
            <a:hlinkClick r:id="rId5" action="ppaction://hlinksldjump"/>
            <a:extLst>
              <a:ext uri="{FF2B5EF4-FFF2-40B4-BE49-F238E27FC236}">
                <a16:creationId xmlns:a16="http://schemas.microsoft.com/office/drawing/2014/main" id="{4234CE39-69F2-41CD-862B-89BD1942DF3F}"/>
              </a:ext>
            </a:extLst>
          </p:cNvPr>
          <p:cNvSpPr txBox="1">
            <a:spLocks/>
          </p:cNvSpPr>
          <p:nvPr/>
        </p:nvSpPr>
        <p:spPr>
          <a:xfrm>
            <a:off x="1346868" y="3642393"/>
            <a:ext cx="590857"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20%</a:t>
            </a:r>
          </a:p>
        </p:txBody>
      </p:sp>
      <p:sp>
        <p:nvSpPr>
          <p:cNvPr id="44" name="Google Shape;371;p42">
            <a:hlinkClick r:id="rId5" action="ppaction://hlinksldjump"/>
            <a:extLst>
              <a:ext uri="{FF2B5EF4-FFF2-40B4-BE49-F238E27FC236}">
                <a16:creationId xmlns:a16="http://schemas.microsoft.com/office/drawing/2014/main" id="{78532082-C90F-4DED-8D76-3900C4A61DFE}"/>
              </a:ext>
            </a:extLst>
          </p:cNvPr>
          <p:cNvSpPr txBox="1">
            <a:spLocks/>
          </p:cNvSpPr>
          <p:nvPr/>
        </p:nvSpPr>
        <p:spPr>
          <a:xfrm>
            <a:off x="1920598" y="2585574"/>
            <a:ext cx="623037"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50%</a:t>
            </a:r>
          </a:p>
        </p:txBody>
      </p:sp>
      <p:sp>
        <p:nvSpPr>
          <p:cNvPr id="46" name="Google Shape;371;p42">
            <a:hlinkClick r:id="rId5" action="ppaction://hlinksldjump"/>
            <a:extLst>
              <a:ext uri="{FF2B5EF4-FFF2-40B4-BE49-F238E27FC236}">
                <a16:creationId xmlns:a16="http://schemas.microsoft.com/office/drawing/2014/main" id="{BA2E6689-7B99-4014-AA43-2F4DC69494A1}"/>
              </a:ext>
            </a:extLst>
          </p:cNvPr>
          <p:cNvSpPr txBox="1">
            <a:spLocks/>
          </p:cNvSpPr>
          <p:nvPr/>
        </p:nvSpPr>
        <p:spPr>
          <a:xfrm>
            <a:off x="2473619" y="3519445"/>
            <a:ext cx="580828"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23%</a:t>
            </a:r>
          </a:p>
        </p:txBody>
      </p:sp>
      <p:sp>
        <p:nvSpPr>
          <p:cNvPr id="48" name="Google Shape;371;p42">
            <a:hlinkClick r:id="rId5" action="ppaction://hlinksldjump"/>
            <a:extLst>
              <a:ext uri="{FF2B5EF4-FFF2-40B4-BE49-F238E27FC236}">
                <a16:creationId xmlns:a16="http://schemas.microsoft.com/office/drawing/2014/main" id="{CD616404-0A08-4D3D-90E0-E84A15B13E2B}"/>
              </a:ext>
            </a:extLst>
          </p:cNvPr>
          <p:cNvSpPr txBox="1">
            <a:spLocks/>
          </p:cNvSpPr>
          <p:nvPr/>
        </p:nvSpPr>
        <p:spPr>
          <a:xfrm>
            <a:off x="5481024" y="4111115"/>
            <a:ext cx="575463"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2%</a:t>
            </a:r>
          </a:p>
        </p:txBody>
      </p:sp>
      <p:sp>
        <p:nvSpPr>
          <p:cNvPr id="50" name="Google Shape;371;p42">
            <a:hlinkClick r:id="rId5" action="ppaction://hlinksldjump"/>
            <a:extLst>
              <a:ext uri="{FF2B5EF4-FFF2-40B4-BE49-F238E27FC236}">
                <a16:creationId xmlns:a16="http://schemas.microsoft.com/office/drawing/2014/main" id="{9955AAD1-9D55-43DB-A3F3-B124227A92EA}"/>
              </a:ext>
            </a:extLst>
          </p:cNvPr>
          <p:cNvSpPr txBox="1">
            <a:spLocks/>
          </p:cNvSpPr>
          <p:nvPr/>
        </p:nvSpPr>
        <p:spPr>
          <a:xfrm>
            <a:off x="5935918" y="3742729"/>
            <a:ext cx="600442"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19%</a:t>
            </a:r>
          </a:p>
        </p:txBody>
      </p:sp>
      <p:sp>
        <p:nvSpPr>
          <p:cNvPr id="52" name="Google Shape;371;p42">
            <a:hlinkClick r:id="rId5" action="ppaction://hlinksldjump"/>
            <a:extLst>
              <a:ext uri="{FF2B5EF4-FFF2-40B4-BE49-F238E27FC236}">
                <a16:creationId xmlns:a16="http://schemas.microsoft.com/office/drawing/2014/main" id="{577AC83E-A433-4BBF-8C1A-8074D4AE3D6C}"/>
              </a:ext>
            </a:extLst>
          </p:cNvPr>
          <p:cNvSpPr txBox="1">
            <a:spLocks/>
          </p:cNvSpPr>
          <p:nvPr/>
        </p:nvSpPr>
        <p:spPr>
          <a:xfrm>
            <a:off x="6410980" y="2454731"/>
            <a:ext cx="656650"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55%</a:t>
            </a:r>
          </a:p>
        </p:txBody>
      </p:sp>
      <p:sp>
        <p:nvSpPr>
          <p:cNvPr id="54" name="Google Shape;371;p42">
            <a:hlinkClick r:id="rId5" action="ppaction://hlinksldjump"/>
            <a:extLst>
              <a:ext uri="{FF2B5EF4-FFF2-40B4-BE49-F238E27FC236}">
                <a16:creationId xmlns:a16="http://schemas.microsoft.com/office/drawing/2014/main" id="{18EEEBEA-9582-45D1-897E-B591F4EB92E4}"/>
              </a:ext>
            </a:extLst>
          </p:cNvPr>
          <p:cNvSpPr txBox="1">
            <a:spLocks/>
          </p:cNvSpPr>
          <p:nvPr/>
        </p:nvSpPr>
        <p:spPr>
          <a:xfrm>
            <a:off x="7529152" y="4063699"/>
            <a:ext cx="486141"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3%</a:t>
            </a:r>
          </a:p>
        </p:txBody>
      </p:sp>
      <p:pic>
        <p:nvPicPr>
          <p:cNvPr id="2" name="Picture 1">
            <a:extLst>
              <a:ext uri="{FF2B5EF4-FFF2-40B4-BE49-F238E27FC236}">
                <a16:creationId xmlns:a16="http://schemas.microsoft.com/office/drawing/2014/main" id="{FC84DC96-C571-44F8-B361-A9A420EABB61}"/>
              </a:ext>
            </a:extLst>
          </p:cNvPr>
          <p:cNvPicPr>
            <a:picLocks noChangeAspect="1"/>
          </p:cNvPicPr>
          <p:nvPr/>
        </p:nvPicPr>
        <p:blipFill rotWithShape="1">
          <a:blip r:embed="rId8"/>
          <a:srcRect l="23824" t="13163" r="47647" b="70197"/>
          <a:stretch/>
        </p:blipFill>
        <p:spPr>
          <a:xfrm>
            <a:off x="122185" y="20637"/>
            <a:ext cx="1592622" cy="557587"/>
          </a:xfrm>
          <a:prstGeom prst="rect">
            <a:avLst/>
          </a:prstGeom>
        </p:spPr>
      </p:pic>
      <p:pic>
        <p:nvPicPr>
          <p:cNvPr id="16" name="Google Shape;1235;p68">
            <a:extLst>
              <a:ext uri="{FF2B5EF4-FFF2-40B4-BE49-F238E27FC236}">
                <a16:creationId xmlns:a16="http://schemas.microsoft.com/office/drawing/2014/main" id="{F0254493-E1EF-4D69-AEA9-5FA15218B40B}"/>
              </a:ext>
            </a:extLst>
          </p:cNvPr>
          <p:cNvPicPr preferRelativeResize="0"/>
          <p:nvPr/>
        </p:nvPicPr>
        <p:blipFill>
          <a:blip r:embed="rId9">
            <a:alphaModFix/>
          </a:blip>
          <a:stretch>
            <a:fillRect/>
          </a:stretch>
        </p:blipFill>
        <p:spPr>
          <a:xfrm rot="813978">
            <a:off x="1450415" y="-70504"/>
            <a:ext cx="521212" cy="665799"/>
          </a:xfrm>
          <a:prstGeom prst="rect">
            <a:avLst/>
          </a:prstGeom>
          <a:noFill/>
          <a:ln>
            <a:noFill/>
          </a:ln>
        </p:spPr>
      </p:pic>
      <p:sp>
        <p:nvSpPr>
          <p:cNvPr id="5" name="Google Shape;371;p42">
            <a:hlinkClick r:id="rId5" action="ppaction://hlinksldjump"/>
            <a:extLst>
              <a:ext uri="{FF2B5EF4-FFF2-40B4-BE49-F238E27FC236}">
                <a16:creationId xmlns:a16="http://schemas.microsoft.com/office/drawing/2014/main" id="{040FE42D-FA9B-4F43-A4A2-F1650ACACD4C}"/>
              </a:ext>
            </a:extLst>
          </p:cNvPr>
          <p:cNvSpPr txBox="1">
            <a:spLocks/>
          </p:cNvSpPr>
          <p:nvPr/>
        </p:nvSpPr>
        <p:spPr>
          <a:xfrm>
            <a:off x="3071484" y="3949751"/>
            <a:ext cx="486141"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5%</a:t>
            </a:r>
          </a:p>
        </p:txBody>
      </p:sp>
      <p:sp>
        <p:nvSpPr>
          <p:cNvPr id="11" name="Google Shape;371;p42">
            <a:hlinkClick r:id="rId5" action="ppaction://hlinksldjump"/>
            <a:extLst>
              <a:ext uri="{FF2B5EF4-FFF2-40B4-BE49-F238E27FC236}">
                <a16:creationId xmlns:a16="http://schemas.microsoft.com/office/drawing/2014/main" id="{2191CC92-6C9F-4D27-8E1A-4180F4545A4C}"/>
              </a:ext>
            </a:extLst>
          </p:cNvPr>
          <p:cNvSpPr txBox="1">
            <a:spLocks/>
          </p:cNvSpPr>
          <p:nvPr/>
        </p:nvSpPr>
        <p:spPr>
          <a:xfrm>
            <a:off x="6991254" y="3633393"/>
            <a:ext cx="600442" cy="4303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 sz="1800" b="0" dirty="0"/>
              <a:t>21%</a:t>
            </a:r>
          </a:p>
        </p:txBody>
      </p:sp>
    </p:spTree>
    <p:extLst>
      <p:ext uri="{BB962C8B-B14F-4D97-AF65-F5344CB8AC3E}">
        <p14:creationId xmlns:p14="http://schemas.microsoft.com/office/powerpoint/2010/main" val="393823166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 calcmode="lin" valueType="num">
                                      <p:cBhvr additive="base">
                                        <p:cTn id="7" dur="700"/>
                                        <p:tgtEl>
                                          <p:spTgt spid="26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69"/>
                                        </p:tgtEl>
                                        <p:attrNameLst>
                                          <p:attrName>style.visibility</p:attrName>
                                        </p:attrNameLst>
                                      </p:cBhvr>
                                      <p:to>
                                        <p:strVal val="visible"/>
                                      </p:to>
                                    </p:set>
                                    <p:anim calcmode="lin" valueType="num">
                                      <p:cBhvr additive="base">
                                        <p:cTn id="10" dur="700"/>
                                        <p:tgtEl>
                                          <p:spTgt spid="2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8"/>
          <p:cNvSpPr txBox="1">
            <a:spLocks noGrp="1"/>
          </p:cNvSpPr>
          <p:nvPr>
            <p:ph type="ctrTitle"/>
          </p:nvPr>
        </p:nvSpPr>
        <p:spPr>
          <a:xfrm rot="20257910">
            <a:off x="274527" y="612387"/>
            <a:ext cx="7768796"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dirty="0"/>
              <a:t>#weareinthistogether</a:t>
            </a:r>
            <a:endParaRPr sz="4400" dirty="0"/>
          </a:p>
        </p:txBody>
      </p:sp>
      <p:sp>
        <p:nvSpPr>
          <p:cNvPr id="544" name="Google Shape;544;p48">
            <a:hlinkClick r:id="rId3"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8">
            <a:hlinkClick r:id="rId3" action="ppaction://hlinksldjump"/>
          </p:cNvPr>
          <p:cNvSpPr txBox="1">
            <a:spLocks noGrp="1"/>
          </p:cNvSpPr>
          <p:nvPr>
            <p:ph type="ctrTitle"/>
          </p:nvPr>
        </p:nvSpPr>
        <p:spPr>
          <a:xfrm>
            <a:off x="7964846" y="1342060"/>
            <a:ext cx="1266650" cy="35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t>EVERY STUDENT</a:t>
            </a:r>
            <a:endParaRPr sz="1200" dirty="0"/>
          </a:p>
        </p:txBody>
      </p:sp>
      <p:pic>
        <p:nvPicPr>
          <p:cNvPr id="546" name="Google Shape;546;p48">
            <a:hlinkClick r:id="rId4" action="ppaction://hlinksldjump"/>
          </p:cNvPr>
          <p:cNvPicPr preferRelativeResize="0"/>
          <p:nvPr/>
        </p:nvPicPr>
        <p:blipFill rotWithShape="1">
          <a:blip r:embed="rId5">
            <a:alphaModFix/>
          </a:blip>
          <a:srcRect l="32005" t="19826" r="39798" b="9790"/>
          <a:stretch/>
        </p:blipFill>
        <p:spPr>
          <a:xfrm rot="-5400000">
            <a:off x="7096375" y="-443947"/>
            <a:ext cx="1138848" cy="2132299"/>
          </a:xfrm>
          <a:prstGeom prst="rect">
            <a:avLst/>
          </a:prstGeom>
          <a:noFill/>
          <a:ln>
            <a:noFill/>
          </a:ln>
        </p:spPr>
      </p:pic>
      <p:sp>
        <p:nvSpPr>
          <p:cNvPr id="547" name="Google Shape;547;p48">
            <a:hlinkClick r:id="rId4" action="ppaction://hlinksldjump"/>
          </p:cNvPr>
          <p:cNvSpPr txBox="1">
            <a:spLocks noGrp="1"/>
          </p:cNvSpPr>
          <p:nvPr>
            <p:ph type="ctrTitle"/>
          </p:nvPr>
        </p:nvSpPr>
        <p:spPr>
          <a:xfrm>
            <a:off x="7066777" y="307647"/>
            <a:ext cx="1505287" cy="543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t>OUR MISSION…</a:t>
            </a:r>
            <a:br>
              <a:rPr lang="en" sz="1200" dirty="0"/>
            </a:br>
            <a:br>
              <a:rPr lang="en" sz="1200" dirty="0"/>
            </a:br>
            <a:r>
              <a:rPr lang="en" sz="1200" dirty="0"/>
              <a:t>NUESTRA </a:t>
            </a:r>
            <a:r>
              <a:rPr lang="en-US" sz="1200" dirty="0"/>
              <a:t>MISIÓN…</a:t>
            </a:r>
            <a:r>
              <a:rPr lang="en" sz="1200" dirty="0"/>
              <a:t> </a:t>
            </a:r>
            <a:endParaRPr sz="1200" dirty="0"/>
          </a:p>
        </p:txBody>
      </p:sp>
      <p:sp>
        <p:nvSpPr>
          <p:cNvPr id="548" name="Google Shape;548;p48">
            <a:hlinkClick r:id="rId4" action="ppaction://hlinksldjump"/>
          </p:cNvPr>
          <p:cNvSpPr/>
          <p:nvPr/>
        </p:nvSpPr>
        <p:spPr>
          <a:xfrm>
            <a:off x="7049339" y="218620"/>
            <a:ext cx="1566146"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txBody>
          <a:bodyPr/>
          <a:lstStyle/>
          <a:p>
            <a:endParaRPr lang="en-US" dirty="0"/>
          </a:p>
        </p:txBody>
      </p:sp>
      <p:sp>
        <p:nvSpPr>
          <p:cNvPr id="549" name="Google Shape;549;p48">
            <a:hlinkClick r:id="rId6" action="ppaction://hlinksldjump"/>
          </p:cNvPr>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8">
            <a:hlinkClick r:id="rId6" action="ppaction://hlinksldjump"/>
          </p:cNvPr>
          <p:cNvSpPr txBox="1">
            <a:spLocks noGrp="1"/>
          </p:cNvSpPr>
          <p:nvPr>
            <p:ph type="ctrTitle"/>
          </p:nvPr>
        </p:nvSpPr>
        <p:spPr>
          <a:xfrm>
            <a:off x="7897788" y="1920722"/>
            <a:ext cx="1068300" cy="35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t>LEARNING EVERY DAY</a:t>
            </a:r>
            <a:endParaRPr sz="1200" dirty="0"/>
          </a:p>
        </p:txBody>
      </p:sp>
      <p:sp>
        <p:nvSpPr>
          <p:cNvPr id="551" name="Google Shape;551;p48">
            <a:hlinkClick r:id="" action="ppaction://noaction"/>
          </p:cNvPr>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8">
            <a:hlinkClick r:id="" action="ppaction://noaction"/>
          </p:cNvPr>
          <p:cNvSpPr txBox="1">
            <a:spLocks noGrp="1"/>
          </p:cNvSpPr>
          <p:nvPr>
            <p:ph type="ctrTitle"/>
          </p:nvPr>
        </p:nvSpPr>
        <p:spPr>
          <a:xfrm>
            <a:off x="7983775" y="2481209"/>
            <a:ext cx="1371675" cy="35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t>NO MATTER WHAT IT TAKES!</a:t>
            </a:r>
            <a:endParaRPr sz="1200" dirty="0"/>
          </a:p>
        </p:txBody>
      </p:sp>
      <p:sp>
        <p:nvSpPr>
          <p:cNvPr id="553" name="Google Shape;553;p48">
            <a:hlinkClick r:id="rId3"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8">
            <a:hlinkClick r:id="rId6" action="ppaction://hlinksldjump"/>
          </p:cNvPr>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8">
            <a:hlinkClick r:id="" action="ppaction://noaction"/>
          </p:cNvPr>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8">
            <a:hlinkClick r:id="" action="ppaction://noaction"/>
          </p:cNvPr>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8">
            <a:hlinkClick r:id="" action="ppaction://noaction"/>
          </p:cNvPr>
          <p:cNvSpPr txBox="1">
            <a:spLocks noGrp="1"/>
          </p:cNvSpPr>
          <p:nvPr>
            <p:ph type="ctrTitle"/>
          </p:nvPr>
        </p:nvSpPr>
        <p:spPr>
          <a:xfrm>
            <a:off x="7977166" y="3009963"/>
            <a:ext cx="1266650" cy="35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1200" dirty="0"/>
              <a:t>¡CADA ESTUDIANTE</a:t>
            </a:r>
            <a:endParaRPr lang="en-US" sz="1200" dirty="0"/>
          </a:p>
        </p:txBody>
      </p:sp>
      <p:sp>
        <p:nvSpPr>
          <p:cNvPr id="558" name="Google Shape;558;p48">
            <a:hlinkClick r:id="" action="ppaction://noaction"/>
          </p:cNvPr>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8">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8">
            <a:hlinkClick r:id="rId7" action="ppaction://hlinksldjump"/>
          </p:cNvPr>
          <p:cNvSpPr txBox="1">
            <a:spLocks noGrp="1"/>
          </p:cNvSpPr>
          <p:nvPr>
            <p:ph type="ctrTitle"/>
          </p:nvPr>
        </p:nvSpPr>
        <p:spPr>
          <a:xfrm>
            <a:off x="7731887" y="3571238"/>
            <a:ext cx="1650812" cy="35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1200" dirty="0"/>
              <a:t>APRENDE TODOS LOS DÍAS</a:t>
            </a:r>
            <a:endParaRPr sz="1200" dirty="0"/>
          </a:p>
        </p:txBody>
      </p:sp>
      <p:sp>
        <p:nvSpPr>
          <p:cNvPr id="561" name="Google Shape;561;p48">
            <a:hlinkClick r:id="rId7" action="ppaction://hlinksldjump"/>
          </p:cNvPr>
          <p:cNvSpPr/>
          <p:nvPr/>
        </p:nvSpPr>
        <p:spPr>
          <a:xfrm rot="-5400000">
            <a:off x="7676948" y="3512804"/>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2" name="Google Shape;562;p48"/>
          <p:cNvPicPr preferRelativeResize="0"/>
          <p:nvPr/>
        </p:nvPicPr>
        <p:blipFill rotWithShape="1">
          <a:blip r:embed="rId5">
            <a:alphaModFix/>
          </a:blip>
          <a:srcRect l="32006" t="19826" r="52023" b="9790"/>
          <a:stretch/>
        </p:blipFill>
        <p:spPr>
          <a:xfrm rot="5400000">
            <a:off x="8304487" y="3732486"/>
            <a:ext cx="690925" cy="2283952"/>
          </a:xfrm>
          <a:prstGeom prst="rect">
            <a:avLst/>
          </a:prstGeom>
          <a:noFill/>
          <a:ln>
            <a:noFill/>
          </a:ln>
        </p:spPr>
      </p:pic>
      <p:sp>
        <p:nvSpPr>
          <p:cNvPr id="563" name="Google Shape;563;p48">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5" name="Google Shape;565;p48"/>
          <p:cNvPicPr preferRelativeResize="0"/>
          <p:nvPr/>
        </p:nvPicPr>
        <p:blipFill>
          <a:blip r:embed="rId8">
            <a:alphaModFix/>
          </a:blip>
          <a:stretch>
            <a:fillRect/>
          </a:stretch>
        </p:blipFill>
        <p:spPr>
          <a:xfrm>
            <a:off x="-752973" y="3241613"/>
            <a:ext cx="3475024" cy="3813073"/>
          </a:xfrm>
          <a:prstGeom prst="rect">
            <a:avLst/>
          </a:prstGeom>
          <a:noFill/>
          <a:ln>
            <a:noFill/>
          </a:ln>
        </p:spPr>
      </p:pic>
      <p:sp>
        <p:nvSpPr>
          <p:cNvPr id="4" name="Google Shape;551;p48">
            <a:hlinkClick r:id="" action="ppaction://noaction"/>
            <a:extLst>
              <a:ext uri="{FF2B5EF4-FFF2-40B4-BE49-F238E27FC236}">
                <a16:creationId xmlns:a16="http://schemas.microsoft.com/office/drawing/2014/main" id="{720DB51C-0671-4AFD-BB4E-DB54B3B8E78C}"/>
              </a:ext>
            </a:extLst>
          </p:cNvPr>
          <p:cNvSpPr/>
          <p:nvPr/>
        </p:nvSpPr>
        <p:spPr>
          <a:xfrm>
            <a:off x="7732971" y="4004750"/>
            <a:ext cx="1730400" cy="490800"/>
          </a:xfrm>
          <a:prstGeom prst="rect">
            <a:avLst/>
          </a:prstGeom>
          <a:solidFill>
            <a:srgbClr val="EA9999"/>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55;p48">
            <a:hlinkClick r:id="" action="ppaction://noaction"/>
            <a:extLst>
              <a:ext uri="{FF2B5EF4-FFF2-40B4-BE49-F238E27FC236}">
                <a16:creationId xmlns:a16="http://schemas.microsoft.com/office/drawing/2014/main" id="{91A7DEF4-3AE4-4634-B57D-F4A89D08A9C3}"/>
              </a:ext>
            </a:extLst>
          </p:cNvPr>
          <p:cNvSpPr/>
          <p:nvPr/>
        </p:nvSpPr>
        <p:spPr>
          <a:xfrm rot="-5400000">
            <a:off x="7822621" y="4131325"/>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60;p48">
            <a:hlinkClick r:id="rId7" action="ppaction://hlinksldjump"/>
            <a:extLst>
              <a:ext uri="{FF2B5EF4-FFF2-40B4-BE49-F238E27FC236}">
                <a16:creationId xmlns:a16="http://schemas.microsoft.com/office/drawing/2014/main" id="{87491121-0D0C-4394-9D4E-EA0006DE900D}"/>
              </a:ext>
            </a:extLst>
          </p:cNvPr>
          <p:cNvSpPr txBox="1">
            <a:spLocks/>
          </p:cNvSpPr>
          <p:nvPr/>
        </p:nvSpPr>
        <p:spPr>
          <a:xfrm>
            <a:off x="7818200" y="4140112"/>
            <a:ext cx="1650812" cy="359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7200"/>
              <a:buFont typeface="Architects Daughter"/>
              <a:buNone/>
              <a:defRPr sz="7200" b="1" i="0" u="none" strike="noStrike" cap="none">
                <a:solidFill>
                  <a:schemeClr val="dk1"/>
                </a:solidFill>
                <a:latin typeface="Architects Daughter"/>
                <a:ea typeface="Architects Daughter"/>
                <a:cs typeface="Architects Daughter"/>
                <a:sym typeface="Architects Daughter"/>
              </a:defRPr>
            </a:lvl1pPr>
            <a:lvl2pPr marR="0" lvl="1" algn="ctr" rtl="0">
              <a:lnSpc>
                <a:spcPct val="8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2pPr>
            <a:lvl3pPr marR="0" lvl="2" algn="ctr" rtl="0">
              <a:lnSpc>
                <a:spcPct val="8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3pPr>
            <a:lvl4pPr marR="0" lvl="3" algn="ctr" rtl="0">
              <a:lnSpc>
                <a:spcPct val="8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4pPr>
            <a:lvl5pPr marR="0" lvl="4" algn="ctr" rtl="0">
              <a:lnSpc>
                <a:spcPct val="8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5pPr>
            <a:lvl6pPr marR="0" lvl="5" algn="ctr" rtl="0">
              <a:lnSpc>
                <a:spcPct val="8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6pPr>
            <a:lvl7pPr marR="0" lvl="6" algn="ctr" rtl="0">
              <a:lnSpc>
                <a:spcPct val="8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7pPr>
            <a:lvl8pPr marR="0" lvl="7" algn="ctr" rtl="0">
              <a:lnSpc>
                <a:spcPct val="8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8pPr>
            <a:lvl9pPr marR="0" lvl="8" algn="ctr" rtl="0">
              <a:lnSpc>
                <a:spcPct val="8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9pPr>
          </a:lstStyle>
          <a:p>
            <a:r>
              <a:rPr lang="es-ES" sz="1200" dirty="0"/>
              <a:t>SIN IMPORTAR LO QUE CUESTE!</a:t>
            </a:r>
          </a:p>
        </p:txBody>
      </p:sp>
      <p:pic>
        <p:nvPicPr>
          <p:cNvPr id="10" name="Picture 9" descr="A picture containing drawing, clock&#10;&#10;Description automatically generated">
            <a:extLst>
              <a:ext uri="{FF2B5EF4-FFF2-40B4-BE49-F238E27FC236}">
                <a16:creationId xmlns:a16="http://schemas.microsoft.com/office/drawing/2014/main" id="{92083513-8207-4A22-ACBA-46217C3998E6}"/>
              </a:ext>
            </a:extLst>
          </p:cNvPr>
          <p:cNvPicPr>
            <a:picLocks noChangeAspect="1"/>
          </p:cNvPicPr>
          <p:nvPr/>
        </p:nvPicPr>
        <p:blipFill>
          <a:blip r:embed="rId9"/>
          <a:stretch>
            <a:fillRect/>
          </a:stretch>
        </p:blipFill>
        <p:spPr>
          <a:xfrm rot="21150349">
            <a:off x="183491" y="4015645"/>
            <a:ext cx="1723203" cy="11210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5"/>
                                        </p:tgtEl>
                                        <p:attrNameLst>
                                          <p:attrName>style.visibility</p:attrName>
                                        </p:attrNameLst>
                                      </p:cBhvr>
                                      <p:to>
                                        <p:strVal val="visible"/>
                                      </p:to>
                                    </p:set>
                                    <p:anim calcmode="lin" valueType="num">
                                      <p:cBhvr additive="base">
                                        <p:cTn id="7" dur="1000"/>
                                        <p:tgtEl>
                                          <p:spTgt spid="5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7"/>
          <p:cNvSpPr txBox="1">
            <a:spLocks noGrp="1"/>
          </p:cNvSpPr>
          <p:nvPr>
            <p:ph type="ctrTitle"/>
          </p:nvPr>
        </p:nvSpPr>
        <p:spPr>
          <a:xfrm>
            <a:off x="1677525" y="261100"/>
            <a:ext cx="4353300" cy="946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Thanks!</a:t>
            </a:r>
            <a:endParaRPr/>
          </a:p>
        </p:txBody>
      </p:sp>
      <p:sp>
        <p:nvSpPr>
          <p:cNvPr id="1195" name="Google Shape;1195;p67"/>
          <p:cNvSpPr txBox="1">
            <a:spLocks noGrp="1"/>
          </p:cNvSpPr>
          <p:nvPr>
            <p:ph type="subTitle" idx="1"/>
          </p:nvPr>
        </p:nvSpPr>
        <p:spPr>
          <a:xfrm>
            <a:off x="1677525" y="1284100"/>
            <a:ext cx="3986100" cy="178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have any questions?</a:t>
            </a:r>
            <a:endParaRPr/>
          </a:p>
          <a:p>
            <a:pPr marL="0" lvl="0" indent="0" algn="l" rtl="0">
              <a:spcBef>
                <a:spcPts val="0"/>
              </a:spcBef>
              <a:spcAft>
                <a:spcPts val="0"/>
              </a:spcAft>
              <a:buNone/>
            </a:pPr>
            <a:r>
              <a:rPr lang="en"/>
              <a:t>youremail@freepik.com</a:t>
            </a:r>
            <a:endParaRPr/>
          </a:p>
          <a:p>
            <a:pPr marL="0" lvl="0" indent="0" algn="l" rtl="0">
              <a:spcBef>
                <a:spcPts val="0"/>
              </a:spcBef>
              <a:spcAft>
                <a:spcPts val="0"/>
              </a:spcAft>
              <a:buNone/>
            </a:pPr>
            <a:r>
              <a:rPr lang="en"/>
              <a:t>+91 620 421 838</a:t>
            </a:r>
            <a:endParaRPr/>
          </a:p>
          <a:p>
            <a:pPr marL="0" lvl="0" indent="0" algn="l" rtl="0">
              <a:spcBef>
                <a:spcPts val="0"/>
              </a:spcBef>
              <a:spcAft>
                <a:spcPts val="0"/>
              </a:spcAft>
              <a:buNone/>
            </a:pPr>
            <a:r>
              <a:rPr lang="en"/>
              <a:t>yourcompany.com</a:t>
            </a:r>
            <a:endParaRPr/>
          </a:p>
          <a:p>
            <a:pPr marL="0" lvl="0" indent="0" algn="l" rtl="0">
              <a:spcBef>
                <a:spcPts val="0"/>
              </a:spcBef>
              <a:spcAft>
                <a:spcPts val="0"/>
              </a:spcAft>
              <a:buNone/>
            </a:pPr>
            <a:endParaRPr/>
          </a:p>
        </p:txBody>
      </p:sp>
      <p:sp>
        <p:nvSpPr>
          <p:cNvPr id="1196" name="Google Shape;1196;p67"/>
          <p:cNvSpPr txBox="1"/>
          <p:nvPr/>
        </p:nvSpPr>
        <p:spPr>
          <a:xfrm>
            <a:off x="1677525" y="4023350"/>
            <a:ext cx="3778200" cy="352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a:solidFill>
                  <a:schemeClr val="dk1"/>
                </a:solidFill>
                <a:latin typeface="Catamaran"/>
                <a:ea typeface="Catamaran"/>
                <a:cs typeface="Catamaran"/>
                <a:sym typeface="Catamaran"/>
              </a:rPr>
              <a:t>Please keep this slide for attribution.</a:t>
            </a:r>
            <a:endParaRPr sz="1200" b="1">
              <a:solidFill>
                <a:schemeClr val="dk1"/>
              </a:solidFill>
              <a:latin typeface="Catamaran"/>
              <a:ea typeface="Catamaran"/>
              <a:cs typeface="Catamaran"/>
              <a:sym typeface="Catamaran"/>
            </a:endParaRPr>
          </a:p>
        </p:txBody>
      </p:sp>
      <p:sp>
        <p:nvSpPr>
          <p:cNvPr id="1197" name="Google Shape;1197;p67"/>
          <p:cNvSpPr/>
          <p:nvPr/>
        </p:nvSpPr>
        <p:spPr>
          <a:xfrm>
            <a:off x="1751339" y="2660827"/>
            <a:ext cx="407383" cy="407383"/>
          </a:xfrm>
          <a:custGeom>
            <a:avLst/>
            <a:gdLst/>
            <a:ahLst/>
            <a:cxnLst/>
            <a:rect l="l" t="t" r="r" b="b"/>
            <a:pathLst>
              <a:path w="19982" h="19982" extrusionOk="0">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8" name="Google Shape;1198;p67"/>
          <p:cNvGrpSpPr/>
          <p:nvPr/>
        </p:nvGrpSpPr>
        <p:grpSpPr>
          <a:xfrm>
            <a:off x="2271879" y="2660765"/>
            <a:ext cx="407432" cy="407391"/>
            <a:chOff x="812101" y="2571761"/>
            <a:chExt cx="417066" cy="417024"/>
          </a:xfrm>
        </p:grpSpPr>
        <p:sp>
          <p:nvSpPr>
            <p:cNvPr id="1199" name="Google Shape;1199;p67"/>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7"/>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7"/>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7"/>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67"/>
          <p:cNvGrpSpPr/>
          <p:nvPr/>
        </p:nvGrpSpPr>
        <p:grpSpPr>
          <a:xfrm>
            <a:off x="2792473" y="2660765"/>
            <a:ext cx="407391" cy="407391"/>
            <a:chOff x="1323129" y="2571761"/>
            <a:chExt cx="417024" cy="417024"/>
          </a:xfrm>
        </p:grpSpPr>
        <p:sp>
          <p:nvSpPr>
            <p:cNvPr id="1204" name="Google Shape;1204;p67"/>
            <p:cNvSpPr/>
            <p:nvPr/>
          </p:nvSpPr>
          <p:spPr>
            <a:xfrm>
              <a:off x="1385007" y="2719183"/>
              <a:ext cx="73337" cy="219907"/>
            </a:xfrm>
            <a:custGeom>
              <a:avLst/>
              <a:gdLst/>
              <a:ahLst/>
              <a:cxnLst/>
              <a:rect l="l" t="t" r="r" b="b"/>
              <a:pathLst>
                <a:path w="3514" h="10537" extrusionOk="0">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7"/>
            <p:cNvSpPr/>
            <p:nvPr/>
          </p:nvSpPr>
          <p:spPr>
            <a:xfrm>
              <a:off x="1385007" y="2621430"/>
              <a:ext cx="73337" cy="73337"/>
            </a:xfrm>
            <a:custGeom>
              <a:avLst/>
              <a:gdLst/>
              <a:ahLst/>
              <a:cxnLst/>
              <a:rect l="l" t="t" r="r" b="b"/>
              <a:pathLst>
                <a:path w="3514" h="3514" extrusionOk="0">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7"/>
            <p:cNvSpPr/>
            <p:nvPr/>
          </p:nvSpPr>
          <p:spPr>
            <a:xfrm>
              <a:off x="1482759" y="2718786"/>
              <a:ext cx="195510" cy="220304"/>
            </a:xfrm>
            <a:custGeom>
              <a:avLst/>
              <a:gdLst/>
              <a:ahLst/>
              <a:cxnLst/>
              <a:rect l="l" t="t" r="r" b="b"/>
              <a:pathLst>
                <a:path w="9368" h="10556" extrusionOk="0">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7"/>
            <p:cNvSpPr/>
            <p:nvPr/>
          </p:nvSpPr>
          <p:spPr>
            <a:xfrm>
              <a:off x="1323129" y="2571761"/>
              <a:ext cx="417024" cy="417024"/>
            </a:xfrm>
            <a:custGeom>
              <a:avLst/>
              <a:gdLst/>
              <a:ahLst/>
              <a:cxnLst/>
              <a:rect l="l" t="t" r="r" b="b"/>
              <a:pathLst>
                <a:path w="19982" h="19982" extrusionOk="0">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8" name="Google Shape;1208;p67">
            <a:hlinkClick r:id="rId3"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7">
            <a:hlinkClick r:id="rId3" action="ppaction://hlinksldjump"/>
          </p:cNvPr>
          <p:cNvSpPr txBox="1">
            <a:spLocks noGrp="1"/>
          </p:cNvSpPr>
          <p:nvPr>
            <p:ph type="ctrTitle"/>
          </p:nvPr>
        </p:nvSpPr>
        <p:spPr>
          <a:xfrm>
            <a:off x="8088800" y="1306200"/>
            <a:ext cx="915900" cy="359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200"/>
              <a:t>Section 1</a:t>
            </a:r>
            <a:endParaRPr sz="1200"/>
          </a:p>
        </p:txBody>
      </p:sp>
      <p:pic>
        <p:nvPicPr>
          <p:cNvPr id="1210" name="Google Shape;1210;p67">
            <a:hlinkClick r:id="rId4" action="ppaction://hlinksldjump"/>
          </p:cNvPr>
          <p:cNvPicPr preferRelativeResize="0"/>
          <p:nvPr/>
        </p:nvPicPr>
        <p:blipFill rotWithShape="1">
          <a:blip r:embed="rId5">
            <a:alphaModFix/>
          </a:blip>
          <a:srcRect l="32005" t="19826" r="39798" b="9790"/>
          <a:stretch/>
        </p:blipFill>
        <p:spPr>
          <a:xfrm rot="-5400000">
            <a:off x="7824901" y="-395073"/>
            <a:ext cx="1138848" cy="2132299"/>
          </a:xfrm>
          <a:prstGeom prst="rect">
            <a:avLst/>
          </a:prstGeom>
          <a:noFill/>
          <a:ln>
            <a:noFill/>
          </a:ln>
        </p:spPr>
      </p:pic>
      <p:sp>
        <p:nvSpPr>
          <p:cNvPr id="1211" name="Google Shape;1211;p67">
            <a:hlinkClick r:id="rId4" action="ppaction://hlinksldjump"/>
          </p:cNvPr>
          <p:cNvSpPr txBox="1">
            <a:spLocks noGrp="1"/>
          </p:cNvSpPr>
          <p:nvPr>
            <p:ph type="ctrTitle"/>
          </p:nvPr>
        </p:nvSpPr>
        <p:spPr>
          <a:xfrm>
            <a:off x="8088800" y="399575"/>
            <a:ext cx="915900" cy="543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200"/>
              <a:t>Table of Contents</a:t>
            </a:r>
            <a:endParaRPr sz="1200"/>
          </a:p>
        </p:txBody>
      </p:sp>
      <p:sp>
        <p:nvSpPr>
          <p:cNvPr id="1212" name="Google Shape;1212;p67">
            <a:hlinkClick r:id="rId4"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sp>
      <p:sp>
        <p:nvSpPr>
          <p:cNvPr id="1213" name="Google Shape;1213;p67">
            <a:hlinkClick r:id="rId6" action="ppaction://hlinksldjump"/>
          </p:cNvPr>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7">
            <a:hlinkClick r:id="rId6" action="ppaction://hlinksldjump"/>
          </p:cNvPr>
          <p:cNvSpPr txBox="1">
            <a:spLocks noGrp="1"/>
          </p:cNvSpPr>
          <p:nvPr>
            <p:ph type="ctrTitle"/>
          </p:nvPr>
        </p:nvSpPr>
        <p:spPr>
          <a:xfrm>
            <a:off x="8088800" y="1859050"/>
            <a:ext cx="915900" cy="359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200"/>
              <a:t>Section 2</a:t>
            </a:r>
            <a:endParaRPr sz="1200"/>
          </a:p>
        </p:txBody>
      </p:sp>
      <p:sp>
        <p:nvSpPr>
          <p:cNvPr id="1215" name="Google Shape;1215;p67">
            <a:hlinkClick r:id="" action="ppaction://noaction"/>
          </p:cNvPr>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67">
            <a:hlinkClick r:id="" action="ppaction://noaction"/>
          </p:cNvPr>
          <p:cNvSpPr txBox="1">
            <a:spLocks noGrp="1"/>
          </p:cNvSpPr>
          <p:nvPr>
            <p:ph type="ctrTitle"/>
          </p:nvPr>
        </p:nvSpPr>
        <p:spPr>
          <a:xfrm>
            <a:off x="8088800" y="2411900"/>
            <a:ext cx="915900" cy="359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200"/>
              <a:t>Section 3</a:t>
            </a:r>
            <a:endParaRPr sz="1200"/>
          </a:p>
        </p:txBody>
      </p:sp>
      <p:sp>
        <p:nvSpPr>
          <p:cNvPr id="1217" name="Google Shape;1217;p67">
            <a:hlinkClick r:id="rId3"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7">
            <a:hlinkClick r:id="rId6" action="ppaction://hlinksldjump"/>
          </p:cNvPr>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67">
            <a:hlinkClick r:id="" action="ppaction://noaction"/>
          </p:cNvPr>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67">
            <a:hlinkClick r:id="" action="ppaction://noaction"/>
          </p:cNvPr>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7">
            <a:hlinkClick r:id="" action="ppaction://noaction"/>
          </p:cNvPr>
          <p:cNvSpPr txBox="1">
            <a:spLocks noGrp="1"/>
          </p:cNvSpPr>
          <p:nvPr>
            <p:ph type="ctrTitle"/>
          </p:nvPr>
        </p:nvSpPr>
        <p:spPr>
          <a:xfrm>
            <a:off x="8088800" y="2964750"/>
            <a:ext cx="915900" cy="359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200"/>
              <a:t>Section 4</a:t>
            </a:r>
            <a:endParaRPr sz="1200"/>
          </a:p>
        </p:txBody>
      </p:sp>
      <p:sp>
        <p:nvSpPr>
          <p:cNvPr id="1222" name="Google Shape;1222;p67">
            <a:hlinkClick r:id="" action="ppaction://noaction"/>
          </p:cNvPr>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67">
            <a:hlinkClick r:id="rId7" action="ppaction://hlinksldjump"/>
          </p:cNvPr>
          <p:cNvSpPr/>
          <p:nvPr/>
        </p:nvSpPr>
        <p:spPr>
          <a:xfrm>
            <a:off x="7472650" y="3451900"/>
            <a:ext cx="1730400" cy="490800"/>
          </a:xfrm>
          <a:prstGeom prst="rect">
            <a:avLst/>
          </a:prstGeom>
          <a:solidFill>
            <a:schemeClr val="accent2"/>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67">
            <a:hlinkClick r:id="rId7" action="ppaction://hlinksldjump"/>
          </p:cNvPr>
          <p:cNvSpPr txBox="1">
            <a:spLocks noGrp="1"/>
          </p:cNvSpPr>
          <p:nvPr>
            <p:ph type="ctrTitle"/>
          </p:nvPr>
        </p:nvSpPr>
        <p:spPr>
          <a:xfrm>
            <a:off x="7936400" y="3517600"/>
            <a:ext cx="915900" cy="359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200"/>
              <a:t>Credits</a:t>
            </a:r>
            <a:endParaRPr sz="1200"/>
          </a:p>
        </p:txBody>
      </p:sp>
      <p:sp>
        <p:nvSpPr>
          <p:cNvPr id="1225" name="Google Shape;1225;p67">
            <a:hlinkClick r:id="rId7" action="ppaction://hlinksldjump"/>
          </p:cNvPr>
          <p:cNvSpPr/>
          <p:nvPr/>
        </p:nvSpPr>
        <p:spPr>
          <a:xfrm rot="-5400000">
            <a:off x="76874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6" name="Google Shape;1226;p67"/>
          <p:cNvPicPr preferRelativeResize="0"/>
          <p:nvPr/>
        </p:nvPicPr>
        <p:blipFill rotWithShape="1">
          <a:blip r:embed="rId5">
            <a:alphaModFix/>
          </a:blip>
          <a:srcRect l="32006" t="19826" r="52023" b="9790"/>
          <a:stretch/>
        </p:blipFill>
        <p:spPr>
          <a:xfrm rot="5400000">
            <a:off x="8304487" y="3732486"/>
            <a:ext cx="690925" cy="2283952"/>
          </a:xfrm>
          <a:prstGeom prst="rect">
            <a:avLst/>
          </a:prstGeom>
          <a:noFill/>
          <a:ln>
            <a:noFill/>
          </a:ln>
        </p:spPr>
      </p:pic>
      <p:sp>
        <p:nvSpPr>
          <p:cNvPr id="1227" name="Google Shape;1227;p67">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6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8"/>
          <p:cNvPicPr preferRelativeResize="0"/>
          <p:nvPr/>
        </p:nvPicPr>
        <p:blipFill rotWithShape="1">
          <a:blip r:embed="rId3">
            <a:alphaModFix/>
          </a:blip>
          <a:srcRect t="10992"/>
          <a:stretch/>
        </p:blipFill>
        <p:spPr>
          <a:xfrm>
            <a:off x="5265254" y="1406450"/>
            <a:ext cx="3591225" cy="3737050"/>
          </a:xfrm>
          <a:prstGeom prst="rect">
            <a:avLst/>
          </a:prstGeom>
          <a:noFill/>
          <a:ln>
            <a:noFill/>
          </a:ln>
        </p:spPr>
      </p:pic>
      <p:pic>
        <p:nvPicPr>
          <p:cNvPr id="232" name="Google Shape;232;p38"/>
          <p:cNvPicPr preferRelativeResize="0"/>
          <p:nvPr/>
        </p:nvPicPr>
        <p:blipFill rotWithShape="1">
          <a:blip r:embed="rId4">
            <a:alphaModFix/>
          </a:blip>
          <a:srcRect t="5800" b="2858"/>
          <a:stretch/>
        </p:blipFill>
        <p:spPr>
          <a:xfrm>
            <a:off x="-177534" y="763096"/>
            <a:ext cx="5442788" cy="4229330"/>
          </a:xfrm>
          <a:prstGeom prst="rect">
            <a:avLst/>
          </a:prstGeom>
          <a:noFill/>
          <a:ln>
            <a:noFill/>
          </a:ln>
        </p:spPr>
      </p:pic>
      <p:sp>
        <p:nvSpPr>
          <p:cNvPr id="235" name="Google Shape;235;p38"/>
          <p:cNvSpPr txBox="1">
            <a:spLocks noGrp="1"/>
          </p:cNvSpPr>
          <p:nvPr>
            <p:ph type="title"/>
          </p:nvPr>
        </p:nvSpPr>
        <p:spPr>
          <a:xfrm>
            <a:off x="774088" y="350091"/>
            <a:ext cx="7017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CONSIDERATIONS </a:t>
            </a:r>
            <a:endParaRPr dirty="0"/>
          </a:p>
        </p:txBody>
      </p:sp>
      <p:sp>
        <p:nvSpPr>
          <p:cNvPr id="245" name="Google Shape;245;p38">
            <a:hlinkClick r:id="rId5" action="ppaction://hlinksldjump"/>
          </p:cNvPr>
          <p:cNvSpPr/>
          <p:nvPr/>
        </p:nvSpPr>
        <p:spPr>
          <a:xfrm rot="16200000">
            <a:off x="5642192" y="453842"/>
            <a:ext cx="317011" cy="423503"/>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7" name="Google Shape;247;p38">
            <a:hlinkClick r:id="rId5" action="ppaction://hlinksldjump"/>
          </p:cNvPr>
          <p:cNvSpPr/>
          <p:nvPr/>
        </p:nvSpPr>
        <p:spPr>
          <a:xfrm>
            <a:off x="2641600" y="350090"/>
            <a:ext cx="3987800" cy="553613"/>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med" len="med"/>
            <a:tailEnd type="none" w="med" len="med"/>
          </a:ln>
        </p:spPr>
        <p:txBody>
          <a:bodyPr/>
          <a:lstStyle/>
          <a:p>
            <a:endParaRPr lang="en-US" dirty="0"/>
          </a:p>
        </p:txBody>
      </p:sp>
      <p:sp>
        <p:nvSpPr>
          <p:cNvPr id="32" name="Google Shape;292;p40">
            <a:extLst>
              <a:ext uri="{FF2B5EF4-FFF2-40B4-BE49-F238E27FC236}">
                <a16:creationId xmlns:a16="http://schemas.microsoft.com/office/drawing/2014/main" id="{1A5CCEEB-275D-410C-ACB9-DE66B61215BD}"/>
              </a:ext>
            </a:extLst>
          </p:cNvPr>
          <p:cNvSpPr/>
          <p:nvPr/>
        </p:nvSpPr>
        <p:spPr>
          <a:xfrm>
            <a:off x="1250166" y="2815396"/>
            <a:ext cx="2650942" cy="239022"/>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2;p40">
            <a:extLst>
              <a:ext uri="{FF2B5EF4-FFF2-40B4-BE49-F238E27FC236}">
                <a16:creationId xmlns:a16="http://schemas.microsoft.com/office/drawing/2014/main" id="{6560C89C-0C93-4E39-BB3D-970A42AE539E}"/>
              </a:ext>
            </a:extLst>
          </p:cNvPr>
          <p:cNvSpPr/>
          <p:nvPr/>
        </p:nvSpPr>
        <p:spPr>
          <a:xfrm>
            <a:off x="1680879" y="1437171"/>
            <a:ext cx="1829023" cy="311150"/>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37;p45">
            <a:extLst>
              <a:ext uri="{FF2B5EF4-FFF2-40B4-BE49-F238E27FC236}">
                <a16:creationId xmlns:a16="http://schemas.microsoft.com/office/drawing/2014/main" id="{106B4F5C-9ECB-4DF9-8B0F-7DF1AEDD8B2B}"/>
              </a:ext>
            </a:extLst>
          </p:cNvPr>
          <p:cNvSpPr txBox="1">
            <a:spLocks/>
          </p:cNvSpPr>
          <p:nvPr/>
        </p:nvSpPr>
        <p:spPr>
          <a:xfrm>
            <a:off x="774088" y="1576010"/>
            <a:ext cx="3891973" cy="26035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tects Daughter"/>
              <a:buNone/>
              <a:defRPr sz="24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800" b="0" dirty="0"/>
              <a:t>CA has yet to determine if testing will also be suspended for 2020-2021 </a:t>
            </a:r>
          </a:p>
          <a:p>
            <a:r>
              <a:rPr lang="en-US" sz="1400" b="0" dirty="0"/>
              <a:t>*WE EXPECT TO TEST CAASPP &amp; ELPAC**</a:t>
            </a:r>
          </a:p>
          <a:p>
            <a:endParaRPr lang="en-US" sz="1800" b="0" dirty="0"/>
          </a:p>
          <a:p>
            <a:r>
              <a:rPr lang="es-ES" sz="1800" b="0" dirty="0"/>
              <a:t>CA aún tiene que determinar si las pruebas también se suspenderán para 2020-2021</a:t>
            </a:r>
          </a:p>
          <a:p>
            <a:r>
              <a:rPr lang="es-ES" sz="1400" b="0" dirty="0"/>
              <a:t>*ESPERAMOS ADMINISTRAR PRUEBAS DE CAASPP Y ELPAC*</a:t>
            </a:r>
            <a:endParaRPr lang="en-US" sz="1400" b="0" dirty="0"/>
          </a:p>
          <a:p>
            <a:endParaRPr lang="en-US" sz="1600" dirty="0"/>
          </a:p>
        </p:txBody>
      </p:sp>
      <p:pic>
        <p:nvPicPr>
          <p:cNvPr id="17" name="Picture 16">
            <a:extLst>
              <a:ext uri="{FF2B5EF4-FFF2-40B4-BE49-F238E27FC236}">
                <a16:creationId xmlns:a16="http://schemas.microsoft.com/office/drawing/2014/main" id="{F7878123-1CDC-4EDD-BF1C-6C81B7AD3C71}"/>
              </a:ext>
            </a:extLst>
          </p:cNvPr>
          <p:cNvPicPr>
            <a:picLocks/>
          </p:cNvPicPr>
          <p:nvPr/>
        </p:nvPicPr>
        <p:blipFill>
          <a:blip r:embed="rId6"/>
          <a:stretch>
            <a:fillRect/>
          </a:stretch>
        </p:blipFill>
        <p:spPr>
          <a:xfrm>
            <a:off x="6280878" y="2349499"/>
            <a:ext cx="1625600" cy="1625600"/>
          </a:xfrm>
          <a:prstGeom prst="rect">
            <a:avLst/>
          </a:prstGeom>
        </p:spPr>
      </p:pic>
      <p:sp>
        <p:nvSpPr>
          <p:cNvPr id="11" name="Google Shape;328;p41">
            <a:extLst>
              <a:ext uri="{FF2B5EF4-FFF2-40B4-BE49-F238E27FC236}">
                <a16:creationId xmlns:a16="http://schemas.microsoft.com/office/drawing/2014/main" id="{ADE19837-E99C-4B05-A4BD-2EF9709450AD}"/>
              </a:ext>
            </a:extLst>
          </p:cNvPr>
          <p:cNvSpPr/>
          <p:nvPr/>
        </p:nvSpPr>
        <p:spPr>
          <a:xfrm>
            <a:off x="889808" y="2482730"/>
            <a:ext cx="3682192"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70C0"/>
            </a:solidFill>
            <a:prstDash val="solid"/>
            <a:round/>
            <a:headEnd type="none" w="med" len="med"/>
            <a:tailEnd type="none" w="med" len="med"/>
          </a:ln>
        </p:spPr>
      </p:sp>
      <p:sp>
        <p:nvSpPr>
          <p:cNvPr id="13" name="Google Shape;328;p41">
            <a:extLst>
              <a:ext uri="{FF2B5EF4-FFF2-40B4-BE49-F238E27FC236}">
                <a16:creationId xmlns:a16="http://schemas.microsoft.com/office/drawing/2014/main" id="{42D46872-4EA9-4AD1-8C1C-600A65180B84}"/>
              </a:ext>
            </a:extLst>
          </p:cNvPr>
          <p:cNvSpPr/>
          <p:nvPr/>
        </p:nvSpPr>
        <p:spPr>
          <a:xfrm>
            <a:off x="878978" y="3770380"/>
            <a:ext cx="3548297"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70C0"/>
            </a:solidFill>
            <a:prstDash val="solid"/>
            <a:round/>
            <a:headEnd type="none" w="med" len="med"/>
            <a:tailEnd type="none" w="med" len="med"/>
          </a:ln>
        </p:spPr>
      </p:sp>
      <p:sp>
        <p:nvSpPr>
          <p:cNvPr id="14" name="Google Shape;328;p41">
            <a:extLst>
              <a:ext uri="{FF2B5EF4-FFF2-40B4-BE49-F238E27FC236}">
                <a16:creationId xmlns:a16="http://schemas.microsoft.com/office/drawing/2014/main" id="{D2545539-5307-47A0-A625-BD17AC94F221}"/>
              </a:ext>
            </a:extLst>
          </p:cNvPr>
          <p:cNvSpPr/>
          <p:nvPr/>
        </p:nvSpPr>
        <p:spPr>
          <a:xfrm>
            <a:off x="889808" y="4021477"/>
            <a:ext cx="1491578"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0070C0"/>
            </a:solidFill>
            <a:prstDash val="solid"/>
            <a:round/>
            <a:headEnd type="none" w="med" len="med"/>
            <a:tailEnd type="none" w="med" len="med"/>
          </a:ln>
        </p:spPr>
      </p:sp>
    </p:spTree>
    <p:extLst>
      <p:ext uri="{BB962C8B-B14F-4D97-AF65-F5344CB8AC3E}">
        <p14:creationId xmlns:p14="http://schemas.microsoft.com/office/powerpoint/2010/main" val="36566954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1000"/>
                                        <p:tgtEl>
                                          <p:spTgt spid="23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29"/>
                                        </p:tgtEl>
                                        <p:attrNameLst>
                                          <p:attrName>style.visibility</p:attrName>
                                        </p:attrNameLst>
                                      </p:cBhvr>
                                      <p:to>
                                        <p:strVal val="visible"/>
                                      </p:to>
                                    </p:set>
                                    <p:anim calcmode="lin" valueType="num">
                                      <p:cBhvr additive="base">
                                        <p:cTn id="10" dur="1000"/>
                                        <p:tgtEl>
                                          <p:spTgt spid="229"/>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47"/>
                                        </p:tgtEl>
                                        <p:attrNameLst>
                                          <p:attrName>style.visibility</p:attrName>
                                        </p:attrNameLst>
                                      </p:cBhvr>
                                      <p:to>
                                        <p:strVal val="visible"/>
                                      </p:to>
                                    </p:set>
                                    <p:anim calcmode="lin" valueType="num">
                                      <p:cBhvr additive="base">
                                        <p:cTn id="13" dur="1000"/>
                                        <p:tgtEl>
                                          <p:spTgt spid="247"/>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5"/>
                                        </p:tgtEl>
                                        <p:attrNameLst>
                                          <p:attrName>style.visibility</p:attrName>
                                        </p:attrNameLst>
                                      </p:cBhvr>
                                      <p:to>
                                        <p:strVal val="visible"/>
                                      </p:to>
                                    </p:set>
                                    <p:anim calcmode="lin" valueType="num">
                                      <p:cBhvr additive="base">
                                        <p:cTn id="16" dur="1000"/>
                                        <p:tgtEl>
                                          <p:spTgt spid="245"/>
                                        </p:tgtEl>
                                        <p:attrNameLst>
                                          <p:attrName>ppt_y</p:attrName>
                                        </p:attrNameLst>
                                      </p:cBhvr>
                                      <p:tavLst>
                                        <p:tav tm="0">
                                          <p:val>
                                            <p:strVal val="#ppt_y+1"/>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p:tgtEl>
                                          <p:spTgt spid="32"/>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1000"/>
                                        <p:tgtEl>
                                          <p:spTgt spid="33"/>
                                        </p:tgtEl>
                                        <p:attrNameLst>
                                          <p:attrName>ppt_x</p:attrName>
                                        </p:attrNameLst>
                                      </p:cBhvr>
                                      <p:tavLst>
                                        <p:tav tm="0">
                                          <p:val>
                                            <p:strVal val="#ppt_x-1"/>
                                          </p:val>
                                        </p:tav>
                                        <p:tav tm="100000">
                                          <p:val>
                                            <p:strVal val="#ppt_x"/>
                                          </p:val>
                                        </p:tav>
                                      </p:tavLst>
                                    </p:anim>
                                  </p:childTnLst>
                                </p:cTn>
                              </p:par>
                            </p:childTnLst>
                          </p:cTn>
                        </p:par>
                        <p:par>
                          <p:cTn id="23" fill="hold">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300"/>
                                        <p:tgtEl>
                                          <p:spTgt spid="11"/>
                                        </p:tgtEl>
                                        <p:attrNameLst>
                                          <p:attrName>ppt_w</p:attrName>
                                        </p:attrNameLst>
                                      </p:cBhvr>
                                      <p:tavLst>
                                        <p:tav tm="0">
                                          <p:val>
                                            <p:strVal val="0"/>
                                          </p:val>
                                        </p:tav>
                                        <p:tav tm="100000">
                                          <p:val>
                                            <p:strVal val="#ppt_w"/>
                                          </p:val>
                                        </p:tav>
                                      </p:tavLst>
                                    </p:anim>
                                    <p:anim calcmode="lin" valueType="num">
                                      <p:cBhvr additive="base">
                                        <p:cTn id="27" dur="300"/>
                                        <p:tgtEl>
                                          <p:spTgt spid="11"/>
                                        </p:tgtEl>
                                        <p:attrNameLst>
                                          <p:attrName>ppt_h</p:attrName>
                                        </p:attrNameLst>
                                      </p:cBhvr>
                                      <p:tavLst>
                                        <p:tav tm="0">
                                          <p:val>
                                            <p:strVal val="0"/>
                                          </p:val>
                                        </p:tav>
                                        <p:tav tm="100000">
                                          <p:val>
                                            <p:strVal val="#ppt_h"/>
                                          </p:val>
                                        </p:tav>
                                      </p:tavLst>
                                    </p:anim>
                                  </p:childTnLst>
                                </p:cTn>
                              </p:par>
                            </p:childTnLst>
                          </p:cTn>
                        </p:par>
                        <p:par>
                          <p:cTn id="28" fill="hold">
                            <p:stCondLst>
                              <p:cond delay="1300"/>
                            </p:stCondLst>
                            <p:childTnLst>
                              <p:par>
                                <p:cTn id="29" presetID="2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300"/>
                                        <p:tgtEl>
                                          <p:spTgt spid="13"/>
                                        </p:tgtEl>
                                        <p:attrNameLst>
                                          <p:attrName>ppt_w</p:attrName>
                                        </p:attrNameLst>
                                      </p:cBhvr>
                                      <p:tavLst>
                                        <p:tav tm="0">
                                          <p:val>
                                            <p:strVal val="0"/>
                                          </p:val>
                                        </p:tav>
                                        <p:tav tm="100000">
                                          <p:val>
                                            <p:strVal val="#ppt_w"/>
                                          </p:val>
                                        </p:tav>
                                      </p:tavLst>
                                    </p:anim>
                                    <p:anim calcmode="lin" valueType="num">
                                      <p:cBhvr additive="base">
                                        <p:cTn id="32" dur="300"/>
                                        <p:tgtEl>
                                          <p:spTgt spid="13"/>
                                        </p:tgtEl>
                                        <p:attrNameLst>
                                          <p:attrName>ppt_h</p:attrName>
                                        </p:attrNameLst>
                                      </p:cBhvr>
                                      <p:tavLst>
                                        <p:tav tm="0">
                                          <p:val>
                                            <p:strVal val="0"/>
                                          </p:val>
                                        </p:tav>
                                        <p:tav tm="100000">
                                          <p:val>
                                            <p:strVal val="#ppt_h"/>
                                          </p:val>
                                        </p:tav>
                                      </p:tavLst>
                                    </p:anim>
                                  </p:childTnLst>
                                </p:cTn>
                              </p:par>
                            </p:childTnLst>
                          </p:cTn>
                        </p:par>
                        <p:par>
                          <p:cTn id="33" fill="hold">
                            <p:stCondLst>
                              <p:cond delay="1600"/>
                            </p:stCondLst>
                            <p:childTnLst>
                              <p:par>
                                <p:cTn id="34" presetID="23" presetClass="entr" presetSubtype="16"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300"/>
                                        <p:tgtEl>
                                          <p:spTgt spid="14"/>
                                        </p:tgtEl>
                                        <p:attrNameLst>
                                          <p:attrName>ppt_w</p:attrName>
                                        </p:attrNameLst>
                                      </p:cBhvr>
                                      <p:tavLst>
                                        <p:tav tm="0">
                                          <p:val>
                                            <p:strVal val="0"/>
                                          </p:val>
                                        </p:tav>
                                        <p:tav tm="100000">
                                          <p:val>
                                            <p:strVal val="#ppt_w"/>
                                          </p:val>
                                        </p:tav>
                                      </p:tavLst>
                                    </p:anim>
                                    <p:anim calcmode="lin" valueType="num">
                                      <p:cBhvr additive="base">
                                        <p:cTn id="37" dur="300"/>
                                        <p:tgtEl>
                                          <p:spTgt spid="1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5"/>
          <p:cNvSpPr txBox="1">
            <a:spLocks noGrp="1"/>
          </p:cNvSpPr>
          <p:nvPr>
            <p:ph type="title"/>
          </p:nvPr>
        </p:nvSpPr>
        <p:spPr>
          <a:xfrm>
            <a:off x="1215600" y="487773"/>
            <a:ext cx="64502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ADDITIONALLY/</a:t>
            </a:r>
            <a:r>
              <a:rPr lang="en-US" dirty="0"/>
              <a:t>ADICIONALMENTE</a:t>
            </a:r>
            <a:r>
              <a:rPr lang="en" dirty="0"/>
              <a:t> …</a:t>
            </a:r>
            <a:endParaRPr dirty="0"/>
          </a:p>
        </p:txBody>
      </p:sp>
      <p:sp>
        <p:nvSpPr>
          <p:cNvPr id="437" name="Google Shape;437;p45"/>
          <p:cNvSpPr txBox="1">
            <a:spLocks noGrp="1"/>
          </p:cNvSpPr>
          <p:nvPr>
            <p:ph type="title"/>
          </p:nvPr>
        </p:nvSpPr>
        <p:spPr>
          <a:xfrm>
            <a:off x="1778084" y="975016"/>
            <a:ext cx="4160784" cy="146956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t>The Physical Fitness Test (PFT)will not be required to be administered and the CDE will not be collecting PFT data for the 2020–21 school year based on SB 820 signed into law 9/18/2020</a:t>
            </a:r>
            <a:endParaRPr sz="1600" dirty="0"/>
          </a:p>
        </p:txBody>
      </p:sp>
      <p:sp>
        <p:nvSpPr>
          <p:cNvPr id="445" name="Google Shape;445;p45"/>
          <p:cNvSpPr/>
          <p:nvPr/>
        </p:nvSpPr>
        <p:spPr>
          <a:xfrm>
            <a:off x="1106345" y="1013067"/>
            <a:ext cx="470400" cy="470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5"/>
          <p:cNvSpPr/>
          <p:nvPr/>
        </p:nvSpPr>
        <p:spPr>
          <a:xfrm>
            <a:off x="1215251" y="1162689"/>
            <a:ext cx="252588" cy="178474"/>
          </a:xfrm>
          <a:custGeom>
            <a:avLst/>
            <a:gdLst/>
            <a:ahLst/>
            <a:cxnLst/>
            <a:rect l="l" t="t" r="r" b="b"/>
            <a:pathLst>
              <a:path w="29422" h="20789" extrusionOk="0">
                <a:moveTo>
                  <a:pt x="0" y="11899"/>
                </a:moveTo>
                <a:cubicBezTo>
                  <a:pt x="3325" y="15224"/>
                  <a:pt x="7753" y="23007"/>
                  <a:pt x="11466" y="20120"/>
                </a:cubicBezTo>
                <a:cubicBezTo>
                  <a:pt x="18562" y="14602"/>
                  <a:pt x="21944" y="4989"/>
                  <a:pt x="29422" y="0"/>
                </a:cubicBezTo>
              </a:path>
            </a:pathLst>
          </a:custGeom>
          <a:noFill/>
          <a:ln w="38100" cap="flat" cmpd="sng">
            <a:solidFill>
              <a:srgbClr val="E06666"/>
            </a:solidFill>
            <a:prstDash val="solid"/>
            <a:round/>
            <a:headEnd type="none" w="med" len="med"/>
            <a:tailEnd type="none" w="med" len="med"/>
          </a:ln>
        </p:spPr>
      </p:sp>
      <p:pic>
        <p:nvPicPr>
          <p:cNvPr id="453" name="Google Shape;453;p45">
            <a:hlinkClick r:id="rId3" action="ppaction://hlinksldjump"/>
          </p:cNvPr>
          <p:cNvPicPr preferRelativeResize="0"/>
          <p:nvPr/>
        </p:nvPicPr>
        <p:blipFill rotWithShape="1">
          <a:blip r:embed="rId4">
            <a:alphaModFix/>
          </a:blip>
          <a:srcRect l="32005" t="19826" r="39798" b="9790"/>
          <a:stretch/>
        </p:blipFill>
        <p:spPr>
          <a:xfrm rot="-5400000">
            <a:off x="6817206" y="-381797"/>
            <a:ext cx="1929442" cy="2724151"/>
          </a:xfrm>
          <a:prstGeom prst="rect">
            <a:avLst/>
          </a:prstGeom>
          <a:noFill/>
          <a:ln>
            <a:noFill/>
          </a:ln>
        </p:spPr>
      </p:pic>
      <p:sp>
        <p:nvSpPr>
          <p:cNvPr id="454" name="Google Shape;454;p45">
            <a:hlinkClick r:id="rId3" action="ppaction://hlinksldjump"/>
          </p:cNvPr>
          <p:cNvSpPr txBox="1">
            <a:spLocks noGrp="1"/>
          </p:cNvSpPr>
          <p:nvPr>
            <p:ph type="ctrTitle" idx="4294967295"/>
          </p:nvPr>
        </p:nvSpPr>
        <p:spPr>
          <a:xfrm>
            <a:off x="7329927" y="275879"/>
            <a:ext cx="1320022" cy="14743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PFT IS ADMINISTERED TO/</a:t>
            </a:r>
            <a:br>
              <a:rPr lang="en" sz="1200" dirty="0"/>
            </a:br>
            <a:br>
              <a:rPr lang="en" sz="1200" dirty="0"/>
            </a:br>
            <a:r>
              <a:rPr lang="en" sz="1200" dirty="0"/>
              <a:t>PFT ES  ADMINISTRADO A</a:t>
            </a:r>
            <a:endParaRPr sz="1200" dirty="0"/>
          </a:p>
        </p:txBody>
      </p:sp>
      <p:sp>
        <p:nvSpPr>
          <p:cNvPr id="455" name="Google Shape;455;p45">
            <a:hlinkClick r:id="rId3" action="ppaction://hlinksldjump"/>
          </p:cNvPr>
          <p:cNvSpPr/>
          <p:nvPr/>
        </p:nvSpPr>
        <p:spPr>
          <a:xfrm rot="299884">
            <a:off x="7073900" y="271703"/>
            <a:ext cx="1513922" cy="69904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txBody>
          <a:bodyPr/>
          <a:lstStyle/>
          <a:p>
            <a:endParaRPr lang="en-US" dirty="0"/>
          </a:p>
        </p:txBody>
      </p:sp>
      <p:sp>
        <p:nvSpPr>
          <p:cNvPr id="456" name="Google Shape;456;p45">
            <a:hlinkClick r:id="rId5" action="ppaction://hlinksldjump"/>
          </p:cNvPr>
          <p:cNvSpPr/>
          <p:nvPr/>
        </p:nvSpPr>
        <p:spPr>
          <a:xfrm>
            <a:off x="7197272" y="1810957"/>
            <a:ext cx="1893153" cy="490800"/>
          </a:xfrm>
          <a:prstGeom prst="rect">
            <a:avLst/>
          </a:prstGeom>
          <a:solidFill>
            <a:srgbClr val="FFD966"/>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 name="Google Shape;457;p45">
            <a:hlinkClick r:id="rId5" action="ppaction://hlinksldjump"/>
          </p:cNvPr>
          <p:cNvSpPr txBox="1">
            <a:spLocks noGrp="1"/>
          </p:cNvSpPr>
          <p:nvPr>
            <p:ph type="ctrTitle" idx="4294967295"/>
          </p:nvPr>
        </p:nvSpPr>
        <p:spPr>
          <a:xfrm>
            <a:off x="7204805" y="1765068"/>
            <a:ext cx="1579847" cy="5277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t>STUDENTS IN…/</a:t>
            </a:r>
            <a:br>
              <a:rPr lang="en-US" sz="1200" dirty="0"/>
            </a:br>
            <a:r>
              <a:rPr lang="en-US" sz="1200" dirty="0"/>
              <a:t>ESTUDIANTES EN…</a:t>
            </a:r>
            <a:endParaRPr sz="1200" dirty="0"/>
          </a:p>
        </p:txBody>
      </p:sp>
      <p:sp>
        <p:nvSpPr>
          <p:cNvPr id="458" name="Google Shape;458;p45">
            <a:hlinkClick r:id="" action="ppaction://noaction"/>
          </p:cNvPr>
          <p:cNvSpPr/>
          <p:nvPr/>
        </p:nvSpPr>
        <p:spPr>
          <a:xfrm>
            <a:off x="7204805" y="2510183"/>
            <a:ext cx="1730400" cy="490800"/>
          </a:xfrm>
          <a:prstGeom prst="rect">
            <a:avLst/>
          </a:prstGeom>
          <a:solidFill>
            <a:srgbClr val="EA9999"/>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a:hlinkClick r:id="" action="ppaction://noaction"/>
          </p:cNvPr>
          <p:cNvSpPr txBox="1">
            <a:spLocks noGrp="1"/>
          </p:cNvSpPr>
          <p:nvPr>
            <p:ph type="ctrTitle" idx="4294967295"/>
          </p:nvPr>
        </p:nvSpPr>
        <p:spPr>
          <a:xfrm>
            <a:off x="7665800" y="2473245"/>
            <a:ext cx="1269405" cy="527737"/>
          </a:xfrm>
          <a:prstGeom prst="rect">
            <a:avLst/>
          </a:prstGeom>
        </p:spPr>
        <p:txBody>
          <a:bodyPr spcFirstLastPara="1" wrap="square" lIns="91425" tIns="91425" rIns="91425" bIns="91425" anchor="t" anchorCtr="0">
            <a:noAutofit/>
          </a:bodyPr>
          <a:lstStyle/>
          <a:p>
            <a:r>
              <a:rPr lang="en-US" sz="1200" dirty="0"/>
              <a:t>5</a:t>
            </a:r>
            <a:r>
              <a:rPr lang="en-US" sz="1200" baseline="30000" dirty="0"/>
              <a:t>th</a:t>
            </a:r>
            <a:r>
              <a:rPr lang="en-US" sz="1200" dirty="0"/>
              <a:t> Grade/ Grado 5</a:t>
            </a:r>
            <a:br>
              <a:rPr lang="en-US" sz="1200" dirty="0"/>
            </a:br>
            <a:endParaRPr sz="1200" dirty="0"/>
          </a:p>
        </p:txBody>
      </p:sp>
      <p:sp>
        <p:nvSpPr>
          <p:cNvPr id="462" name="Google Shape;462;p45">
            <a:hlinkClick r:id="" action="ppaction://noaction"/>
          </p:cNvPr>
          <p:cNvSpPr/>
          <p:nvPr/>
        </p:nvSpPr>
        <p:spPr>
          <a:xfrm rot="-5400000">
            <a:off x="7291973" y="266375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5">
            <a:hlinkClick r:id="" action="ppaction://noaction"/>
          </p:cNvPr>
          <p:cNvSpPr/>
          <p:nvPr/>
        </p:nvSpPr>
        <p:spPr>
          <a:xfrm>
            <a:off x="7463530" y="3295330"/>
            <a:ext cx="1730400" cy="490800"/>
          </a:xfrm>
          <a:prstGeom prst="rect">
            <a:avLst/>
          </a:prstGeom>
          <a:solidFill>
            <a:schemeClr val="accent1"/>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5">
            <a:hlinkClick r:id="" action="ppaction://noaction"/>
          </p:cNvPr>
          <p:cNvSpPr txBox="1">
            <a:spLocks noGrp="1"/>
          </p:cNvSpPr>
          <p:nvPr>
            <p:ph type="ctrTitle" idx="4294967295"/>
          </p:nvPr>
        </p:nvSpPr>
        <p:spPr>
          <a:xfrm>
            <a:off x="7861210" y="3291942"/>
            <a:ext cx="1073995"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t>7</a:t>
            </a:r>
            <a:r>
              <a:rPr lang="en-US" sz="1200" baseline="30000" dirty="0"/>
              <a:t>th</a:t>
            </a:r>
            <a:r>
              <a:rPr lang="en-US" sz="1200" dirty="0"/>
              <a:t> Grade/ Grado 7</a:t>
            </a:r>
          </a:p>
        </p:txBody>
      </p:sp>
      <p:sp>
        <p:nvSpPr>
          <p:cNvPr id="465" name="Google Shape;465;p45">
            <a:hlinkClick r:id="" action="ppaction://noaction"/>
          </p:cNvPr>
          <p:cNvSpPr/>
          <p:nvPr/>
        </p:nvSpPr>
        <p:spPr>
          <a:xfrm rot="-5400000">
            <a:off x="7636860" y="3414045"/>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5">
            <a:hlinkClick r:id="rId6" action="ppaction://hlinksldjump"/>
          </p:cNvPr>
          <p:cNvSpPr/>
          <p:nvPr/>
        </p:nvSpPr>
        <p:spPr>
          <a:xfrm>
            <a:off x="7266855" y="3947183"/>
            <a:ext cx="1730400" cy="476456"/>
          </a:xfrm>
          <a:prstGeom prst="rect">
            <a:avLst/>
          </a:prstGeom>
          <a:solidFill>
            <a:schemeClr val="accent2"/>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5">
            <a:hlinkClick r:id="rId6" action="ppaction://hlinksldjump"/>
          </p:cNvPr>
          <p:cNvSpPr txBox="1">
            <a:spLocks noGrp="1"/>
          </p:cNvSpPr>
          <p:nvPr>
            <p:ph type="ctrTitle" idx="4294967295"/>
          </p:nvPr>
        </p:nvSpPr>
        <p:spPr>
          <a:xfrm>
            <a:off x="7604531" y="3942301"/>
            <a:ext cx="1513255" cy="5599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&amp; 9</a:t>
            </a:r>
            <a:r>
              <a:rPr lang="en" sz="1200" baseline="30000" dirty="0"/>
              <a:t>th</a:t>
            </a:r>
            <a:r>
              <a:rPr lang="en" sz="1200" dirty="0"/>
              <a:t> Grade/ </a:t>
            </a:r>
            <a:br>
              <a:rPr lang="en" sz="1200" dirty="0"/>
            </a:br>
            <a:r>
              <a:rPr lang="en" sz="1200" dirty="0"/>
              <a:t>Grado 9</a:t>
            </a:r>
            <a:endParaRPr sz="1200" dirty="0"/>
          </a:p>
        </p:txBody>
      </p:sp>
      <p:sp>
        <p:nvSpPr>
          <p:cNvPr id="468" name="Google Shape;468;p45">
            <a:hlinkClick r:id="rId6" action="ppaction://hlinksldjump"/>
          </p:cNvPr>
          <p:cNvSpPr/>
          <p:nvPr/>
        </p:nvSpPr>
        <p:spPr>
          <a:xfrm rot="-5400000">
            <a:off x="7366355" y="4130096"/>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a:extLst>
              <a:ext uri="{FF2B5EF4-FFF2-40B4-BE49-F238E27FC236}">
                <a16:creationId xmlns:a16="http://schemas.microsoft.com/office/drawing/2014/main" id="{11F544F6-0C90-44DF-BAFE-8A9E6D46FE9F}"/>
              </a:ext>
            </a:extLst>
          </p:cNvPr>
          <p:cNvPicPr>
            <a:picLocks noChangeAspect="1"/>
          </p:cNvPicPr>
          <p:nvPr/>
        </p:nvPicPr>
        <p:blipFill>
          <a:blip r:embed="rId7"/>
          <a:stretch>
            <a:fillRect/>
          </a:stretch>
        </p:blipFill>
        <p:spPr>
          <a:xfrm>
            <a:off x="7059399" y="1041364"/>
            <a:ext cx="1603621" cy="668436"/>
          </a:xfrm>
          <a:prstGeom prst="rect">
            <a:avLst/>
          </a:prstGeom>
        </p:spPr>
      </p:pic>
      <p:sp>
        <p:nvSpPr>
          <p:cNvPr id="57" name="Google Shape;437;p45">
            <a:extLst>
              <a:ext uri="{FF2B5EF4-FFF2-40B4-BE49-F238E27FC236}">
                <a16:creationId xmlns:a16="http://schemas.microsoft.com/office/drawing/2014/main" id="{7FE874A7-53AA-45AA-A82F-97CDE2F99F94}"/>
              </a:ext>
            </a:extLst>
          </p:cNvPr>
          <p:cNvSpPr txBox="1">
            <a:spLocks/>
          </p:cNvSpPr>
          <p:nvPr/>
        </p:nvSpPr>
        <p:spPr>
          <a:xfrm>
            <a:off x="1632970" y="2579293"/>
            <a:ext cx="4512174" cy="14695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tects Daughter"/>
              <a:buNone/>
              <a:defRPr sz="24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s-ES" sz="1600" dirty="0"/>
              <a:t>No se requerirá que se administre la Prueba de Aptitud Física (PFT) y el CDE no recopilará datos de PFT para el año escolar 2020-21 basado en SB 820 firmado en la ley 9/18/2020</a:t>
            </a:r>
            <a:endParaRPr lang="en-US" sz="1600" dirty="0"/>
          </a:p>
        </p:txBody>
      </p:sp>
      <p:sp>
        <p:nvSpPr>
          <p:cNvPr id="17" name="Google Shape;445;p45">
            <a:extLst>
              <a:ext uri="{FF2B5EF4-FFF2-40B4-BE49-F238E27FC236}">
                <a16:creationId xmlns:a16="http://schemas.microsoft.com/office/drawing/2014/main" id="{789D9A36-9368-444F-89FE-0E8A4AE8A1A3}"/>
              </a:ext>
            </a:extLst>
          </p:cNvPr>
          <p:cNvSpPr/>
          <p:nvPr/>
        </p:nvSpPr>
        <p:spPr>
          <a:xfrm>
            <a:off x="1164226" y="2644558"/>
            <a:ext cx="470400" cy="470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49;p45">
            <a:extLst>
              <a:ext uri="{FF2B5EF4-FFF2-40B4-BE49-F238E27FC236}">
                <a16:creationId xmlns:a16="http://schemas.microsoft.com/office/drawing/2014/main" id="{5D9FBABE-4D50-4CCF-A429-349521967F7C}"/>
              </a:ext>
            </a:extLst>
          </p:cNvPr>
          <p:cNvSpPr/>
          <p:nvPr/>
        </p:nvSpPr>
        <p:spPr>
          <a:xfrm>
            <a:off x="1289381" y="2778692"/>
            <a:ext cx="252588" cy="178474"/>
          </a:xfrm>
          <a:custGeom>
            <a:avLst/>
            <a:gdLst/>
            <a:ahLst/>
            <a:cxnLst/>
            <a:rect l="l" t="t" r="r" b="b"/>
            <a:pathLst>
              <a:path w="29422" h="20789" extrusionOk="0">
                <a:moveTo>
                  <a:pt x="0" y="11899"/>
                </a:moveTo>
                <a:cubicBezTo>
                  <a:pt x="3325" y="15224"/>
                  <a:pt x="7753" y="23007"/>
                  <a:pt x="11466" y="20120"/>
                </a:cubicBezTo>
                <a:cubicBezTo>
                  <a:pt x="18562" y="14602"/>
                  <a:pt x="21944" y="4989"/>
                  <a:pt x="29422" y="0"/>
                </a:cubicBezTo>
              </a:path>
            </a:pathLst>
          </a:custGeom>
          <a:noFill/>
          <a:ln w="38100" cap="flat" cmpd="sng">
            <a:solidFill>
              <a:srgbClr val="E06666"/>
            </a:solidFill>
            <a:prstDash val="solid"/>
            <a:round/>
            <a:headEnd type="none" w="med" len="med"/>
            <a:tailEnd type="none" w="med" len="med"/>
          </a:ln>
        </p:spPr>
      </p:sp>
      <p:pic>
        <p:nvPicPr>
          <p:cNvPr id="20" name="Picture 19">
            <a:extLst>
              <a:ext uri="{FF2B5EF4-FFF2-40B4-BE49-F238E27FC236}">
                <a16:creationId xmlns:a16="http://schemas.microsoft.com/office/drawing/2014/main" id="{F24B6415-EFA3-4601-B6A0-19954255E19A}"/>
              </a:ext>
            </a:extLst>
          </p:cNvPr>
          <p:cNvPicPr>
            <a:picLocks noChangeAspect="1"/>
          </p:cNvPicPr>
          <p:nvPr/>
        </p:nvPicPr>
        <p:blipFill>
          <a:blip r:embed="rId8"/>
          <a:stretch>
            <a:fillRect/>
          </a:stretch>
        </p:blipFill>
        <p:spPr>
          <a:xfrm>
            <a:off x="4907104" y="1237814"/>
            <a:ext cx="918322" cy="124821"/>
          </a:xfrm>
          <a:prstGeom prst="rect">
            <a:avLst/>
          </a:prstGeom>
        </p:spPr>
      </p:pic>
      <p:sp>
        <p:nvSpPr>
          <p:cNvPr id="65" name="Google Shape;328;p41">
            <a:extLst>
              <a:ext uri="{FF2B5EF4-FFF2-40B4-BE49-F238E27FC236}">
                <a16:creationId xmlns:a16="http://schemas.microsoft.com/office/drawing/2014/main" id="{B6C55E9B-AB14-4633-A3DA-D0C0CD2D7C81}"/>
              </a:ext>
            </a:extLst>
          </p:cNvPr>
          <p:cNvSpPr/>
          <p:nvPr/>
        </p:nvSpPr>
        <p:spPr>
          <a:xfrm>
            <a:off x="1733875" y="2908967"/>
            <a:ext cx="1517567"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66" name="Google Shape;328;p41">
            <a:extLst>
              <a:ext uri="{FF2B5EF4-FFF2-40B4-BE49-F238E27FC236}">
                <a16:creationId xmlns:a16="http://schemas.microsoft.com/office/drawing/2014/main" id="{6FF4466C-8D5D-43DE-8D4D-CB66E031C99D}"/>
              </a:ext>
            </a:extLst>
          </p:cNvPr>
          <p:cNvSpPr/>
          <p:nvPr/>
        </p:nvSpPr>
        <p:spPr>
          <a:xfrm flipV="1">
            <a:off x="1778084" y="1532689"/>
            <a:ext cx="918322"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49"/>
                                        </p:tgtEl>
                                        <p:attrNameLst>
                                          <p:attrName>style.visibility</p:attrName>
                                        </p:attrNameLst>
                                      </p:cBhvr>
                                      <p:to>
                                        <p:strVal val="visible"/>
                                      </p:to>
                                    </p:set>
                                    <p:anim calcmode="lin" valueType="num">
                                      <p:cBhvr additive="base">
                                        <p:cTn id="7" dur="500"/>
                                        <p:tgtEl>
                                          <p:spTgt spid="449"/>
                                        </p:tgtEl>
                                        <p:attrNameLst>
                                          <p:attrName>ppt_w</p:attrName>
                                        </p:attrNameLst>
                                      </p:cBhvr>
                                      <p:tavLst>
                                        <p:tav tm="0">
                                          <p:val>
                                            <p:strVal val="0"/>
                                          </p:val>
                                        </p:tav>
                                        <p:tav tm="100000">
                                          <p:val>
                                            <p:strVal val="#ppt_w"/>
                                          </p:val>
                                        </p:tav>
                                      </p:tavLst>
                                    </p:anim>
                                    <p:anim calcmode="lin" valueType="num">
                                      <p:cBhvr additive="base">
                                        <p:cTn id="8" dur="500"/>
                                        <p:tgtEl>
                                          <p:spTgt spid="44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p:tgtEl>
                                          <p:spTgt spid="60"/>
                                        </p:tgtEl>
                                        <p:attrNameLst>
                                          <p:attrName>ppt_w</p:attrName>
                                        </p:attrNameLst>
                                      </p:cBhvr>
                                      <p:tavLst>
                                        <p:tav tm="0">
                                          <p:val>
                                            <p:strVal val="0"/>
                                          </p:val>
                                        </p:tav>
                                        <p:tav tm="100000">
                                          <p:val>
                                            <p:strVal val="#ppt_w"/>
                                          </p:val>
                                        </p:tav>
                                      </p:tavLst>
                                    </p:anim>
                                    <p:anim calcmode="lin" valueType="num">
                                      <p:cBhvr additive="base">
                                        <p:cTn id="12" dur="500"/>
                                        <p:tgtEl>
                                          <p:spTgt spid="60"/>
                                        </p:tgtEl>
                                        <p:attrNameLst>
                                          <p:attrName>ppt_h</p:attrName>
                                        </p:attrNameLst>
                                      </p:cBhvr>
                                      <p:tavLst>
                                        <p:tav tm="0">
                                          <p:val>
                                            <p:strVal val="0"/>
                                          </p:val>
                                        </p:tav>
                                        <p:tav tm="100000">
                                          <p:val>
                                            <p:strVal val="#ppt_h"/>
                                          </p:val>
                                        </p:tav>
                                      </p:tavLst>
                                    </p:anim>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65"/>
                                        </p:tgtEl>
                                        <p:attrNameLst>
                                          <p:attrName>style.visibility</p:attrName>
                                        </p:attrNameLst>
                                      </p:cBhvr>
                                      <p:to>
                                        <p:strVal val="visible"/>
                                      </p:to>
                                    </p:set>
                                    <p:anim calcmode="lin" valueType="num">
                                      <p:cBhvr additive="base">
                                        <p:cTn id="16" dur="300"/>
                                        <p:tgtEl>
                                          <p:spTgt spid="65"/>
                                        </p:tgtEl>
                                        <p:attrNameLst>
                                          <p:attrName>ppt_w</p:attrName>
                                        </p:attrNameLst>
                                      </p:cBhvr>
                                      <p:tavLst>
                                        <p:tav tm="0">
                                          <p:val>
                                            <p:strVal val="0"/>
                                          </p:val>
                                        </p:tav>
                                        <p:tav tm="100000">
                                          <p:val>
                                            <p:strVal val="#ppt_w"/>
                                          </p:val>
                                        </p:tav>
                                      </p:tavLst>
                                    </p:anim>
                                    <p:anim calcmode="lin" valueType="num">
                                      <p:cBhvr additive="base">
                                        <p:cTn id="17" dur="300"/>
                                        <p:tgtEl>
                                          <p:spTgt spid="65"/>
                                        </p:tgtEl>
                                        <p:attrNameLst>
                                          <p:attrName>ppt_h</p:attrName>
                                        </p:attrNameLst>
                                      </p:cBhvr>
                                      <p:tavLst>
                                        <p:tav tm="0">
                                          <p:val>
                                            <p:strVal val="0"/>
                                          </p:val>
                                        </p:tav>
                                        <p:tav tm="100000">
                                          <p:val>
                                            <p:strVal val="#ppt_h"/>
                                          </p:val>
                                        </p:tav>
                                      </p:tavLst>
                                    </p:anim>
                                  </p:childTnLst>
                                </p:cTn>
                              </p:par>
                            </p:childTnLst>
                          </p:cTn>
                        </p:par>
                        <p:par>
                          <p:cTn id="18" fill="hold">
                            <p:stCondLst>
                              <p:cond delay="800"/>
                            </p:stCondLst>
                            <p:childTnLst>
                              <p:par>
                                <p:cTn id="19" presetID="23" presetClass="entr" presetSubtype="16" fill="hold" nodeType="afterEffect">
                                  <p:stCondLst>
                                    <p:cond delay="0"/>
                                  </p:stCondLst>
                                  <p:childTnLst>
                                    <p:set>
                                      <p:cBhvr>
                                        <p:cTn id="20" dur="1" fill="hold">
                                          <p:stCondLst>
                                            <p:cond delay="0"/>
                                          </p:stCondLst>
                                        </p:cTn>
                                        <p:tgtEl>
                                          <p:spTgt spid="66"/>
                                        </p:tgtEl>
                                        <p:attrNameLst>
                                          <p:attrName>style.visibility</p:attrName>
                                        </p:attrNameLst>
                                      </p:cBhvr>
                                      <p:to>
                                        <p:strVal val="visible"/>
                                      </p:to>
                                    </p:set>
                                    <p:anim calcmode="lin" valueType="num">
                                      <p:cBhvr additive="base">
                                        <p:cTn id="21" dur="300"/>
                                        <p:tgtEl>
                                          <p:spTgt spid="66"/>
                                        </p:tgtEl>
                                        <p:attrNameLst>
                                          <p:attrName>ppt_w</p:attrName>
                                        </p:attrNameLst>
                                      </p:cBhvr>
                                      <p:tavLst>
                                        <p:tav tm="0">
                                          <p:val>
                                            <p:strVal val="0"/>
                                          </p:val>
                                        </p:tav>
                                        <p:tav tm="100000">
                                          <p:val>
                                            <p:strVal val="#ppt_w"/>
                                          </p:val>
                                        </p:tav>
                                      </p:tavLst>
                                    </p:anim>
                                    <p:anim calcmode="lin" valueType="num">
                                      <p:cBhvr additive="base">
                                        <p:cTn id="22" dur="300"/>
                                        <p:tgtEl>
                                          <p:spTgt spid="6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2" name="Google Shape;192;p36"/>
          <p:cNvSpPr txBox="1">
            <a:spLocks noGrp="1"/>
          </p:cNvSpPr>
          <p:nvPr>
            <p:ph type="title"/>
          </p:nvPr>
        </p:nvSpPr>
        <p:spPr>
          <a:xfrm>
            <a:off x="813702" y="459140"/>
            <a:ext cx="7516596"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600" dirty="0"/>
              <a:t>2019-2020 LOCAL DATA FOR STUDENTS INCLUDES/</a:t>
            </a:r>
            <a:r>
              <a:rPr lang="es-ES" sz="1600" dirty="0"/>
              <a:t> </a:t>
            </a:r>
            <a:br>
              <a:rPr lang="es-ES" sz="1600" dirty="0"/>
            </a:br>
            <a:r>
              <a:rPr lang="es-ES" sz="1600" dirty="0"/>
              <a:t>DATOS LOCALES 2019-2020 PARA ESTUDIANTES</a:t>
            </a:r>
            <a:r>
              <a:rPr lang="en" sz="1600" dirty="0"/>
              <a:t> </a:t>
            </a:r>
            <a:r>
              <a:rPr lang="es-ES" sz="1600" dirty="0"/>
              <a:t>INCLUYE</a:t>
            </a:r>
            <a:endParaRPr sz="1600" dirty="0"/>
          </a:p>
        </p:txBody>
      </p:sp>
      <p:pic>
        <p:nvPicPr>
          <p:cNvPr id="27" name="Google Shape;221;p37">
            <a:extLst>
              <a:ext uri="{FF2B5EF4-FFF2-40B4-BE49-F238E27FC236}">
                <a16:creationId xmlns:a16="http://schemas.microsoft.com/office/drawing/2014/main" id="{1C22D0D3-355E-4EC2-924B-A9A8FA7C7F01}"/>
              </a:ext>
            </a:extLst>
          </p:cNvPr>
          <p:cNvPicPr preferRelativeResize="0"/>
          <p:nvPr/>
        </p:nvPicPr>
        <p:blipFill>
          <a:blip r:embed="rId3">
            <a:alphaModFix/>
          </a:blip>
          <a:stretch>
            <a:fillRect/>
          </a:stretch>
        </p:blipFill>
        <p:spPr>
          <a:xfrm>
            <a:off x="130407" y="238045"/>
            <a:ext cx="778926" cy="793795"/>
          </a:xfrm>
          <a:prstGeom prst="rect">
            <a:avLst/>
          </a:prstGeom>
          <a:noFill/>
          <a:ln>
            <a:noFill/>
          </a:ln>
        </p:spPr>
      </p:pic>
      <p:pic>
        <p:nvPicPr>
          <p:cNvPr id="28" name="Google Shape;618;p50">
            <a:extLst>
              <a:ext uri="{FF2B5EF4-FFF2-40B4-BE49-F238E27FC236}">
                <a16:creationId xmlns:a16="http://schemas.microsoft.com/office/drawing/2014/main" id="{2A8A8E86-7C0D-42F6-982B-BF3CD60C7232}"/>
              </a:ext>
            </a:extLst>
          </p:cNvPr>
          <p:cNvPicPr preferRelativeResize="0"/>
          <p:nvPr/>
        </p:nvPicPr>
        <p:blipFill rotWithShape="1">
          <a:blip r:embed="rId4">
            <a:alphaModFix/>
          </a:blip>
          <a:srcRect t="6758" r="7774" b="38251"/>
          <a:stretch/>
        </p:blipFill>
        <p:spPr>
          <a:xfrm>
            <a:off x="-161187" y="1153653"/>
            <a:ext cx="4381387" cy="3423341"/>
          </a:xfrm>
          <a:prstGeom prst="rect">
            <a:avLst/>
          </a:prstGeom>
          <a:noFill/>
          <a:ln>
            <a:noFill/>
          </a:ln>
        </p:spPr>
      </p:pic>
      <p:sp>
        <p:nvSpPr>
          <p:cNvPr id="36" name="Google Shape;292;p40">
            <a:extLst>
              <a:ext uri="{FF2B5EF4-FFF2-40B4-BE49-F238E27FC236}">
                <a16:creationId xmlns:a16="http://schemas.microsoft.com/office/drawing/2014/main" id="{D27935B8-0DA4-422A-9D1C-4CDF6A342212}"/>
              </a:ext>
            </a:extLst>
          </p:cNvPr>
          <p:cNvSpPr/>
          <p:nvPr/>
        </p:nvSpPr>
        <p:spPr>
          <a:xfrm>
            <a:off x="813702" y="2558884"/>
            <a:ext cx="3135285" cy="257098"/>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462;p45">
            <a:hlinkClick r:id="" action="ppaction://noaction"/>
            <a:extLst>
              <a:ext uri="{FF2B5EF4-FFF2-40B4-BE49-F238E27FC236}">
                <a16:creationId xmlns:a16="http://schemas.microsoft.com/office/drawing/2014/main" id="{B72CC685-B553-42E2-BB1C-DF1DAC61B169}"/>
              </a:ext>
            </a:extLst>
          </p:cNvPr>
          <p:cNvSpPr/>
          <p:nvPr/>
        </p:nvSpPr>
        <p:spPr>
          <a:xfrm rot="-5400000">
            <a:off x="6837023" y="2843674"/>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2;p45">
            <a:hlinkClick r:id="" action="ppaction://noaction"/>
            <a:extLst>
              <a:ext uri="{FF2B5EF4-FFF2-40B4-BE49-F238E27FC236}">
                <a16:creationId xmlns:a16="http://schemas.microsoft.com/office/drawing/2014/main" id="{FF1838F3-E606-4309-A8D5-252D1C97669B}"/>
              </a:ext>
            </a:extLst>
          </p:cNvPr>
          <p:cNvSpPr/>
          <p:nvPr/>
        </p:nvSpPr>
        <p:spPr>
          <a:xfrm rot="-5400000">
            <a:off x="971837" y="256860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59;p45">
            <a:hlinkClick r:id="" action="ppaction://noaction"/>
            <a:extLst>
              <a:ext uri="{FF2B5EF4-FFF2-40B4-BE49-F238E27FC236}">
                <a16:creationId xmlns:a16="http://schemas.microsoft.com/office/drawing/2014/main" id="{0B427D82-3762-4804-A3F1-ED9529EAEAEF}"/>
              </a:ext>
            </a:extLst>
          </p:cNvPr>
          <p:cNvSpPr txBox="1">
            <a:spLocks/>
          </p:cNvSpPr>
          <p:nvPr/>
        </p:nvSpPr>
        <p:spPr>
          <a:xfrm>
            <a:off x="1215714" y="2490275"/>
            <a:ext cx="2755742" cy="375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600" dirty="0"/>
              <a:t>Kinder through 8</a:t>
            </a:r>
            <a:r>
              <a:rPr lang="en-US" sz="1600" baseline="30000" dirty="0"/>
              <a:t>th</a:t>
            </a:r>
            <a:r>
              <a:rPr lang="en-US" sz="1600" dirty="0"/>
              <a:t> Grades</a:t>
            </a:r>
          </a:p>
          <a:p>
            <a:br>
              <a:rPr lang="en-US" sz="1200" dirty="0"/>
            </a:br>
            <a:endParaRPr lang="en-US" sz="1200" dirty="0"/>
          </a:p>
        </p:txBody>
      </p:sp>
      <p:pic>
        <p:nvPicPr>
          <p:cNvPr id="52" name="Google Shape;320;p41">
            <a:extLst>
              <a:ext uri="{FF2B5EF4-FFF2-40B4-BE49-F238E27FC236}">
                <a16:creationId xmlns:a16="http://schemas.microsoft.com/office/drawing/2014/main" id="{B52BE75D-D9F9-4823-9BFC-916C3061124B}"/>
              </a:ext>
            </a:extLst>
          </p:cNvPr>
          <p:cNvPicPr preferRelativeResize="0"/>
          <p:nvPr/>
        </p:nvPicPr>
        <p:blipFill>
          <a:blip r:embed="rId5">
            <a:alphaModFix/>
          </a:blip>
          <a:stretch>
            <a:fillRect/>
          </a:stretch>
        </p:blipFill>
        <p:spPr>
          <a:xfrm>
            <a:off x="4996658" y="1505136"/>
            <a:ext cx="2502655" cy="3526031"/>
          </a:xfrm>
          <a:prstGeom prst="rect">
            <a:avLst/>
          </a:prstGeom>
          <a:noFill/>
          <a:ln>
            <a:noFill/>
          </a:ln>
          <a:effectLst>
            <a:outerShdw blurRad="57150" dist="19050" dir="5400000" algn="bl" rotWithShape="0">
              <a:srgbClr val="000000">
                <a:alpha val="50000"/>
              </a:srgbClr>
            </a:outerShdw>
          </a:effectLst>
        </p:spPr>
      </p:pic>
      <p:sp>
        <p:nvSpPr>
          <p:cNvPr id="38" name="Google Shape;459;p45">
            <a:hlinkClick r:id="" action="ppaction://noaction"/>
            <a:extLst>
              <a:ext uri="{FF2B5EF4-FFF2-40B4-BE49-F238E27FC236}">
                <a16:creationId xmlns:a16="http://schemas.microsoft.com/office/drawing/2014/main" id="{8B07452B-868E-406F-AE85-047B61A5396D}"/>
              </a:ext>
            </a:extLst>
          </p:cNvPr>
          <p:cNvSpPr txBox="1">
            <a:spLocks/>
          </p:cNvSpPr>
          <p:nvPr/>
        </p:nvSpPr>
        <p:spPr>
          <a:xfrm>
            <a:off x="5383435" y="2490275"/>
            <a:ext cx="1970803" cy="9939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s-ES" sz="1800" dirty="0" err="1"/>
              <a:t>All</a:t>
            </a:r>
            <a:r>
              <a:rPr lang="es-ES" sz="1800" dirty="0"/>
              <a:t> EL </a:t>
            </a:r>
            <a:r>
              <a:rPr lang="es-ES" sz="1800" dirty="0" err="1"/>
              <a:t>Students</a:t>
            </a:r>
            <a:r>
              <a:rPr lang="es-ES" sz="1800" dirty="0"/>
              <a:t> K-8th Grades</a:t>
            </a:r>
          </a:p>
          <a:p>
            <a:endParaRPr lang="es-ES" sz="1800" dirty="0"/>
          </a:p>
          <a:p>
            <a:r>
              <a:rPr lang="es-ES" sz="1800" dirty="0"/>
              <a:t>Todos los estudiantes EL de Grados K- 8 °</a:t>
            </a:r>
            <a:br>
              <a:rPr lang="es-ES" sz="1800" dirty="0"/>
            </a:br>
            <a:endParaRPr lang="es-ES" sz="1800" dirty="0"/>
          </a:p>
        </p:txBody>
      </p:sp>
      <p:pic>
        <p:nvPicPr>
          <p:cNvPr id="3" name="Picture 2">
            <a:extLst>
              <a:ext uri="{FF2B5EF4-FFF2-40B4-BE49-F238E27FC236}">
                <a16:creationId xmlns:a16="http://schemas.microsoft.com/office/drawing/2014/main" id="{E9D52D15-9D6D-47D9-BEB6-76E0F624952A}"/>
              </a:ext>
            </a:extLst>
          </p:cNvPr>
          <p:cNvPicPr>
            <a:picLocks noChangeAspect="1"/>
          </p:cNvPicPr>
          <p:nvPr/>
        </p:nvPicPr>
        <p:blipFill rotWithShape="1">
          <a:blip r:embed="rId6"/>
          <a:srcRect l="77170" t="10979" r="4045" b="79120"/>
          <a:stretch/>
        </p:blipFill>
        <p:spPr>
          <a:xfrm>
            <a:off x="1320905" y="1976922"/>
            <a:ext cx="1510649" cy="391291"/>
          </a:xfrm>
          <a:prstGeom prst="rect">
            <a:avLst/>
          </a:prstGeom>
        </p:spPr>
      </p:pic>
      <p:pic>
        <p:nvPicPr>
          <p:cNvPr id="29" name="Picture 28">
            <a:extLst>
              <a:ext uri="{FF2B5EF4-FFF2-40B4-BE49-F238E27FC236}">
                <a16:creationId xmlns:a16="http://schemas.microsoft.com/office/drawing/2014/main" id="{9456AFEA-025F-4A2B-8DB5-FF56C9429C19}"/>
              </a:ext>
            </a:extLst>
          </p:cNvPr>
          <p:cNvPicPr>
            <a:picLocks noChangeAspect="1"/>
          </p:cNvPicPr>
          <p:nvPr/>
        </p:nvPicPr>
        <p:blipFill rotWithShape="1">
          <a:blip r:embed="rId7"/>
          <a:srcRect l="23824" t="13163" r="47647" b="70197"/>
          <a:stretch/>
        </p:blipFill>
        <p:spPr>
          <a:xfrm>
            <a:off x="5436298" y="1779377"/>
            <a:ext cx="1594652" cy="572700"/>
          </a:xfrm>
          <a:prstGeom prst="rect">
            <a:avLst/>
          </a:prstGeom>
        </p:spPr>
      </p:pic>
      <p:pic>
        <p:nvPicPr>
          <p:cNvPr id="42" name="Google Shape;1088;p62">
            <a:hlinkClick r:id="rId8" action="ppaction://hlinksldjump"/>
            <a:extLst>
              <a:ext uri="{FF2B5EF4-FFF2-40B4-BE49-F238E27FC236}">
                <a16:creationId xmlns:a16="http://schemas.microsoft.com/office/drawing/2014/main" id="{249861C1-DA49-4F98-AB03-21162923E7D8}"/>
              </a:ext>
            </a:extLst>
          </p:cNvPr>
          <p:cNvPicPr preferRelativeResize="0"/>
          <p:nvPr/>
        </p:nvPicPr>
        <p:blipFill rotWithShape="1">
          <a:blip r:embed="rId9">
            <a:alphaModFix/>
          </a:blip>
          <a:srcRect l="32005" t="19826" r="39798" b="9790"/>
          <a:stretch/>
        </p:blipFill>
        <p:spPr>
          <a:xfrm rot="17153171">
            <a:off x="7121249" y="56768"/>
            <a:ext cx="1751659" cy="2287403"/>
          </a:xfrm>
          <a:prstGeom prst="rect">
            <a:avLst/>
          </a:prstGeom>
          <a:noFill/>
          <a:ln>
            <a:noFill/>
          </a:ln>
        </p:spPr>
      </p:pic>
      <p:sp>
        <p:nvSpPr>
          <p:cNvPr id="44" name="Google Shape;459;p45">
            <a:hlinkClick r:id="" action="ppaction://noaction"/>
            <a:extLst>
              <a:ext uri="{FF2B5EF4-FFF2-40B4-BE49-F238E27FC236}">
                <a16:creationId xmlns:a16="http://schemas.microsoft.com/office/drawing/2014/main" id="{12951AC7-3427-4475-B3B4-87306697EC58}"/>
              </a:ext>
            </a:extLst>
          </p:cNvPr>
          <p:cNvSpPr txBox="1">
            <a:spLocks/>
          </p:cNvSpPr>
          <p:nvPr/>
        </p:nvSpPr>
        <p:spPr>
          <a:xfrm rot="863687">
            <a:off x="7399043" y="659645"/>
            <a:ext cx="1738860" cy="6844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**MOST CURRENT**</a:t>
            </a:r>
          </a:p>
          <a:p>
            <a:endParaRPr lang="en-US" sz="1200" dirty="0"/>
          </a:p>
          <a:p>
            <a:endParaRPr lang="en-US" sz="1200" dirty="0"/>
          </a:p>
          <a:p>
            <a:endParaRPr lang="en-US" sz="1200" dirty="0"/>
          </a:p>
          <a:p>
            <a:endParaRPr lang="en-US" sz="1200" dirty="0"/>
          </a:p>
          <a:p>
            <a:r>
              <a:rPr lang="en-US" sz="1200" dirty="0"/>
              <a:t>**MÁS RECIENTE**</a:t>
            </a:r>
            <a:br>
              <a:rPr lang="en-US" sz="1200" dirty="0"/>
            </a:br>
            <a:endParaRPr lang="en-US" sz="1200" dirty="0"/>
          </a:p>
        </p:txBody>
      </p:sp>
      <p:sp>
        <p:nvSpPr>
          <p:cNvPr id="59" name="Google Shape;292;p40">
            <a:extLst>
              <a:ext uri="{FF2B5EF4-FFF2-40B4-BE49-F238E27FC236}">
                <a16:creationId xmlns:a16="http://schemas.microsoft.com/office/drawing/2014/main" id="{0A065FC1-08AF-4570-A195-97193B0280B3}"/>
              </a:ext>
            </a:extLst>
          </p:cNvPr>
          <p:cNvSpPr/>
          <p:nvPr/>
        </p:nvSpPr>
        <p:spPr>
          <a:xfrm>
            <a:off x="813703" y="3517744"/>
            <a:ext cx="2436036" cy="257098"/>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459;p45">
            <a:hlinkClick r:id="" action="ppaction://noaction"/>
            <a:extLst>
              <a:ext uri="{FF2B5EF4-FFF2-40B4-BE49-F238E27FC236}">
                <a16:creationId xmlns:a16="http://schemas.microsoft.com/office/drawing/2014/main" id="{86DC9116-9B5F-4CB7-B0A2-0F751F55D6E7}"/>
              </a:ext>
            </a:extLst>
          </p:cNvPr>
          <p:cNvSpPr txBox="1">
            <a:spLocks/>
          </p:cNvSpPr>
          <p:nvPr/>
        </p:nvSpPr>
        <p:spPr>
          <a:xfrm>
            <a:off x="1061749" y="3451584"/>
            <a:ext cx="2755742" cy="375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600" dirty="0"/>
              <a:t> </a:t>
            </a:r>
            <a:r>
              <a:rPr lang="en-US" sz="1600" dirty="0" err="1"/>
              <a:t>Grados</a:t>
            </a:r>
            <a:r>
              <a:rPr lang="en-US" sz="1600" dirty="0"/>
              <a:t> Kinder al 8</a:t>
            </a:r>
            <a:r>
              <a:rPr lang="en-US" sz="1600" dirty="0">
                <a:latin typeface="Calibri" panose="020F0502020204030204" pitchFamily="34" charset="0"/>
                <a:cs typeface="Calibri" panose="020F0502020204030204" pitchFamily="34" charset="0"/>
              </a:rPr>
              <a:t>⁰</a:t>
            </a:r>
            <a:br>
              <a:rPr lang="en-US" sz="1600" dirty="0"/>
            </a:br>
            <a:endParaRPr lang="en-US" sz="1600" dirty="0"/>
          </a:p>
        </p:txBody>
      </p:sp>
      <p:sp>
        <p:nvSpPr>
          <p:cNvPr id="34" name="Google Shape;462;p45">
            <a:hlinkClick r:id="" action="ppaction://noaction"/>
            <a:extLst>
              <a:ext uri="{FF2B5EF4-FFF2-40B4-BE49-F238E27FC236}">
                <a16:creationId xmlns:a16="http://schemas.microsoft.com/office/drawing/2014/main" id="{69D6E72C-DD51-4B2A-9917-7832940F2DB9}"/>
              </a:ext>
            </a:extLst>
          </p:cNvPr>
          <p:cNvSpPr/>
          <p:nvPr/>
        </p:nvSpPr>
        <p:spPr>
          <a:xfrm rot="-5400000">
            <a:off x="964574" y="3555834"/>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62;p45">
            <a:hlinkClick r:id="" action="ppaction://noaction"/>
            <a:extLst>
              <a:ext uri="{FF2B5EF4-FFF2-40B4-BE49-F238E27FC236}">
                <a16:creationId xmlns:a16="http://schemas.microsoft.com/office/drawing/2014/main" id="{8355C786-30B8-4AA8-9348-2F6B587A751C}"/>
              </a:ext>
            </a:extLst>
          </p:cNvPr>
          <p:cNvSpPr/>
          <p:nvPr/>
        </p:nvSpPr>
        <p:spPr>
          <a:xfrm rot="-5400000">
            <a:off x="5216739" y="25770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462;p45">
            <a:hlinkClick r:id="" action="ppaction://noaction"/>
            <a:extLst>
              <a:ext uri="{FF2B5EF4-FFF2-40B4-BE49-F238E27FC236}">
                <a16:creationId xmlns:a16="http://schemas.microsoft.com/office/drawing/2014/main" id="{7470E1E5-28DB-4F79-BD22-1F4AF9E5D60B}"/>
              </a:ext>
            </a:extLst>
          </p:cNvPr>
          <p:cNvSpPr/>
          <p:nvPr/>
        </p:nvSpPr>
        <p:spPr>
          <a:xfrm rot="-5400000">
            <a:off x="5216740" y="341403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4" name="Picture 53">
            <a:extLst>
              <a:ext uri="{FF2B5EF4-FFF2-40B4-BE49-F238E27FC236}">
                <a16:creationId xmlns:a16="http://schemas.microsoft.com/office/drawing/2014/main" id="{032414D8-D801-47A0-943B-542FE5BFB5ED}"/>
              </a:ext>
            </a:extLst>
          </p:cNvPr>
          <p:cNvPicPr>
            <a:picLocks noChangeAspect="1"/>
          </p:cNvPicPr>
          <p:nvPr/>
        </p:nvPicPr>
        <p:blipFill>
          <a:blip r:embed="rId10"/>
          <a:stretch>
            <a:fillRect/>
          </a:stretch>
        </p:blipFill>
        <p:spPr>
          <a:xfrm rot="865854">
            <a:off x="7183531" y="1529790"/>
            <a:ext cx="1627094" cy="336093"/>
          </a:xfrm>
          <a:prstGeom prst="rect">
            <a:avLst/>
          </a:prstGeom>
        </p:spPr>
      </p:pic>
      <p:pic>
        <p:nvPicPr>
          <p:cNvPr id="56" name="Picture 55">
            <a:extLst>
              <a:ext uri="{FF2B5EF4-FFF2-40B4-BE49-F238E27FC236}">
                <a16:creationId xmlns:a16="http://schemas.microsoft.com/office/drawing/2014/main" id="{91223671-8F2C-4734-A005-E84E12D3E0F0}"/>
              </a:ext>
            </a:extLst>
          </p:cNvPr>
          <p:cNvPicPr>
            <a:picLocks noChangeAspect="1"/>
          </p:cNvPicPr>
          <p:nvPr/>
        </p:nvPicPr>
        <p:blipFill>
          <a:blip r:embed="rId10"/>
          <a:stretch>
            <a:fillRect/>
          </a:stretch>
        </p:blipFill>
        <p:spPr>
          <a:xfrm rot="727764">
            <a:off x="7409830" y="629518"/>
            <a:ext cx="1721532" cy="371604"/>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p:tgtEl>
                                          <p:spTgt spid="27"/>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p:tgtEl>
                                          <p:spTgt spid="28"/>
                                        </p:tgtEl>
                                        <p:attrNameLst>
                                          <p:attrName>ppt_y</p:attrName>
                                        </p:attrNameLst>
                                      </p:cBhvr>
                                      <p:tavLst>
                                        <p:tav tm="0">
                                          <p:val>
                                            <p:strVal val="#ppt_y+1"/>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1000"/>
                                        <p:tgtEl>
                                          <p:spTgt spid="36"/>
                                        </p:tgtEl>
                                        <p:attrNameLst>
                                          <p:attrName>ppt_x</p:attrName>
                                        </p:attrNameLst>
                                      </p:cBhvr>
                                      <p:tavLst>
                                        <p:tav tm="0">
                                          <p:val>
                                            <p:strVal val="#ppt_x-1"/>
                                          </p:val>
                                        </p:tav>
                                        <p:tav tm="100000">
                                          <p:val>
                                            <p:strVal val="#ppt_x"/>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1000"/>
                                        <p:tgtEl>
                                          <p:spTgt spid="52"/>
                                        </p:tgtEl>
                                        <p:attrNameLst>
                                          <p:attrName>ppt_y</p:attrName>
                                        </p:attrNameLst>
                                      </p:cBhvr>
                                      <p:tavLst>
                                        <p:tav tm="0">
                                          <p:val>
                                            <p:strVal val="#ppt_y+1"/>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1000"/>
                                        <p:tgtEl>
                                          <p:spTgt spid="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6"/>
          <p:cNvSpPr/>
          <p:nvPr/>
        </p:nvSpPr>
        <p:spPr>
          <a:xfrm>
            <a:off x="6980457" y="1152844"/>
            <a:ext cx="2098951" cy="3623700"/>
          </a:xfrm>
          <a:prstGeom prst="rect">
            <a:avLst/>
          </a:prstGeom>
          <a:solidFill>
            <a:srgbClr val="FFD96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chitects Daughter" panose="020B0604020202020204" charset="0"/>
            </a:endParaRPr>
          </a:p>
        </p:txBody>
      </p:sp>
      <p:sp>
        <p:nvSpPr>
          <p:cNvPr id="189" name="Google Shape;189;p36"/>
          <p:cNvSpPr/>
          <p:nvPr/>
        </p:nvSpPr>
        <p:spPr>
          <a:xfrm rot="-1110091">
            <a:off x="8210211" y="692244"/>
            <a:ext cx="1018196" cy="132461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6"/>
          <p:cNvSpPr/>
          <p:nvPr/>
        </p:nvSpPr>
        <p:spPr>
          <a:xfrm rot="4908656">
            <a:off x="8170401" y="3984575"/>
            <a:ext cx="1018229" cy="1324661"/>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6"/>
          <p:cNvSpPr txBox="1">
            <a:spLocks noGrp="1"/>
          </p:cNvSpPr>
          <p:nvPr>
            <p:ph type="title"/>
          </p:nvPr>
        </p:nvSpPr>
        <p:spPr>
          <a:xfrm>
            <a:off x="813702" y="459140"/>
            <a:ext cx="7516596"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600" dirty="0"/>
              <a:t>LOCAL DATA MOVING INTO 2020-2021 WILL INCLUDE/</a:t>
            </a:r>
            <a:r>
              <a:rPr lang="es-ES" sz="1600" dirty="0"/>
              <a:t> </a:t>
            </a:r>
            <a:br>
              <a:rPr lang="es-ES" sz="1600" dirty="0"/>
            </a:br>
            <a:r>
              <a:rPr lang="es-ES" sz="1600" dirty="0"/>
              <a:t>LOS DATOS LOCALES QUE SE MUDAN A 2020-2021 INCLUIRÁN</a:t>
            </a:r>
            <a:endParaRPr sz="1600" dirty="0"/>
          </a:p>
        </p:txBody>
      </p:sp>
      <p:pic>
        <p:nvPicPr>
          <p:cNvPr id="27" name="Google Shape;221;p37">
            <a:extLst>
              <a:ext uri="{FF2B5EF4-FFF2-40B4-BE49-F238E27FC236}">
                <a16:creationId xmlns:a16="http://schemas.microsoft.com/office/drawing/2014/main" id="{1C22D0D3-355E-4EC2-924B-A9A8FA7C7F01}"/>
              </a:ext>
            </a:extLst>
          </p:cNvPr>
          <p:cNvPicPr preferRelativeResize="0"/>
          <p:nvPr/>
        </p:nvPicPr>
        <p:blipFill>
          <a:blip r:embed="rId3">
            <a:alphaModFix/>
          </a:blip>
          <a:stretch>
            <a:fillRect/>
          </a:stretch>
        </p:blipFill>
        <p:spPr>
          <a:xfrm>
            <a:off x="130407" y="238045"/>
            <a:ext cx="778926" cy="793795"/>
          </a:xfrm>
          <a:prstGeom prst="rect">
            <a:avLst/>
          </a:prstGeom>
          <a:noFill/>
          <a:ln>
            <a:noFill/>
          </a:ln>
        </p:spPr>
      </p:pic>
      <p:pic>
        <p:nvPicPr>
          <p:cNvPr id="28" name="Google Shape;618;p50">
            <a:extLst>
              <a:ext uri="{FF2B5EF4-FFF2-40B4-BE49-F238E27FC236}">
                <a16:creationId xmlns:a16="http://schemas.microsoft.com/office/drawing/2014/main" id="{2A8A8E86-7C0D-42F6-982B-BF3CD60C7232}"/>
              </a:ext>
            </a:extLst>
          </p:cNvPr>
          <p:cNvPicPr preferRelativeResize="0"/>
          <p:nvPr/>
        </p:nvPicPr>
        <p:blipFill rotWithShape="1">
          <a:blip r:embed="rId4">
            <a:alphaModFix/>
          </a:blip>
          <a:srcRect t="6758" r="7774" b="38251"/>
          <a:stretch/>
        </p:blipFill>
        <p:spPr>
          <a:xfrm>
            <a:off x="64592" y="3048929"/>
            <a:ext cx="3334008" cy="1973721"/>
          </a:xfrm>
          <a:prstGeom prst="rect">
            <a:avLst/>
          </a:prstGeom>
          <a:noFill/>
          <a:ln>
            <a:noFill/>
          </a:ln>
        </p:spPr>
      </p:pic>
      <p:pic>
        <p:nvPicPr>
          <p:cNvPr id="3" name="Picture 2">
            <a:extLst>
              <a:ext uri="{FF2B5EF4-FFF2-40B4-BE49-F238E27FC236}">
                <a16:creationId xmlns:a16="http://schemas.microsoft.com/office/drawing/2014/main" id="{E9D52D15-9D6D-47D9-BEB6-76E0F624952A}"/>
              </a:ext>
            </a:extLst>
          </p:cNvPr>
          <p:cNvPicPr>
            <a:picLocks noChangeAspect="1"/>
          </p:cNvPicPr>
          <p:nvPr/>
        </p:nvPicPr>
        <p:blipFill rotWithShape="1">
          <a:blip r:embed="rId5"/>
          <a:srcRect l="77170" t="10979" r="4045" b="79120"/>
          <a:stretch/>
        </p:blipFill>
        <p:spPr>
          <a:xfrm>
            <a:off x="1138962" y="3343938"/>
            <a:ext cx="1510649" cy="391291"/>
          </a:xfrm>
          <a:prstGeom prst="rect">
            <a:avLst/>
          </a:prstGeom>
        </p:spPr>
      </p:pic>
      <p:pic>
        <p:nvPicPr>
          <p:cNvPr id="29" name="Picture 28">
            <a:extLst>
              <a:ext uri="{FF2B5EF4-FFF2-40B4-BE49-F238E27FC236}">
                <a16:creationId xmlns:a16="http://schemas.microsoft.com/office/drawing/2014/main" id="{9456AFEA-025F-4A2B-8DB5-FF56C9429C19}"/>
              </a:ext>
            </a:extLst>
          </p:cNvPr>
          <p:cNvPicPr>
            <a:picLocks noChangeAspect="1"/>
          </p:cNvPicPr>
          <p:nvPr/>
        </p:nvPicPr>
        <p:blipFill rotWithShape="1">
          <a:blip r:embed="rId6"/>
          <a:srcRect l="23824" t="13163" r="47647" b="70197"/>
          <a:stretch/>
        </p:blipFill>
        <p:spPr>
          <a:xfrm>
            <a:off x="7123305" y="1647584"/>
            <a:ext cx="1594652" cy="572700"/>
          </a:xfrm>
          <a:prstGeom prst="rect">
            <a:avLst/>
          </a:prstGeom>
        </p:spPr>
      </p:pic>
      <p:pic>
        <p:nvPicPr>
          <p:cNvPr id="35" name="Google Shape;256;p39">
            <a:extLst>
              <a:ext uri="{FF2B5EF4-FFF2-40B4-BE49-F238E27FC236}">
                <a16:creationId xmlns:a16="http://schemas.microsoft.com/office/drawing/2014/main" id="{46718A79-5B4A-4517-B3AA-76C518C4192C}"/>
              </a:ext>
            </a:extLst>
          </p:cNvPr>
          <p:cNvPicPr preferRelativeResize="0"/>
          <p:nvPr/>
        </p:nvPicPr>
        <p:blipFill>
          <a:blip r:embed="rId7">
            <a:alphaModFix/>
          </a:blip>
          <a:stretch>
            <a:fillRect/>
          </a:stretch>
        </p:blipFill>
        <p:spPr>
          <a:xfrm>
            <a:off x="3875902" y="1147723"/>
            <a:ext cx="3227398" cy="3407114"/>
          </a:xfrm>
          <a:prstGeom prst="rect">
            <a:avLst/>
          </a:prstGeom>
          <a:noFill/>
          <a:ln>
            <a:noFill/>
          </a:ln>
        </p:spPr>
      </p:pic>
      <p:sp>
        <p:nvSpPr>
          <p:cNvPr id="36" name="Google Shape;292;p40">
            <a:extLst>
              <a:ext uri="{FF2B5EF4-FFF2-40B4-BE49-F238E27FC236}">
                <a16:creationId xmlns:a16="http://schemas.microsoft.com/office/drawing/2014/main" id="{D27935B8-0DA4-422A-9D1C-4CDF6A342212}"/>
              </a:ext>
            </a:extLst>
          </p:cNvPr>
          <p:cNvSpPr/>
          <p:nvPr/>
        </p:nvSpPr>
        <p:spPr>
          <a:xfrm>
            <a:off x="821721" y="3797204"/>
            <a:ext cx="2416301" cy="297290"/>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462;p45">
            <a:hlinkClick r:id="" action="ppaction://noaction"/>
            <a:extLst>
              <a:ext uri="{FF2B5EF4-FFF2-40B4-BE49-F238E27FC236}">
                <a16:creationId xmlns:a16="http://schemas.microsoft.com/office/drawing/2014/main" id="{B72CC685-B553-42E2-BB1C-DF1DAC61B169}"/>
              </a:ext>
            </a:extLst>
          </p:cNvPr>
          <p:cNvSpPr/>
          <p:nvPr/>
        </p:nvSpPr>
        <p:spPr>
          <a:xfrm rot="-5400000">
            <a:off x="7274953" y="2379902"/>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2;p45">
            <a:hlinkClick r:id="" action="ppaction://noaction"/>
            <a:extLst>
              <a:ext uri="{FF2B5EF4-FFF2-40B4-BE49-F238E27FC236}">
                <a16:creationId xmlns:a16="http://schemas.microsoft.com/office/drawing/2014/main" id="{FF1838F3-E606-4309-A8D5-252D1C97669B}"/>
              </a:ext>
            </a:extLst>
          </p:cNvPr>
          <p:cNvSpPr/>
          <p:nvPr/>
        </p:nvSpPr>
        <p:spPr>
          <a:xfrm rot="-5400000">
            <a:off x="4306854" y="2851682"/>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459;p45">
            <a:hlinkClick r:id="" action="ppaction://noaction"/>
            <a:extLst>
              <a:ext uri="{FF2B5EF4-FFF2-40B4-BE49-F238E27FC236}">
                <a16:creationId xmlns:a16="http://schemas.microsoft.com/office/drawing/2014/main" id="{8B07452B-868E-406F-AE85-047B61A5396D}"/>
              </a:ext>
            </a:extLst>
          </p:cNvPr>
          <p:cNvSpPr txBox="1">
            <a:spLocks/>
          </p:cNvSpPr>
          <p:nvPr/>
        </p:nvSpPr>
        <p:spPr>
          <a:xfrm>
            <a:off x="4498902" y="2741282"/>
            <a:ext cx="1970803" cy="9939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800" dirty="0"/>
              <a:t>7</a:t>
            </a:r>
            <a:r>
              <a:rPr lang="en-US" sz="1800" baseline="30000" dirty="0"/>
              <a:t>th</a:t>
            </a:r>
            <a:r>
              <a:rPr lang="en-US" sz="1800" dirty="0"/>
              <a:t> &amp; 8</a:t>
            </a:r>
            <a:r>
              <a:rPr lang="en-US" sz="1800" baseline="30000" dirty="0"/>
              <a:t>th</a:t>
            </a:r>
            <a:r>
              <a:rPr lang="en-US" sz="1800" dirty="0"/>
              <a:t> Grades</a:t>
            </a:r>
          </a:p>
          <a:p>
            <a:endParaRPr lang="en-US" sz="1800" dirty="0"/>
          </a:p>
          <a:p>
            <a:r>
              <a:rPr lang="en-US" sz="1800" dirty="0" err="1">
                <a:latin typeface="Architects Daughter" panose="020B0604020202020204" charset="0"/>
              </a:rPr>
              <a:t>Grados</a:t>
            </a:r>
            <a:r>
              <a:rPr lang="en-US" sz="1800" dirty="0">
                <a:latin typeface="Architects Daughter" panose="020B0604020202020204" charset="0"/>
              </a:rPr>
              <a:t> 7 ° &amp; 8 °</a:t>
            </a:r>
            <a:endParaRPr lang="en-US" sz="1800" dirty="0"/>
          </a:p>
          <a:p>
            <a:endParaRPr lang="en-US" sz="1800" dirty="0"/>
          </a:p>
          <a:p>
            <a:endParaRPr lang="en-US" sz="1800" dirty="0"/>
          </a:p>
          <a:p>
            <a:br>
              <a:rPr lang="en-US" sz="1800" dirty="0"/>
            </a:br>
            <a:endParaRPr lang="en-US" sz="1800" dirty="0"/>
          </a:p>
        </p:txBody>
      </p:sp>
      <p:sp>
        <p:nvSpPr>
          <p:cNvPr id="40" name="Google Shape;459;p45">
            <a:hlinkClick r:id="" action="ppaction://noaction"/>
            <a:extLst>
              <a:ext uri="{FF2B5EF4-FFF2-40B4-BE49-F238E27FC236}">
                <a16:creationId xmlns:a16="http://schemas.microsoft.com/office/drawing/2014/main" id="{D1615CF0-9755-42B7-B5DD-FB3AAC8C8C4B}"/>
              </a:ext>
            </a:extLst>
          </p:cNvPr>
          <p:cNvSpPr txBox="1">
            <a:spLocks/>
          </p:cNvSpPr>
          <p:nvPr/>
        </p:nvSpPr>
        <p:spPr>
          <a:xfrm>
            <a:off x="7490953" y="2277562"/>
            <a:ext cx="1588455" cy="2176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600" dirty="0"/>
              <a:t>All EL Students K-8</a:t>
            </a:r>
            <a:r>
              <a:rPr lang="en-US" sz="1600" baseline="30000" dirty="0"/>
              <a:t>th</a:t>
            </a:r>
            <a:r>
              <a:rPr lang="en-US" sz="1600" dirty="0"/>
              <a:t> Grades</a:t>
            </a:r>
          </a:p>
          <a:p>
            <a:endParaRPr lang="en-US" sz="1600" dirty="0"/>
          </a:p>
          <a:p>
            <a:r>
              <a:rPr lang="es-ES" sz="1600" dirty="0"/>
              <a:t>Todos los estudiantes EL de </a:t>
            </a:r>
            <a:r>
              <a:rPr lang="es-ES" sz="1600" dirty="0">
                <a:latin typeface="Architects Daughter" panose="020B0604020202020204" charset="0"/>
              </a:rPr>
              <a:t>G</a:t>
            </a:r>
            <a:r>
              <a:rPr lang="es-ES" sz="1600" dirty="0"/>
              <a:t>rados K-</a:t>
            </a:r>
            <a:r>
              <a:rPr lang="en-US" sz="1600" dirty="0">
                <a:latin typeface="Architects Daughter" panose="020B0604020202020204" charset="0"/>
              </a:rPr>
              <a:t> 8 °</a:t>
            </a:r>
            <a:br>
              <a:rPr lang="en-US" sz="1800" dirty="0"/>
            </a:br>
            <a:endParaRPr lang="en-US" sz="1800" dirty="0"/>
          </a:p>
        </p:txBody>
      </p:sp>
      <p:sp>
        <p:nvSpPr>
          <p:cNvPr id="2" name="Google Shape;459;p45">
            <a:hlinkClick r:id="" action="ppaction://noaction"/>
            <a:extLst>
              <a:ext uri="{FF2B5EF4-FFF2-40B4-BE49-F238E27FC236}">
                <a16:creationId xmlns:a16="http://schemas.microsoft.com/office/drawing/2014/main" id="{85EE5147-4C04-4707-9D13-585D1A2778BE}"/>
              </a:ext>
            </a:extLst>
          </p:cNvPr>
          <p:cNvSpPr txBox="1">
            <a:spLocks/>
          </p:cNvSpPr>
          <p:nvPr/>
        </p:nvSpPr>
        <p:spPr>
          <a:xfrm>
            <a:off x="1124209" y="3787648"/>
            <a:ext cx="2209553" cy="4279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1</a:t>
            </a:r>
            <a:r>
              <a:rPr lang="en-US" sz="1200" baseline="30000" dirty="0"/>
              <a:t>st </a:t>
            </a:r>
            <a:r>
              <a:rPr lang="en-US" sz="1200" dirty="0"/>
              <a:t>Grade through 6</a:t>
            </a:r>
            <a:r>
              <a:rPr lang="en-US" sz="1200" baseline="30000" dirty="0"/>
              <a:t>th</a:t>
            </a:r>
            <a:r>
              <a:rPr lang="en-US" sz="1200" dirty="0"/>
              <a:t> Grade</a:t>
            </a:r>
            <a:br>
              <a:rPr lang="en-US" sz="1200" dirty="0"/>
            </a:br>
            <a:endParaRPr lang="en-US" sz="1200" dirty="0"/>
          </a:p>
        </p:txBody>
      </p:sp>
      <p:sp>
        <p:nvSpPr>
          <p:cNvPr id="22" name="Google Shape;292;p40">
            <a:extLst>
              <a:ext uri="{FF2B5EF4-FFF2-40B4-BE49-F238E27FC236}">
                <a16:creationId xmlns:a16="http://schemas.microsoft.com/office/drawing/2014/main" id="{F6D1F8FE-62B3-4B33-AE66-C3A84A75308F}"/>
              </a:ext>
            </a:extLst>
          </p:cNvPr>
          <p:cNvSpPr/>
          <p:nvPr/>
        </p:nvSpPr>
        <p:spPr>
          <a:xfrm>
            <a:off x="1446580" y="4453577"/>
            <a:ext cx="1608453" cy="283844"/>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462;p45">
            <a:hlinkClick r:id="" action="ppaction://noaction"/>
            <a:extLst>
              <a:ext uri="{FF2B5EF4-FFF2-40B4-BE49-F238E27FC236}">
                <a16:creationId xmlns:a16="http://schemas.microsoft.com/office/drawing/2014/main" id="{AD769384-28EC-4075-9982-0EB6F8A97FBF}"/>
              </a:ext>
            </a:extLst>
          </p:cNvPr>
          <p:cNvSpPr/>
          <p:nvPr/>
        </p:nvSpPr>
        <p:spPr>
          <a:xfrm rot="-5400000">
            <a:off x="843371" y="3827024"/>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p45">
            <a:hlinkClick r:id="" action="ppaction://noaction"/>
            <a:extLst>
              <a:ext uri="{FF2B5EF4-FFF2-40B4-BE49-F238E27FC236}">
                <a16:creationId xmlns:a16="http://schemas.microsoft.com/office/drawing/2014/main" id="{0B427D82-3762-4804-A3F1-ED9529EAEAEF}"/>
              </a:ext>
            </a:extLst>
          </p:cNvPr>
          <p:cNvSpPr txBox="1">
            <a:spLocks/>
          </p:cNvSpPr>
          <p:nvPr/>
        </p:nvSpPr>
        <p:spPr>
          <a:xfrm>
            <a:off x="1668883" y="4403374"/>
            <a:ext cx="1386150" cy="3842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err="1">
                <a:latin typeface="Architects Daughter" panose="020B0604020202020204" charset="0"/>
              </a:rPr>
              <a:t>Grados</a:t>
            </a:r>
            <a:r>
              <a:rPr lang="en-US" sz="1200" dirty="0">
                <a:latin typeface="Architects Daughter" panose="020B0604020202020204" charset="0"/>
              </a:rPr>
              <a:t> 1 ° al 6 °</a:t>
            </a:r>
            <a:endParaRPr lang="en-US" sz="1200" dirty="0"/>
          </a:p>
        </p:txBody>
      </p:sp>
      <p:sp>
        <p:nvSpPr>
          <p:cNvPr id="7" name="Google Shape;462;p45">
            <a:hlinkClick r:id="" action="ppaction://noaction"/>
            <a:extLst>
              <a:ext uri="{FF2B5EF4-FFF2-40B4-BE49-F238E27FC236}">
                <a16:creationId xmlns:a16="http://schemas.microsoft.com/office/drawing/2014/main" id="{C6085B92-5FB1-4763-92AF-E3D160902753}"/>
              </a:ext>
            </a:extLst>
          </p:cNvPr>
          <p:cNvSpPr/>
          <p:nvPr/>
        </p:nvSpPr>
        <p:spPr>
          <a:xfrm rot="-5400000">
            <a:off x="7250930" y="3340252"/>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62;p45">
            <a:hlinkClick r:id="" action="ppaction://noaction"/>
            <a:extLst>
              <a:ext uri="{FF2B5EF4-FFF2-40B4-BE49-F238E27FC236}">
                <a16:creationId xmlns:a16="http://schemas.microsoft.com/office/drawing/2014/main" id="{69D6E72C-DD51-4B2A-9917-7832940F2DB9}"/>
              </a:ext>
            </a:extLst>
          </p:cNvPr>
          <p:cNvSpPr/>
          <p:nvPr/>
        </p:nvSpPr>
        <p:spPr>
          <a:xfrm rot="-5400000">
            <a:off x="1527690" y="4459446"/>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Google Shape;781;p54">
            <a:extLst>
              <a:ext uri="{FF2B5EF4-FFF2-40B4-BE49-F238E27FC236}">
                <a16:creationId xmlns:a16="http://schemas.microsoft.com/office/drawing/2014/main" id="{BA1FD161-849E-4EE1-9417-6D5C21EC1C01}"/>
              </a:ext>
            </a:extLst>
          </p:cNvPr>
          <p:cNvPicPr preferRelativeResize="0"/>
          <p:nvPr/>
        </p:nvPicPr>
        <p:blipFill>
          <a:blip r:embed="rId8">
            <a:alphaModFix/>
          </a:blip>
          <a:stretch>
            <a:fillRect/>
          </a:stretch>
        </p:blipFill>
        <p:spPr>
          <a:xfrm>
            <a:off x="426043" y="1059494"/>
            <a:ext cx="3334008" cy="1900328"/>
          </a:xfrm>
          <a:prstGeom prst="rect">
            <a:avLst/>
          </a:prstGeom>
          <a:noFill/>
          <a:ln>
            <a:noFill/>
          </a:ln>
        </p:spPr>
      </p:pic>
      <p:pic>
        <p:nvPicPr>
          <p:cNvPr id="193" name="Google Shape;193;p36"/>
          <p:cNvPicPr preferRelativeResize="0"/>
          <p:nvPr/>
        </p:nvPicPr>
        <p:blipFill>
          <a:blip r:embed="rId3">
            <a:alphaModFix/>
          </a:blip>
          <a:stretch>
            <a:fillRect/>
          </a:stretch>
        </p:blipFill>
        <p:spPr>
          <a:xfrm>
            <a:off x="1906853" y="1059494"/>
            <a:ext cx="477207" cy="486301"/>
          </a:xfrm>
          <a:prstGeom prst="rect">
            <a:avLst/>
          </a:prstGeom>
          <a:noFill/>
          <a:ln>
            <a:noFill/>
          </a:ln>
        </p:spPr>
      </p:pic>
      <p:pic>
        <p:nvPicPr>
          <p:cNvPr id="10" name="Picture 9">
            <a:extLst>
              <a:ext uri="{FF2B5EF4-FFF2-40B4-BE49-F238E27FC236}">
                <a16:creationId xmlns:a16="http://schemas.microsoft.com/office/drawing/2014/main" id="{02CCD1D1-B3C9-43DD-9EF1-AB149177BF03}"/>
              </a:ext>
            </a:extLst>
          </p:cNvPr>
          <p:cNvPicPr>
            <a:picLocks noChangeAspect="1"/>
          </p:cNvPicPr>
          <p:nvPr/>
        </p:nvPicPr>
        <p:blipFill rotWithShape="1">
          <a:blip r:embed="rId9"/>
          <a:srcRect l="17721" t="26145" r="72215" b="56378"/>
          <a:stretch/>
        </p:blipFill>
        <p:spPr>
          <a:xfrm>
            <a:off x="468738" y="1432687"/>
            <a:ext cx="920210" cy="898957"/>
          </a:xfrm>
          <a:prstGeom prst="rect">
            <a:avLst/>
          </a:prstGeom>
        </p:spPr>
      </p:pic>
      <p:sp>
        <p:nvSpPr>
          <p:cNvPr id="11" name="Google Shape;459;p45">
            <a:hlinkClick r:id="" action="ppaction://noaction"/>
            <a:extLst>
              <a:ext uri="{FF2B5EF4-FFF2-40B4-BE49-F238E27FC236}">
                <a16:creationId xmlns:a16="http://schemas.microsoft.com/office/drawing/2014/main" id="{3C015F68-298B-4479-B8DC-92384F19BA1F}"/>
              </a:ext>
            </a:extLst>
          </p:cNvPr>
          <p:cNvSpPr txBox="1">
            <a:spLocks/>
          </p:cNvSpPr>
          <p:nvPr/>
        </p:nvSpPr>
        <p:spPr>
          <a:xfrm>
            <a:off x="1347557" y="1335810"/>
            <a:ext cx="2384694" cy="15439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400" dirty="0"/>
              <a:t>Currently K &amp; 1</a:t>
            </a:r>
            <a:r>
              <a:rPr lang="en-US" sz="1400" baseline="30000" dirty="0"/>
              <a:t>st</a:t>
            </a:r>
            <a:r>
              <a:rPr lang="en-US" sz="1400" dirty="0"/>
              <a:t> with Goal to add 2</a:t>
            </a:r>
            <a:r>
              <a:rPr lang="en-US" sz="1400" baseline="30000" dirty="0"/>
              <a:t>nd</a:t>
            </a:r>
            <a:r>
              <a:rPr lang="en-US" sz="1400" dirty="0"/>
              <a:t> &amp; 3</a:t>
            </a:r>
            <a:r>
              <a:rPr lang="en-US" sz="1400" baseline="30000" dirty="0"/>
              <a:t>rd</a:t>
            </a:r>
            <a:r>
              <a:rPr lang="en-US" sz="1400" dirty="0"/>
              <a:t> Grades</a:t>
            </a:r>
          </a:p>
          <a:p>
            <a:endParaRPr lang="en-US" sz="1400" dirty="0"/>
          </a:p>
          <a:p>
            <a:r>
              <a:rPr lang="es-ES" sz="1400" dirty="0"/>
              <a:t>Actualmente K y 1 ° con la Meta de Agregar Grados 2 ° y 3 °</a:t>
            </a:r>
            <a:endParaRPr lang="en-US" sz="1400" dirty="0"/>
          </a:p>
          <a:p>
            <a:endParaRPr lang="en-US" sz="1400" dirty="0"/>
          </a:p>
          <a:p>
            <a:endParaRPr lang="en-US" sz="1800" dirty="0"/>
          </a:p>
          <a:p>
            <a:endParaRPr lang="en-US" sz="1800" dirty="0"/>
          </a:p>
          <a:p>
            <a:br>
              <a:rPr lang="en-US" sz="1800" dirty="0"/>
            </a:br>
            <a:endParaRPr lang="en-US" sz="1800" dirty="0"/>
          </a:p>
        </p:txBody>
      </p:sp>
      <p:sp>
        <p:nvSpPr>
          <p:cNvPr id="12" name="Google Shape;462;p45">
            <a:hlinkClick r:id="" action="ppaction://noaction"/>
            <a:extLst>
              <a:ext uri="{FF2B5EF4-FFF2-40B4-BE49-F238E27FC236}">
                <a16:creationId xmlns:a16="http://schemas.microsoft.com/office/drawing/2014/main" id="{F25E1540-011A-43E2-85C4-CF38315ED20D}"/>
              </a:ext>
            </a:extLst>
          </p:cNvPr>
          <p:cNvSpPr/>
          <p:nvPr/>
        </p:nvSpPr>
        <p:spPr>
          <a:xfrm rot="-5400000">
            <a:off x="4338737" y="342075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 name="Picture 5">
            <a:extLst>
              <a:ext uri="{FF2B5EF4-FFF2-40B4-BE49-F238E27FC236}">
                <a16:creationId xmlns:a16="http://schemas.microsoft.com/office/drawing/2014/main" id="{F40CB2C5-2693-48CA-8FDE-4D282C5B7195}"/>
              </a:ext>
            </a:extLst>
          </p:cNvPr>
          <p:cNvPicPr>
            <a:picLocks noChangeAspect="1"/>
          </p:cNvPicPr>
          <p:nvPr/>
        </p:nvPicPr>
        <p:blipFill rotWithShape="1">
          <a:blip r:embed="rId10"/>
          <a:srcRect l="18823" t="25062" r="62280" b="58446"/>
          <a:stretch/>
        </p:blipFill>
        <p:spPr>
          <a:xfrm>
            <a:off x="4426708" y="1853424"/>
            <a:ext cx="1727947" cy="848275"/>
          </a:xfrm>
          <a:prstGeom prst="rect">
            <a:avLst/>
          </a:prstGeom>
        </p:spPr>
      </p:pic>
    </p:spTree>
    <p:extLst>
      <p:ext uri="{BB962C8B-B14F-4D97-AF65-F5344CB8AC3E}">
        <p14:creationId xmlns:p14="http://schemas.microsoft.com/office/powerpoint/2010/main" val="4252665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8"/>
                                        </p:tgtEl>
                                        <p:attrNameLst>
                                          <p:attrName>style.visibility</p:attrName>
                                        </p:attrNameLst>
                                      </p:cBhvr>
                                      <p:to>
                                        <p:strVal val="visible"/>
                                      </p:to>
                                    </p:set>
                                    <p:anim calcmode="lin" valueType="num">
                                      <p:cBhvr additive="base">
                                        <p:cTn id="7" dur="1000"/>
                                        <p:tgtEl>
                                          <p:spTgt spid="188"/>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89"/>
                                        </p:tgtEl>
                                        <p:attrNameLst>
                                          <p:attrName>style.visibility</p:attrName>
                                        </p:attrNameLst>
                                      </p:cBhvr>
                                      <p:to>
                                        <p:strVal val="visible"/>
                                      </p:to>
                                    </p:set>
                                    <p:anim calcmode="lin" valueType="num">
                                      <p:cBhvr additive="base">
                                        <p:cTn id="11" dur="1000"/>
                                        <p:tgtEl>
                                          <p:spTgt spid="189"/>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0"/>
                                  </p:stCondLst>
                                  <p:childTnLst>
                                    <p:set>
                                      <p:cBhvr>
                                        <p:cTn id="13" dur="1" fill="hold">
                                          <p:stCondLst>
                                            <p:cond delay="0"/>
                                          </p:stCondLst>
                                        </p:cTn>
                                        <p:tgtEl>
                                          <p:spTgt spid="190"/>
                                        </p:tgtEl>
                                        <p:attrNameLst>
                                          <p:attrName>style.visibility</p:attrName>
                                        </p:attrNameLst>
                                      </p:cBhvr>
                                      <p:to>
                                        <p:strVal val="visible"/>
                                      </p:to>
                                    </p:set>
                                    <p:anim calcmode="lin" valueType="num">
                                      <p:cBhvr additive="base">
                                        <p:cTn id="14" dur="1000"/>
                                        <p:tgtEl>
                                          <p:spTgt spid="190"/>
                                        </p:tgtEl>
                                        <p:attrNameLst>
                                          <p:attrName>ppt_x</p:attrName>
                                        </p:attrNameLst>
                                      </p:cBhvr>
                                      <p:tavLst>
                                        <p:tav tm="0">
                                          <p:val>
                                            <p:strVal val="#ppt_x+1"/>
                                          </p:val>
                                        </p:tav>
                                        <p:tav tm="100000">
                                          <p:val>
                                            <p:strVal val="#ppt_x"/>
                                          </p:val>
                                        </p:tav>
                                      </p:tavLst>
                                    </p:anim>
                                  </p:childTnLst>
                                </p:cTn>
                              </p:par>
                              <p:par>
                                <p:cTn id="15" presetID="2" presetClass="entr" presetSubtype="2"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1000"/>
                                        <p:tgtEl>
                                          <p:spTgt spid="27"/>
                                        </p:tgtEl>
                                        <p:attrNameLst>
                                          <p:attrName>ppt_x</p:attrName>
                                        </p:attrNameLst>
                                      </p:cBhvr>
                                      <p:tavLst>
                                        <p:tav tm="0">
                                          <p:val>
                                            <p:strVal val="#ppt_x+1"/>
                                          </p:val>
                                        </p:tav>
                                        <p:tav tm="100000">
                                          <p:val>
                                            <p:strVal val="#ppt_x"/>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1000"/>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 presetClass="entr" presetSubtype="8"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700"/>
                                        <p:tgtEl>
                                          <p:spTgt spid="35"/>
                                        </p:tgtEl>
                                        <p:attrNameLst>
                                          <p:attrName>ppt_x</p:attrName>
                                        </p:attrNameLst>
                                      </p:cBhvr>
                                      <p:tavLst>
                                        <p:tav tm="0">
                                          <p:val>
                                            <p:strVal val="#ppt_x-1"/>
                                          </p:val>
                                        </p:tav>
                                        <p:tav tm="100000">
                                          <p:val>
                                            <p:strVal val="#ppt_x"/>
                                          </p:val>
                                        </p:tav>
                                      </p:tavLst>
                                    </p:anim>
                                  </p:childTnLst>
                                </p:cTn>
                              </p:par>
                              <p:par>
                                <p:cTn id="26" presetID="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1000"/>
                                        <p:tgtEl>
                                          <p:spTgt spid="36"/>
                                        </p:tgtEl>
                                        <p:attrNameLst>
                                          <p:attrName>ppt_x</p:attrName>
                                        </p:attrNameLst>
                                      </p:cBhvr>
                                      <p:tavLst>
                                        <p:tav tm="0">
                                          <p:val>
                                            <p:strVal val="#ppt_x-1"/>
                                          </p:val>
                                        </p:tav>
                                        <p:tav tm="100000">
                                          <p:val>
                                            <p:strVal val="#ppt_x"/>
                                          </p:val>
                                        </p:tav>
                                      </p:tavLst>
                                    </p:anim>
                                  </p:childTnLst>
                                </p:cTn>
                              </p:par>
                              <p:par>
                                <p:cTn id="29" presetID="2" presetClass="entr" presetSubtype="8"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p:tgtEl>
                                          <p:spTgt spid="22"/>
                                        </p:tgtEl>
                                        <p:attrNameLst>
                                          <p:attrName>ppt_x</p:attrName>
                                        </p:attrNameLst>
                                      </p:cBhvr>
                                      <p:tavLst>
                                        <p:tav tm="0">
                                          <p:val>
                                            <p:strVal val="#ppt_x-1"/>
                                          </p:val>
                                        </p:tav>
                                        <p:tav tm="100000">
                                          <p:val>
                                            <p:strVal val="#ppt_x"/>
                                          </p:val>
                                        </p:tav>
                                      </p:tavLst>
                                    </p:anim>
                                  </p:childTnLst>
                                </p:cTn>
                              </p:par>
                              <p:par>
                                <p:cTn id="32" presetID="2" presetClass="entr" presetSubtype="4"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1000"/>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6"/>
          <p:cNvSpPr/>
          <p:nvPr/>
        </p:nvSpPr>
        <p:spPr>
          <a:xfrm>
            <a:off x="4547118" y="159271"/>
            <a:ext cx="2147475" cy="935057"/>
          </a:xfrm>
          <a:prstGeom prst="rect">
            <a:avLst/>
          </a:prstGeom>
          <a:solidFill>
            <a:srgbClr val="FFD96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Architects Daughter" panose="020B0604020202020204" charset="0"/>
              </a:rPr>
              <a:t>MATH Results from Beginning of Year to Mid-Year COMPARISON</a:t>
            </a:r>
          </a:p>
          <a:p>
            <a:pPr marL="0" lvl="0" indent="0" algn="l" rtl="0">
              <a:spcBef>
                <a:spcPts val="0"/>
              </a:spcBef>
              <a:spcAft>
                <a:spcPts val="0"/>
              </a:spcAft>
              <a:buNone/>
            </a:pPr>
            <a:r>
              <a:rPr lang="en-US" dirty="0">
                <a:latin typeface="Architects Daughter" panose="020B0604020202020204" charset="0"/>
              </a:rPr>
              <a:t>2018-2019 to 2019-2020 </a:t>
            </a:r>
            <a:endParaRPr dirty="0">
              <a:latin typeface="Architects Daughter" panose="020B0604020202020204" charset="0"/>
            </a:endParaRPr>
          </a:p>
        </p:txBody>
      </p:sp>
      <p:sp>
        <p:nvSpPr>
          <p:cNvPr id="189" name="Google Shape;189;p36"/>
          <p:cNvSpPr/>
          <p:nvPr/>
        </p:nvSpPr>
        <p:spPr>
          <a:xfrm rot="-1110091">
            <a:off x="5585583" y="-383223"/>
            <a:ext cx="1018196" cy="132461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6"/>
          <p:cNvSpPr txBox="1">
            <a:spLocks noGrp="1"/>
          </p:cNvSpPr>
          <p:nvPr>
            <p:ph type="title"/>
          </p:nvPr>
        </p:nvSpPr>
        <p:spPr>
          <a:xfrm>
            <a:off x="777344" y="421775"/>
            <a:ext cx="7017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dirty="0"/>
              <a:t>i-Ready Diagnostic Results</a:t>
            </a:r>
            <a:br>
              <a:rPr lang="en" sz="1800" dirty="0"/>
            </a:br>
            <a:r>
              <a:rPr lang="en-US" sz="1800" dirty="0"/>
              <a:t>Resultados del </a:t>
            </a:r>
            <a:r>
              <a:rPr lang="en-US" sz="1800" dirty="0" err="1"/>
              <a:t>Diagnóstico</a:t>
            </a:r>
            <a:r>
              <a:rPr lang="en-US" sz="1800" dirty="0"/>
              <a:t> </a:t>
            </a:r>
            <a:r>
              <a:rPr lang="en-US" sz="1800" dirty="0" err="1"/>
              <a:t>i</a:t>
            </a:r>
            <a:r>
              <a:rPr lang="en-US" sz="1800" dirty="0"/>
              <a:t>-Ready</a:t>
            </a:r>
            <a:endParaRPr sz="1800" dirty="0"/>
          </a:p>
        </p:txBody>
      </p:sp>
      <p:pic>
        <p:nvPicPr>
          <p:cNvPr id="193" name="Google Shape;193;p36"/>
          <p:cNvPicPr preferRelativeResize="0"/>
          <p:nvPr/>
        </p:nvPicPr>
        <p:blipFill>
          <a:blip r:embed="rId3">
            <a:alphaModFix/>
          </a:blip>
          <a:stretch>
            <a:fillRect/>
          </a:stretch>
        </p:blipFill>
        <p:spPr>
          <a:xfrm>
            <a:off x="155475" y="421775"/>
            <a:ext cx="477207" cy="486301"/>
          </a:xfrm>
          <a:prstGeom prst="rect">
            <a:avLst/>
          </a:prstGeom>
          <a:noFill/>
          <a:ln>
            <a:noFill/>
          </a:ln>
        </p:spPr>
      </p:pic>
      <p:pic>
        <p:nvPicPr>
          <p:cNvPr id="3" name="Picture 2">
            <a:extLst>
              <a:ext uri="{FF2B5EF4-FFF2-40B4-BE49-F238E27FC236}">
                <a16:creationId xmlns:a16="http://schemas.microsoft.com/office/drawing/2014/main" id="{E9D52D15-9D6D-47D9-BEB6-76E0F624952A}"/>
              </a:ext>
            </a:extLst>
          </p:cNvPr>
          <p:cNvPicPr>
            <a:picLocks noChangeAspect="1"/>
          </p:cNvPicPr>
          <p:nvPr/>
        </p:nvPicPr>
        <p:blipFill rotWithShape="1">
          <a:blip r:embed="rId4"/>
          <a:srcRect l="4466" t="11209" r="44675" b="9313"/>
          <a:stretch/>
        </p:blipFill>
        <p:spPr>
          <a:xfrm>
            <a:off x="169501" y="1400281"/>
            <a:ext cx="4234990" cy="3565278"/>
          </a:xfrm>
          <a:prstGeom prst="rect">
            <a:avLst/>
          </a:prstGeom>
        </p:spPr>
      </p:pic>
      <p:sp>
        <p:nvSpPr>
          <p:cNvPr id="8" name="Google Shape;188;p36">
            <a:extLst>
              <a:ext uri="{FF2B5EF4-FFF2-40B4-BE49-F238E27FC236}">
                <a16:creationId xmlns:a16="http://schemas.microsoft.com/office/drawing/2014/main" id="{466FE17C-156B-4775-9135-40850B9BB967}"/>
              </a:ext>
            </a:extLst>
          </p:cNvPr>
          <p:cNvSpPr/>
          <p:nvPr/>
        </p:nvSpPr>
        <p:spPr>
          <a:xfrm>
            <a:off x="6787637" y="159271"/>
            <a:ext cx="2296278" cy="955797"/>
          </a:xfrm>
          <a:prstGeom prst="rect">
            <a:avLst/>
          </a:prstGeom>
          <a:solidFill>
            <a:srgbClr val="FFD96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lang="es-ES" sz="1200" dirty="0">
              <a:latin typeface="Architects Daughter" panose="020B0604020202020204" charset="0"/>
            </a:endParaRPr>
          </a:p>
          <a:p>
            <a:r>
              <a:rPr lang="es-ES" sz="1200" dirty="0">
                <a:latin typeface="Architects Daughter" panose="020B0604020202020204" charset="0"/>
              </a:rPr>
              <a:t>Resultados de MATEMÁTICAS desde Principios de año hasta Mediados de año COMPARACIÓN </a:t>
            </a:r>
          </a:p>
          <a:p>
            <a:r>
              <a:rPr lang="en-US" dirty="0">
                <a:latin typeface="Architects Daughter" panose="020B0604020202020204" charset="0"/>
              </a:rPr>
              <a:t>2018-2019 a 2019-2020 </a:t>
            </a:r>
          </a:p>
          <a:p>
            <a:pPr lvl="0"/>
            <a:endParaRPr sz="1200" dirty="0">
              <a:latin typeface="Architects Daughter" panose="020B0604020202020204" charset="0"/>
            </a:endParaRPr>
          </a:p>
        </p:txBody>
      </p:sp>
      <p:pic>
        <p:nvPicPr>
          <p:cNvPr id="4" name="Picture 3">
            <a:extLst>
              <a:ext uri="{FF2B5EF4-FFF2-40B4-BE49-F238E27FC236}">
                <a16:creationId xmlns:a16="http://schemas.microsoft.com/office/drawing/2014/main" id="{1386BB0E-454C-45FA-9AE9-4472616F73A8}"/>
              </a:ext>
            </a:extLst>
          </p:cNvPr>
          <p:cNvPicPr>
            <a:picLocks noChangeAspect="1"/>
          </p:cNvPicPr>
          <p:nvPr/>
        </p:nvPicPr>
        <p:blipFill rotWithShape="1">
          <a:blip r:embed="rId5"/>
          <a:srcRect l="4781" t="11503" r="44691" b="12157"/>
          <a:stretch/>
        </p:blipFill>
        <p:spPr>
          <a:xfrm>
            <a:off x="4498407" y="1400282"/>
            <a:ext cx="4233672" cy="3565277"/>
          </a:xfrm>
          <a:prstGeom prst="rect">
            <a:avLst/>
          </a:prstGeom>
        </p:spPr>
      </p:pic>
      <p:sp>
        <p:nvSpPr>
          <p:cNvPr id="5" name="Google Shape;266;p39">
            <a:hlinkClick r:id="rId6" action="ppaction://hlinksldjump"/>
            <a:extLst>
              <a:ext uri="{FF2B5EF4-FFF2-40B4-BE49-F238E27FC236}">
                <a16:creationId xmlns:a16="http://schemas.microsoft.com/office/drawing/2014/main" id="{1ACF839C-DE4D-4565-8087-C29520991D85}"/>
              </a:ext>
            </a:extLst>
          </p:cNvPr>
          <p:cNvSpPr/>
          <p:nvPr/>
        </p:nvSpPr>
        <p:spPr>
          <a:xfrm rot="1356493">
            <a:off x="1317271" y="1750255"/>
            <a:ext cx="1441481" cy="1117437"/>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sp>
      <p:sp>
        <p:nvSpPr>
          <p:cNvPr id="6" name="Google Shape;266;p39">
            <a:hlinkClick r:id="rId6" action="ppaction://hlinksldjump"/>
            <a:extLst>
              <a:ext uri="{FF2B5EF4-FFF2-40B4-BE49-F238E27FC236}">
                <a16:creationId xmlns:a16="http://schemas.microsoft.com/office/drawing/2014/main" id="{E10448BD-9CB1-4529-84EA-B013E9749391}"/>
              </a:ext>
            </a:extLst>
          </p:cNvPr>
          <p:cNvSpPr/>
          <p:nvPr/>
        </p:nvSpPr>
        <p:spPr>
          <a:xfrm rot="1356493">
            <a:off x="5619467" y="1788557"/>
            <a:ext cx="1395459" cy="1117437"/>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sp>
      <p:pic>
        <p:nvPicPr>
          <p:cNvPr id="2" name="Google Shape;1242;p68">
            <a:extLst>
              <a:ext uri="{FF2B5EF4-FFF2-40B4-BE49-F238E27FC236}">
                <a16:creationId xmlns:a16="http://schemas.microsoft.com/office/drawing/2014/main" id="{39354147-F900-4013-824A-FB8743960FFE}"/>
              </a:ext>
            </a:extLst>
          </p:cNvPr>
          <p:cNvPicPr preferRelativeResize="0"/>
          <p:nvPr/>
        </p:nvPicPr>
        <p:blipFill rotWithShape="1">
          <a:blip r:embed="rId7">
            <a:alphaModFix/>
          </a:blip>
          <a:srcRect t="11051" r="20000" b="26510"/>
          <a:stretch/>
        </p:blipFill>
        <p:spPr>
          <a:xfrm rot="9049940">
            <a:off x="2482425" y="3297854"/>
            <a:ext cx="1276091" cy="429437"/>
          </a:xfrm>
          <a:prstGeom prst="rect">
            <a:avLst/>
          </a:prstGeom>
          <a:noFill/>
          <a:ln>
            <a:noFill/>
          </a:ln>
        </p:spPr>
      </p:pic>
      <p:pic>
        <p:nvPicPr>
          <p:cNvPr id="9" name="Google Shape;1242;p68">
            <a:extLst>
              <a:ext uri="{FF2B5EF4-FFF2-40B4-BE49-F238E27FC236}">
                <a16:creationId xmlns:a16="http://schemas.microsoft.com/office/drawing/2014/main" id="{A878BE49-064F-42B8-A260-6ED25B51E20D}"/>
              </a:ext>
            </a:extLst>
          </p:cNvPr>
          <p:cNvPicPr preferRelativeResize="0"/>
          <p:nvPr/>
        </p:nvPicPr>
        <p:blipFill rotWithShape="1">
          <a:blip r:embed="rId7">
            <a:alphaModFix/>
          </a:blip>
          <a:srcRect t="11051" r="20000" b="26510"/>
          <a:stretch/>
        </p:blipFill>
        <p:spPr>
          <a:xfrm rot="8989436">
            <a:off x="2497751" y="3729484"/>
            <a:ext cx="1276091" cy="429437"/>
          </a:xfrm>
          <a:prstGeom prst="rect">
            <a:avLst/>
          </a:prstGeom>
          <a:noFill/>
          <a:ln>
            <a:noFill/>
          </a:ln>
        </p:spPr>
      </p:pic>
      <p:pic>
        <p:nvPicPr>
          <p:cNvPr id="10" name="Google Shape;1242;p68">
            <a:extLst>
              <a:ext uri="{FF2B5EF4-FFF2-40B4-BE49-F238E27FC236}">
                <a16:creationId xmlns:a16="http://schemas.microsoft.com/office/drawing/2014/main" id="{52F7FC95-1085-494A-9C8A-23AB3698CB83}"/>
              </a:ext>
            </a:extLst>
          </p:cNvPr>
          <p:cNvPicPr preferRelativeResize="0"/>
          <p:nvPr/>
        </p:nvPicPr>
        <p:blipFill rotWithShape="1">
          <a:blip r:embed="rId7">
            <a:alphaModFix/>
          </a:blip>
          <a:srcRect t="11051" r="20000" b="26510"/>
          <a:stretch/>
        </p:blipFill>
        <p:spPr>
          <a:xfrm rot="9035016">
            <a:off x="2499682" y="4132122"/>
            <a:ext cx="1276091" cy="429437"/>
          </a:xfrm>
          <a:prstGeom prst="rect">
            <a:avLst/>
          </a:prstGeom>
          <a:noFill/>
          <a:ln>
            <a:noFill/>
          </a:ln>
        </p:spPr>
      </p:pic>
      <p:pic>
        <p:nvPicPr>
          <p:cNvPr id="11" name="Google Shape;1242;p68">
            <a:extLst>
              <a:ext uri="{FF2B5EF4-FFF2-40B4-BE49-F238E27FC236}">
                <a16:creationId xmlns:a16="http://schemas.microsoft.com/office/drawing/2014/main" id="{D96CE26D-6B7F-4B32-9ACB-C9D0105B1DBF}"/>
              </a:ext>
            </a:extLst>
          </p:cNvPr>
          <p:cNvPicPr preferRelativeResize="0"/>
          <p:nvPr/>
        </p:nvPicPr>
        <p:blipFill rotWithShape="1">
          <a:blip r:embed="rId7">
            <a:alphaModFix/>
          </a:blip>
          <a:srcRect t="11051" r="20000" b="26510"/>
          <a:stretch/>
        </p:blipFill>
        <p:spPr>
          <a:xfrm rot="9049940">
            <a:off x="6811378" y="3395089"/>
            <a:ext cx="1276091" cy="429437"/>
          </a:xfrm>
          <a:prstGeom prst="rect">
            <a:avLst/>
          </a:prstGeom>
          <a:noFill/>
          <a:ln>
            <a:noFill/>
          </a:ln>
        </p:spPr>
      </p:pic>
      <p:pic>
        <p:nvPicPr>
          <p:cNvPr id="13" name="Google Shape;1242;p68">
            <a:extLst>
              <a:ext uri="{FF2B5EF4-FFF2-40B4-BE49-F238E27FC236}">
                <a16:creationId xmlns:a16="http://schemas.microsoft.com/office/drawing/2014/main" id="{C57CC3EE-B830-473D-9B3D-EA9B23E38197}"/>
              </a:ext>
            </a:extLst>
          </p:cNvPr>
          <p:cNvPicPr preferRelativeResize="0"/>
          <p:nvPr/>
        </p:nvPicPr>
        <p:blipFill rotWithShape="1">
          <a:blip r:embed="rId7">
            <a:alphaModFix/>
          </a:blip>
          <a:srcRect t="11051" r="20000" b="26510"/>
          <a:stretch/>
        </p:blipFill>
        <p:spPr>
          <a:xfrm rot="9049940">
            <a:off x="6815042" y="3826206"/>
            <a:ext cx="1276091" cy="429437"/>
          </a:xfrm>
          <a:prstGeom prst="rect">
            <a:avLst/>
          </a:prstGeom>
          <a:noFill/>
          <a:ln>
            <a:noFill/>
          </a:ln>
        </p:spPr>
      </p:pic>
      <p:pic>
        <p:nvPicPr>
          <p:cNvPr id="15" name="Google Shape;1242;p68">
            <a:extLst>
              <a:ext uri="{FF2B5EF4-FFF2-40B4-BE49-F238E27FC236}">
                <a16:creationId xmlns:a16="http://schemas.microsoft.com/office/drawing/2014/main" id="{8DF2F3DF-48C9-4D20-BE0B-35CDEB20AF6E}"/>
              </a:ext>
            </a:extLst>
          </p:cNvPr>
          <p:cNvPicPr preferRelativeResize="0"/>
          <p:nvPr/>
        </p:nvPicPr>
        <p:blipFill rotWithShape="1">
          <a:blip r:embed="rId7">
            <a:alphaModFix/>
          </a:blip>
          <a:srcRect t="11051" r="20000" b="26510"/>
          <a:stretch/>
        </p:blipFill>
        <p:spPr>
          <a:xfrm rot="9083896">
            <a:off x="6756730" y="4245596"/>
            <a:ext cx="1276091" cy="429437"/>
          </a:xfrm>
          <a:prstGeom prst="rect">
            <a:avLst/>
          </a:prstGeom>
          <a:noFill/>
          <a:ln>
            <a:noFill/>
          </a:ln>
        </p:spPr>
      </p:pic>
      <p:sp>
        <p:nvSpPr>
          <p:cNvPr id="19" name="Google Shape;299;p40">
            <a:hlinkClick r:id="rId8" action="ppaction://hlinksldjump"/>
            <a:extLst>
              <a:ext uri="{FF2B5EF4-FFF2-40B4-BE49-F238E27FC236}">
                <a16:creationId xmlns:a16="http://schemas.microsoft.com/office/drawing/2014/main" id="{CC28EACC-DF21-44E0-9137-5EAA05FD899B}"/>
              </a:ext>
            </a:extLst>
          </p:cNvPr>
          <p:cNvSpPr txBox="1">
            <a:spLocks/>
          </p:cNvSpPr>
          <p:nvPr/>
        </p:nvSpPr>
        <p:spPr>
          <a:xfrm rot="19851475">
            <a:off x="2744497" y="3206887"/>
            <a:ext cx="803572"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-11</a:t>
            </a:r>
          </a:p>
        </p:txBody>
      </p:sp>
      <p:pic>
        <p:nvPicPr>
          <p:cNvPr id="41" name="Picture 40">
            <a:extLst>
              <a:ext uri="{FF2B5EF4-FFF2-40B4-BE49-F238E27FC236}">
                <a16:creationId xmlns:a16="http://schemas.microsoft.com/office/drawing/2014/main" id="{90345939-1123-4297-A233-815759FF689C}"/>
              </a:ext>
            </a:extLst>
          </p:cNvPr>
          <p:cNvPicPr>
            <a:picLocks/>
          </p:cNvPicPr>
          <p:nvPr/>
        </p:nvPicPr>
        <p:blipFill>
          <a:blip r:embed="rId9"/>
          <a:stretch>
            <a:fillRect/>
          </a:stretch>
        </p:blipFill>
        <p:spPr>
          <a:xfrm rot="19915620">
            <a:off x="3122146" y="3213525"/>
            <a:ext cx="365760" cy="365760"/>
          </a:xfrm>
          <a:prstGeom prst="rect">
            <a:avLst/>
          </a:prstGeom>
        </p:spPr>
      </p:pic>
      <p:sp>
        <p:nvSpPr>
          <p:cNvPr id="42" name="Google Shape;299;p40">
            <a:hlinkClick r:id="rId8" action="ppaction://hlinksldjump"/>
            <a:extLst>
              <a:ext uri="{FF2B5EF4-FFF2-40B4-BE49-F238E27FC236}">
                <a16:creationId xmlns:a16="http://schemas.microsoft.com/office/drawing/2014/main" id="{4608BBE6-D545-4788-B913-7CCC81EAE942}"/>
              </a:ext>
            </a:extLst>
          </p:cNvPr>
          <p:cNvSpPr txBox="1">
            <a:spLocks/>
          </p:cNvSpPr>
          <p:nvPr/>
        </p:nvSpPr>
        <p:spPr>
          <a:xfrm rot="19851475">
            <a:off x="2765824" y="3648381"/>
            <a:ext cx="803572"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+1</a:t>
            </a:r>
          </a:p>
        </p:txBody>
      </p:sp>
      <p:sp>
        <p:nvSpPr>
          <p:cNvPr id="43" name="Google Shape;299;p40">
            <a:hlinkClick r:id="rId8" action="ppaction://hlinksldjump"/>
            <a:extLst>
              <a:ext uri="{FF2B5EF4-FFF2-40B4-BE49-F238E27FC236}">
                <a16:creationId xmlns:a16="http://schemas.microsoft.com/office/drawing/2014/main" id="{D3F31312-4D2C-4E47-97F1-2813D5BF1C78}"/>
              </a:ext>
            </a:extLst>
          </p:cNvPr>
          <p:cNvSpPr txBox="1">
            <a:spLocks/>
          </p:cNvSpPr>
          <p:nvPr/>
        </p:nvSpPr>
        <p:spPr>
          <a:xfrm rot="19851475">
            <a:off x="2787812" y="4059125"/>
            <a:ext cx="803572"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+11</a:t>
            </a:r>
          </a:p>
        </p:txBody>
      </p:sp>
      <p:sp>
        <p:nvSpPr>
          <p:cNvPr id="44" name="Google Shape;299;p40">
            <a:hlinkClick r:id="rId8" action="ppaction://hlinksldjump"/>
            <a:extLst>
              <a:ext uri="{FF2B5EF4-FFF2-40B4-BE49-F238E27FC236}">
                <a16:creationId xmlns:a16="http://schemas.microsoft.com/office/drawing/2014/main" id="{12C021F3-4C65-49B1-92E0-FFE2BDFF791C}"/>
              </a:ext>
            </a:extLst>
          </p:cNvPr>
          <p:cNvSpPr txBox="1">
            <a:spLocks/>
          </p:cNvSpPr>
          <p:nvPr/>
        </p:nvSpPr>
        <p:spPr>
          <a:xfrm rot="19851475">
            <a:off x="6992990" y="3350391"/>
            <a:ext cx="803572"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-11</a:t>
            </a:r>
          </a:p>
        </p:txBody>
      </p:sp>
      <p:sp>
        <p:nvSpPr>
          <p:cNvPr id="45" name="Google Shape;299;p40">
            <a:hlinkClick r:id="rId8" action="ppaction://hlinksldjump"/>
            <a:extLst>
              <a:ext uri="{FF2B5EF4-FFF2-40B4-BE49-F238E27FC236}">
                <a16:creationId xmlns:a16="http://schemas.microsoft.com/office/drawing/2014/main" id="{509BC3AC-AD98-41D7-ABE7-EE899F34D4F9}"/>
              </a:ext>
            </a:extLst>
          </p:cNvPr>
          <p:cNvSpPr txBox="1">
            <a:spLocks/>
          </p:cNvSpPr>
          <p:nvPr/>
        </p:nvSpPr>
        <p:spPr>
          <a:xfrm rot="19851475">
            <a:off x="7034398" y="3771959"/>
            <a:ext cx="788892"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+2</a:t>
            </a:r>
          </a:p>
        </p:txBody>
      </p:sp>
      <p:sp>
        <p:nvSpPr>
          <p:cNvPr id="46" name="Google Shape;299;p40">
            <a:hlinkClick r:id="rId8" action="ppaction://hlinksldjump"/>
            <a:extLst>
              <a:ext uri="{FF2B5EF4-FFF2-40B4-BE49-F238E27FC236}">
                <a16:creationId xmlns:a16="http://schemas.microsoft.com/office/drawing/2014/main" id="{6C5D9212-F8CB-45C1-9EB4-7BBD7B0932A0}"/>
              </a:ext>
            </a:extLst>
          </p:cNvPr>
          <p:cNvSpPr txBox="1">
            <a:spLocks/>
          </p:cNvSpPr>
          <p:nvPr/>
        </p:nvSpPr>
        <p:spPr>
          <a:xfrm rot="19851475">
            <a:off x="6983785" y="4178498"/>
            <a:ext cx="803572"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+9</a:t>
            </a:r>
          </a:p>
        </p:txBody>
      </p:sp>
      <p:pic>
        <p:nvPicPr>
          <p:cNvPr id="48" name="Picture 47">
            <a:extLst>
              <a:ext uri="{FF2B5EF4-FFF2-40B4-BE49-F238E27FC236}">
                <a16:creationId xmlns:a16="http://schemas.microsoft.com/office/drawing/2014/main" id="{817F1669-32A1-453F-B4CF-D7328AC92554}"/>
              </a:ext>
            </a:extLst>
          </p:cNvPr>
          <p:cNvPicPr>
            <a:picLocks/>
          </p:cNvPicPr>
          <p:nvPr/>
        </p:nvPicPr>
        <p:blipFill>
          <a:blip r:embed="rId9"/>
          <a:stretch>
            <a:fillRect/>
          </a:stretch>
        </p:blipFill>
        <p:spPr>
          <a:xfrm rot="19915620">
            <a:off x="3094706" y="3674241"/>
            <a:ext cx="365760" cy="365760"/>
          </a:xfrm>
          <a:prstGeom prst="rect">
            <a:avLst/>
          </a:prstGeom>
        </p:spPr>
      </p:pic>
      <p:pic>
        <p:nvPicPr>
          <p:cNvPr id="52" name="Picture 51">
            <a:extLst>
              <a:ext uri="{FF2B5EF4-FFF2-40B4-BE49-F238E27FC236}">
                <a16:creationId xmlns:a16="http://schemas.microsoft.com/office/drawing/2014/main" id="{7DE8F203-3345-4C44-8291-AB0E8A16097E}"/>
              </a:ext>
            </a:extLst>
          </p:cNvPr>
          <p:cNvPicPr>
            <a:picLocks/>
          </p:cNvPicPr>
          <p:nvPr/>
        </p:nvPicPr>
        <p:blipFill>
          <a:blip r:embed="rId9"/>
          <a:stretch>
            <a:fillRect/>
          </a:stretch>
        </p:blipFill>
        <p:spPr>
          <a:xfrm rot="19915620">
            <a:off x="3206229" y="4059204"/>
            <a:ext cx="365760" cy="365760"/>
          </a:xfrm>
          <a:prstGeom prst="rect">
            <a:avLst/>
          </a:prstGeom>
        </p:spPr>
      </p:pic>
      <p:pic>
        <p:nvPicPr>
          <p:cNvPr id="54" name="Picture 53">
            <a:extLst>
              <a:ext uri="{FF2B5EF4-FFF2-40B4-BE49-F238E27FC236}">
                <a16:creationId xmlns:a16="http://schemas.microsoft.com/office/drawing/2014/main" id="{6BEAD976-B47C-4080-B57D-1602E1DE5AD5}"/>
              </a:ext>
            </a:extLst>
          </p:cNvPr>
          <p:cNvPicPr>
            <a:picLocks/>
          </p:cNvPicPr>
          <p:nvPr/>
        </p:nvPicPr>
        <p:blipFill>
          <a:blip r:embed="rId9"/>
          <a:stretch>
            <a:fillRect/>
          </a:stretch>
        </p:blipFill>
        <p:spPr>
          <a:xfrm rot="19915620">
            <a:off x="7324210" y="3374907"/>
            <a:ext cx="365760" cy="365760"/>
          </a:xfrm>
          <a:prstGeom prst="rect">
            <a:avLst/>
          </a:prstGeom>
        </p:spPr>
      </p:pic>
      <p:pic>
        <p:nvPicPr>
          <p:cNvPr id="58" name="Picture 57">
            <a:extLst>
              <a:ext uri="{FF2B5EF4-FFF2-40B4-BE49-F238E27FC236}">
                <a16:creationId xmlns:a16="http://schemas.microsoft.com/office/drawing/2014/main" id="{A37A2352-C5BE-49CA-B824-C77ACD22C01C}"/>
              </a:ext>
            </a:extLst>
          </p:cNvPr>
          <p:cNvPicPr>
            <a:picLocks/>
          </p:cNvPicPr>
          <p:nvPr/>
        </p:nvPicPr>
        <p:blipFill>
          <a:blip r:embed="rId9"/>
          <a:stretch>
            <a:fillRect/>
          </a:stretch>
        </p:blipFill>
        <p:spPr>
          <a:xfrm rot="19915620">
            <a:off x="7395536" y="4164722"/>
            <a:ext cx="365760" cy="365760"/>
          </a:xfrm>
          <a:prstGeom prst="rect">
            <a:avLst/>
          </a:prstGeom>
        </p:spPr>
      </p:pic>
      <p:pic>
        <p:nvPicPr>
          <p:cNvPr id="7" name="Picture 6">
            <a:extLst>
              <a:ext uri="{FF2B5EF4-FFF2-40B4-BE49-F238E27FC236}">
                <a16:creationId xmlns:a16="http://schemas.microsoft.com/office/drawing/2014/main" id="{28445C21-7918-49EE-A998-D95BBF944769}"/>
              </a:ext>
            </a:extLst>
          </p:cNvPr>
          <p:cNvPicPr>
            <a:picLocks/>
          </p:cNvPicPr>
          <p:nvPr/>
        </p:nvPicPr>
        <p:blipFill>
          <a:blip r:embed="rId9"/>
          <a:stretch>
            <a:fillRect/>
          </a:stretch>
        </p:blipFill>
        <p:spPr>
          <a:xfrm rot="19915620">
            <a:off x="7497413" y="3740153"/>
            <a:ext cx="365760" cy="365760"/>
          </a:xfrm>
          <a:prstGeom prst="rect">
            <a:avLst/>
          </a:prstGeom>
        </p:spPr>
      </p:pic>
      <p:pic>
        <p:nvPicPr>
          <p:cNvPr id="35" name="Google Shape;256;p39">
            <a:extLst>
              <a:ext uri="{FF2B5EF4-FFF2-40B4-BE49-F238E27FC236}">
                <a16:creationId xmlns:a16="http://schemas.microsoft.com/office/drawing/2014/main" id="{A701B278-9687-4918-83B6-0E7E73DFAC10}"/>
              </a:ext>
            </a:extLst>
          </p:cNvPr>
          <p:cNvPicPr preferRelativeResize="0"/>
          <p:nvPr/>
        </p:nvPicPr>
        <p:blipFill>
          <a:blip r:embed="rId10">
            <a:alphaModFix/>
          </a:blip>
          <a:stretch>
            <a:fillRect/>
          </a:stretch>
        </p:blipFill>
        <p:spPr>
          <a:xfrm>
            <a:off x="2440879" y="994475"/>
            <a:ext cx="2204845" cy="2147387"/>
          </a:xfrm>
          <a:prstGeom prst="rect">
            <a:avLst/>
          </a:prstGeom>
          <a:noFill/>
          <a:ln>
            <a:noFill/>
          </a:ln>
        </p:spPr>
      </p:pic>
      <p:sp>
        <p:nvSpPr>
          <p:cNvPr id="36" name="Google Shape;344;p41">
            <a:hlinkClick r:id="" action="ppaction://noaction"/>
            <a:extLst>
              <a:ext uri="{FF2B5EF4-FFF2-40B4-BE49-F238E27FC236}">
                <a16:creationId xmlns:a16="http://schemas.microsoft.com/office/drawing/2014/main" id="{17177CA9-F146-4970-ABB9-EAB41D07C672}"/>
              </a:ext>
            </a:extLst>
          </p:cNvPr>
          <p:cNvSpPr txBox="1">
            <a:spLocks/>
          </p:cNvSpPr>
          <p:nvPr/>
        </p:nvSpPr>
        <p:spPr>
          <a:xfrm rot="21126702">
            <a:off x="2586955" y="1175610"/>
            <a:ext cx="1870360" cy="18149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u="sng" dirty="0"/>
              <a:t>GOAL/ META</a:t>
            </a:r>
          </a:p>
          <a:p>
            <a:r>
              <a:rPr lang="en-US" sz="1200" dirty="0"/>
              <a:t>*Less (-) in Red</a:t>
            </a:r>
          </a:p>
          <a:p>
            <a:r>
              <a:rPr lang="en-US" sz="1200" dirty="0"/>
              <a:t>*</a:t>
            </a:r>
            <a:r>
              <a:rPr lang="en-US" sz="1200" dirty="0" err="1"/>
              <a:t>Menos</a:t>
            </a:r>
            <a:r>
              <a:rPr lang="en-US" sz="1200" dirty="0"/>
              <a:t> (-) </a:t>
            </a:r>
            <a:r>
              <a:rPr lang="en-US" sz="1200" dirty="0" err="1"/>
              <a:t>en</a:t>
            </a:r>
            <a:r>
              <a:rPr lang="en-US" sz="1200" dirty="0"/>
              <a:t> </a:t>
            </a:r>
            <a:r>
              <a:rPr lang="en-US" sz="1200" dirty="0" err="1"/>
              <a:t>Rojo</a:t>
            </a:r>
            <a:endParaRPr lang="en-US" sz="1200" dirty="0"/>
          </a:p>
          <a:p>
            <a:endParaRPr lang="en-US" sz="1200" dirty="0"/>
          </a:p>
          <a:p>
            <a:r>
              <a:rPr lang="en-US" sz="1200" dirty="0"/>
              <a:t>*More (+) in Orange &amp; Green</a:t>
            </a:r>
          </a:p>
          <a:p>
            <a:r>
              <a:rPr lang="en-US" sz="1200" dirty="0"/>
              <a:t>*Mas (+) </a:t>
            </a:r>
            <a:r>
              <a:rPr lang="en-US" sz="1200" dirty="0" err="1"/>
              <a:t>en</a:t>
            </a:r>
            <a:r>
              <a:rPr lang="en-US" sz="1200" dirty="0"/>
              <a:t> </a:t>
            </a:r>
            <a:r>
              <a:rPr lang="en-US" sz="1200" dirty="0" err="1"/>
              <a:t>Anaranjado</a:t>
            </a:r>
            <a:r>
              <a:rPr lang="en-US" sz="1200" dirty="0"/>
              <a:t> y Verde</a:t>
            </a:r>
          </a:p>
        </p:txBody>
      </p:sp>
      <p:sp>
        <p:nvSpPr>
          <p:cNvPr id="37" name="Google Shape;328;p41">
            <a:extLst>
              <a:ext uri="{FF2B5EF4-FFF2-40B4-BE49-F238E27FC236}">
                <a16:creationId xmlns:a16="http://schemas.microsoft.com/office/drawing/2014/main" id="{06BCFF68-C463-47A2-A2B7-CE5CAA0EEEB8}"/>
              </a:ext>
            </a:extLst>
          </p:cNvPr>
          <p:cNvSpPr/>
          <p:nvPr/>
        </p:nvSpPr>
        <p:spPr>
          <a:xfrm>
            <a:off x="2017153" y="3862379"/>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38" name="Google Shape;328;p41">
            <a:extLst>
              <a:ext uri="{FF2B5EF4-FFF2-40B4-BE49-F238E27FC236}">
                <a16:creationId xmlns:a16="http://schemas.microsoft.com/office/drawing/2014/main" id="{534BE4C2-5C4E-4294-85BB-A8A1C772769F}"/>
              </a:ext>
            </a:extLst>
          </p:cNvPr>
          <p:cNvSpPr/>
          <p:nvPr/>
        </p:nvSpPr>
        <p:spPr>
          <a:xfrm>
            <a:off x="2023587" y="42527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40" name="Google Shape;328;p41">
            <a:extLst>
              <a:ext uri="{FF2B5EF4-FFF2-40B4-BE49-F238E27FC236}">
                <a16:creationId xmlns:a16="http://schemas.microsoft.com/office/drawing/2014/main" id="{9DE84B37-8D43-4A29-AB82-5CF3DE143D69}"/>
              </a:ext>
            </a:extLst>
          </p:cNvPr>
          <p:cNvSpPr/>
          <p:nvPr/>
        </p:nvSpPr>
        <p:spPr>
          <a:xfrm>
            <a:off x="2021129" y="4644018"/>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47" name="Google Shape;328;p41">
            <a:extLst>
              <a:ext uri="{FF2B5EF4-FFF2-40B4-BE49-F238E27FC236}">
                <a16:creationId xmlns:a16="http://schemas.microsoft.com/office/drawing/2014/main" id="{DB2ACC8A-4932-451B-9DEE-2B3E2FF37B7F}"/>
              </a:ext>
            </a:extLst>
          </p:cNvPr>
          <p:cNvSpPr/>
          <p:nvPr/>
        </p:nvSpPr>
        <p:spPr>
          <a:xfrm>
            <a:off x="6338440" y="3932535"/>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49" name="Google Shape;328;p41">
            <a:extLst>
              <a:ext uri="{FF2B5EF4-FFF2-40B4-BE49-F238E27FC236}">
                <a16:creationId xmlns:a16="http://schemas.microsoft.com/office/drawing/2014/main" id="{FB1FEFE8-54F3-499B-8B44-D8E555C8ED6F}"/>
              </a:ext>
            </a:extLst>
          </p:cNvPr>
          <p:cNvSpPr/>
          <p:nvPr/>
        </p:nvSpPr>
        <p:spPr>
          <a:xfrm>
            <a:off x="6338440" y="4341387"/>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50" name="Google Shape;328;p41">
            <a:extLst>
              <a:ext uri="{FF2B5EF4-FFF2-40B4-BE49-F238E27FC236}">
                <a16:creationId xmlns:a16="http://schemas.microsoft.com/office/drawing/2014/main" id="{B4AFD71E-0A19-42FD-9552-C31780ADB9AD}"/>
              </a:ext>
            </a:extLst>
          </p:cNvPr>
          <p:cNvSpPr/>
          <p:nvPr/>
        </p:nvSpPr>
        <p:spPr>
          <a:xfrm>
            <a:off x="6329285" y="475072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pic>
        <p:nvPicPr>
          <p:cNvPr id="51" name="Google Shape;781;p54">
            <a:extLst>
              <a:ext uri="{FF2B5EF4-FFF2-40B4-BE49-F238E27FC236}">
                <a16:creationId xmlns:a16="http://schemas.microsoft.com/office/drawing/2014/main" id="{BEDFC87C-39DF-4CC2-8A91-4605B29FBDC2}"/>
              </a:ext>
            </a:extLst>
          </p:cNvPr>
          <p:cNvPicPr preferRelativeResize="0"/>
          <p:nvPr/>
        </p:nvPicPr>
        <p:blipFill>
          <a:blip r:embed="rId11">
            <a:alphaModFix/>
          </a:blip>
          <a:stretch>
            <a:fillRect/>
          </a:stretch>
        </p:blipFill>
        <p:spPr>
          <a:xfrm rot="843417">
            <a:off x="7145610" y="1279241"/>
            <a:ext cx="1963948" cy="1832603"/>
          </a:xfrm>
          <a:prstGeom prst="rect">
            <a:avLst/>
          </a:prstGeom>
          <a:noFill/>
          <a:ln>
            <a:noFill/>
          </a:ln>
        </p:spPr>
      </p:pic>
      <p:sp>
        <p:nvSpPr>
          <p:cNvPr id="53" name="Google Shape;323;p41">
            <a:extLst>
              <a:ext uri="{FF2B5EF4-FFF2-40B4-BE49-F238E27FC236}">
                <a16:creationId xmlns:a16="http://schemas.microsoft.com/office/drawing/2014/main" id="{DB49B6F9-929A-425D-A5E0-DE9EB1974D13}"/>
              </a:ext>
            </a:extLst>
          </p:cNvPr>
          <p:cNvSpPr txBox="1">
            <a:spLocks/>
          </p:cNvSpPr>
          <p:nvPr/>
        </p:nvSpPr>
        <p:spPr>
          <a:xfrm rot="884431">
            <a:off x="7426619" y="1637243"/>
            <a:ext cx="1569744" cy="60333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b="1" dirty="0">
                <a:latin typeface="Architects Daughter" panose="020B0604020202020204" charset="0"/>
                <a:cs typeface="Catamaran" panose="020B0604020202020204" charset="0"/>
              </a:rPr>
              <a:t>Outcome Between Years/ Resultados Entre </a:t>
            </a:r>
            <a:r>
              <a:rPr lang="en-US" sz="1200" b="1" dirty="0" err="1">
                <a:latin typeface="Architects Daughter" panose="020B0604020202020204" charset="0"/>
                <a:cs typeface="Catamaran" panose="020B0604020202020204" charset="0"/>
              </a:rPr>
              <a:t>Años</a:t>
            </a:r>
            <a:endParaRPr lang="en-US" sz="1200" b="1" dirty="0">
              <a:latin typeface="Architects Daughter" panose="020B0604020202020204" charset="0"/>
              <a:cs typeface="Catamaran" panose="020B0604020202020204" charset="0"/>
            </a:endParaRPr>
          </a:p>
        </p:txBody>
      </p:sp>
      <p:sp>
        <p:nvSpPr>
          <p:cNvPr id="14" name="Google Shape;462;p45">
            <a:hlinkClick r:id="" action="ppaction://noaction"/>
            <a:extLst>
              <a:ext uri="{FF2B5EF4-FFF2-40B4-BE49-F238E27FC236}">
                <a16:creationId xmlns:a16="http://schemas.microsoft.com/office/drawing/2014/main" id="{69B95841-61BC-44D6-873A-031AB504618F}"/>
              </a:ext>
            </a:extLst>
          </p:cNvPr>
          <p:cNvSpPr/>
          <p:nvPr/>
        </p:nvSpPr>
        <p:spPr>
          <a:xfrm rot="18163868">
            <a:off x="7367823" y="130896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6"/>
          <p:cNvSpPr/>
          <p:nvPr/>
        </p:nvSpPr>
        <p:spPr>
          <a:xfrm rot="4908656">
            <a:off x="8108909" y="537470"/>
            <a:ext cx="1018229" cy="1324661"/>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9;p40">
            <a:hlinkClick r:id="rId8" action="ppaction://hlinksldjump"/>
            <a:extLst>
              <a:ext uri="{FF2B5EF4-FFF2-40B4-BE49-F238E27FC236}">
                <a16:creationId xmlns:a16="http://schemas.microsoft.com/office/drawing/2014/main" id="{DF0B9688-FFA6-4A8A-9CCF-D6C977F60D57}"/>
              </a:ext>
            </a:extLst>
          </p:cNvPr>
          <p:cNvSpPr txBox="1">
            <a:spLocks/>
          </p:cNvSpPr>
          <p:nvPr/>
        </p:nvSpPr>
        <p:spPr>
          <a:xfrm rot="918199">
            <a:off x="7122720" y="2048221"/>
            <a:ext cx="1575603" cy="920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u="sng" dirty="0">
                <a:solidFill>
                  <a:srgbClr val="0070C0"/>
                </a:solidFill>
              </a:rPr>
              <a:t>2% Higher Red</a:t>
            </a:r>
          </a:p>
          <a:p>
            <a:r>
              <a:rPr lang="es-ES" sz="1200" u="sng" dirty="0">
                <a:solidFill>
                  <a:srgbClr val="0070C0"/>
                </a:solidFill>
              </a:rPr>
              <a:t>2% Más Alto Rojo</a:t>
            </a:r>
          </a:p>
          <a:p>
            <a:endParaRPr lang="es-ES" sz="800" u="sng" dirty="0">
              <a:solidFill>
                <a:srgbClr val="0070C0"/>
              </a:solidFill>
            </a:endParaRPr>
          </a:p>
          <a:p>
            <a:r>
              <a:rPr lang="es-ES" sz="1200" u="sng" dirty="0">
                <a:solidFill>
                  <a:srgbClr val="0070C0"/>
                </a:solidFill>
              </a:rPr>
              <a:t>3% </a:t>
            </a:r>
            <a:r>
              <a:rPr lang="es-ES" sz="1200" u="sng" dirty="0" err="1">
                <a:solidFill>
                  <a:srgbClr val="0070C0"/>
                </a:solidFill>
              </a:rPr>
              <a:t>Lower</a:t>
            </a:r>
            <a:r>
              <a:rPr lang="es-ES" sz="1200" u="sng" dirty="0">
                <a:solidFill>
                  <a:srgbClr val="0070C0"/>
                </a:solidFill>
              </a:rPr>
              <a:t> Green</a:t>
            </a:r>
          </a:p>
          <a:p>
            <a:r>
              <a:rPr lang="es-ES" sz="1200" u="sng" dirty="0">
                <a:solidFill>
                  <a:srgbClr val="0070C0"/>
                </a:solidFill>
              </a:rPr>
              <a:t>3% Más Bajo Verde </a:t>
            </a:r>
            <a:r>
              <a:rPr lang="en-US" sz="1200" u="sng" dirty="0">
                <a:solidFill>
                  <a:srgbClr val="0070C0"/>
                </a:solidFill>
              </a:rPr>
              <a:t> </a:t>
            </a:r>
          </a:p>
        </p:txBody>
      </p:sp>
      <p:pic>
        <p:nvPicPr>
          <p:cNvPr id="20" name="Picture 19">
            <a:extLst>
              <a:ext uri="{FF2B5EF4-FFF2-40B4-BE49-F238E27FC236}">
                <a16:creationId xmlns:a16="http://schemas.microsoft.com/office/drawing/2014/main" id="{766CEA0B-66E1-4EE8-A846-368265779DA9}"/>
              </a:ext>
            </a:extLst>
          </p:cNvPr>
          <p:cNvPicPr>
            <a:picLocks/>
          </p:cNvPicPr>
          <p:nvPr/>
        </p:nvPicPr>
        <p:blipFill>
          <a:blip r:embed="rId12"/>
          <a:stretch>
            <a:fillRect/>
          </a:stretch>
        </p:blipFill>
        <p:spPr>
          <a:xfrm rot="799297">
            <a:off x="8452873" y="2277065"/>
            <a:ext cx="361345" cy="363802"/>
          </a:xfrm>
          <a:prstGeom prst="rect">
            <a:avLst/>
          </a:prstGeom>
        </p:spPr>
      </p:pic>
      <p:sp>
        <p:nvSpPr>
          <p:cNvPr id="60" name="TextBox 59">
            <a:extLst>
              <a:ext uri="{FF2B5EF4-FFF2-40B4-BE49-F238E27FC236}">
                <a16:creationId xmlns:a16="http://schemas.microsoft.com/office/drawing/2014/main" id="{4418519B-3797-4613-916A-D7598D1E23A4}"/>
              </a:ext>
            </a:extLst>
          </p:cNvPr>
          <p:cNvSpPr txBox="1"/>
          <p:nvPr/>
        </p:nvSpPr>
        <p:spPr>
          <a:xfrm>
            <a:off x="4816358" y="3971616"/>
            <a:ext cx="1312485" cy="246221"/>
          </a:xfrm>
          <a:prstGeom prst="rect">
            <a:avLst/>
          </a:prstGeom>
          <a:noFill/>
        </p:spPr>
        <p:txBody>
          <a:bodyPr wrap="square">
            <a:spAutoFit/>
          </a:bodyPr>
          <a:lstStyle/>
          <a:p>
            <a:r>
              <a:rPr lang="en-US" sz="1000" b="1" dirty="0">
                <a:solidFill>
                  <a:srgbClr val="0070C0"/>
                </a:solidFill>
                <a:latin typeface="Architects Daughter" panose="020B0604020202020204" charset="0"/>
              </a:rPr>
              <a:t>+2% from/de 18-19</a:t>
            </a:r>
            <a:endParaRPr lang="en-US" sz="1000" b="1" dirty="0">
              <a:latin typeface="Architects Daughter" panose="020B0604020202020204" charset="0"/>
            </a:endParaRPr>
          </a:p>
        </p:txBody>
      </p:sp>
      <p:sp>
        <p:nvSpPr>
          <p:cNvPr id="23" name="TextBox 22">
            <a:extLst>
              <a:ext uri="{FF2B5EF4-FFF2-40B4-BE49-F238E27FC236}">
                <a16:creationId xmlns:a16="http://schemas.microsoft.com/office/drawing/2014/main" id="{802E8627-230B-4050-9550-3AF1F51C5126}"/>
              </a:ext>
            </a:extLst>
          </p:cNvPr>
          <p:cNvSpPr txBox="1"/>
          <p:nvPr/>
        </p:nvSpPr>
        <p:spPr>
          <a:xfrm>
            <a:off x="4804661" y="4293158"/>
            <a:ext cx="1325949" cy="246221"/>
          </a:xfrm>
          <a:prstGeom prst="rect">
            <a:avLst/>
          </a:prstGeom>
          <a:noFill/>
        </p:spPr>
        <p:txBody>
          <a:bodyPr wrap="square">
            <a:spAutoFit/>
          </a:bodyPr>
          <a:lstStyle/>
          <a:p>
            <a:r>
              <a:rPr lang="en-US" sz="1000" b="1" dirty="0">
                <a:solidFill>
                  <a:srgbClr val="0070C0"/>
                </a:solidFill>
                <a:latin typeface="Architects Daughter" panose="020B0604020202020204" charset="0"/>
              </a:rPr>
              <a:t>+1 % from/de 18-19</a:t>
            </a:r>
            <a:endParaRPr lang="en-US" sz="1000" b="1" dirty="0">
              <a:latin typeface="Architects Daughter" panose="020B0604020202020204" charset="0"/>
            </a:endParaRPr>
          </a:p>
        </p:txBody>
      </p:sp>
      <p:sp>
        <p:nvSpPr>
          <p:cNvPr id="24" name="TextBox 23">
            <a:extLst>
              <a:ext uri="{FF2B5EF4-FFF2-40B4-BE49-F238E27FC236}">
                <a16:creationId xmlns:a16="http://schemas.microsoft.com/office/drawing/2014/main" id="{E52B81BE-848E-474C-90E0-6E96BD5988BB}"/>
              </a:ext>
            </a:extLst>
          </p:cNvPr>
          <p:cNvSpPr txBox="1"/>
          <p:nvPr/>
        </p:nvSpPr>
        <p:spPr>
          <a:xfrm>
            <a:off x="4822875" y="4520907"/>
            <a:ext cx="1252784" cy="246221"/>
          </a:xfrm>
          <a:prstGeom prst="rect">
            <a:avLst/>
          </a:prstGeom>
          <a:noFill/>
        </p:spPr>
        <p:txBody>
          <a:bodyPr wrap="square">
            <a:spAutoFit/>
          </a:bodyPr>
          <a:lstStyle/>
          <a:p>
            <a:r>
              <a:rPr lang="en-US" sz="1000" b="1" dirty="0">
                <a:solidFill>
                  <a:srgbClr val="0070C0"/>
                </a:solidFill>
                <a:latin typeface="Architects Daughter" panose="020B0604020202020204" charset="0"/>
              </a:rPr>
              <a:t>-3 % from/de 18-19</a:t>
            </a:r>
            <a:endParaRPr lang="en-US" sz="1000" b="1" dirty="0">
              <a:latin typeface="Architects Daughter" panose="020B0604020202020204" charset="0"/>
            </a:endParaRPr>
          </a:p>
        </p:txBody>
      </p:sp>
      <p:pic>
        <p:nvPicPr>
          <p:cNvPr id="25" name="Picture 24">
            <a:extLst>
              <a:ext uri="{FF2B5EF4-FFF2-40B4-BE49-F238E27FC236}">
                <a16:creationId xmlns:a16="http://schemas.microsoft.com/office/drawing/2014/main" id="{40AEC540-8CDE-4B79-90E5-A6FA5822F415}"/>
              </a:ext>
            </a:extLst>
          </p:cNvPr>
          <p:cNvPicPr>
            <a:picLocks/>
          </p:cNvPicPr>
          <p:nvPr/>
        </p:nvPicPr>
        <p:blipFill>
          <a:blip r:embed="rId12"/>
          <a:stretch>
            <a:fillRect/>
          </a:stretch>
        </p:blipFill>
        <p:spPr>
          <a:xfrm rot="799297">
            <a:off x="8477782" y="2840133"/>
            <a:ext cx="361345" cy="363802"/>
          </a:xfrm>
          <a:prstGeom prst="rect">
            <a:avLst/>
          </a:prstGeom>
        </p:spPr>
      </p:pic>
    </p:spTree>
    <p:extLst>
      <p:ext uri="{BB962C8B-B14F-4D97-AF65-F5344CB8AC3E}">
        <p14:creationId xmlns:p14="http://schemas.microsoft.com/office/powerpoint/2010/main" val="1095815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8"/>
                                        </p:tgtEl>
                                        <p:attrNameLst>
                                          <p:attrName>style.visibility</p:attrName>
                                        </p:attrNameLst>
                                      </p:cBhvr>
                                      <p:to>
                                        <p:strVal val="visible"/>
                                      </p:to>
                                    </p:set>
                                    <p:anim calcmode="lin" valueType="num">
                                      <p:cBhvr additive="base">
                                        <p:cTn id="7" dur="1000"/>
                                        <p:tgtEl>
                                          <p:spTgt spid="188"/>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89"/>
                                        </p:tgtEl>
                                        <p:attrNameLst>
                                          <p:attrName>style.visibility</p:attrName>
                                        </p:attrNameLst>
                                      </p:cBhvr>
                                      <p:to>
                                        <p:strVal val="visible"/>
                                      </p:to>
                                    </p:set>
                                    <p:anim calcmode="lin" valueType="num">
                                      <p:cBhvr additive="base">
                                        <p:cTn id="11" dur="1000"/>
                                        <p:tgtEl>
                                          <p:spTgt spid="189"/>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0"/>
                                  </p:stCondLst>
                                  <p:childTnLst>
                                    <p:set>
                                      <p:cBhvr>
                                        <p:cTn id="13" dur="1" fill="hold">
                                          <p:stCondLst>
                                            <p:cond delay="0"/>
                                          </p:stCondLst>
                                        </p:cTn>
                                        <p:tgtEl>
                                          <p:spTgt spid="190"/>
                                        </p:tgtEl>
                                        <p:attrNameLst>
                                          <p:attrName>style.visibility</p:attrName>
                                        </p:attrNameLst>
                                      </p:cBhvr>
                                      <p:to>
                                        <p:strVal val="visible"/>
                                      </p:to>
                                    </p:set>
                                    <p:anim calcmode="lin" valueType="num">
                                      <p:cBhvr additive="base">
                                        <p:cTn id="14" dur="1000"/>
                                        <p:tgtEl>
                                          <p:spTgt spid="190"/>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p:tgtEl>
                                          <p:spTgt spid="8"/>
                                        </p:tgtEl>
                                        <p:attrNameLst>
                                          <p:attrName>ppt_x</p:attrName>
                                        </p:attrNameLst>
                                      </p:cBhvr>
                                      <p:tavLst>
                                        <p:tav tm="0">
                                          <p:val>
                                            <p:strVal val="#ppt_x-1"/>
                                          </p:val>
                                        </p:tav>
                                        <p:tav tm="100000">
                                          <p:val>
                                            <p:strVal val="#ppt_x"/>
                                          </p:val>
                                        </p:tav>
                                      </p:tavLst>
                                    </p:anim>
                                  </p:childTnLst>
                                </p:cTn>
                              </p:par>
                            </p:childTnLst>
                          </p:cTn>
                        </p:par>
                        <p:par>
                          <p:cTn id="18" fill="hold">
                            <p:stCondLst>
                              <p:cond delay="2000"/>
                            </p:stCondLst>
                            <p:childTnLst>
                              <p:par>
                                <p:cTn id="19" presetID="2" presetClass="entr" presetSubtype="8"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700"/>
                                        <p:tgtEl>
                                          <p:spTgt spid="35"/>
                                        </p:tgtEl>
                                        <p:attrNameLst>
                                          <p:attrName>ppt_x</p:attrName>
                                        </p:attrNameLst>
                                      </p:cBhvr>
                                      <p:tavLst>
                                        <p:tav tm="0">
                                          <p:val>
                                            <p:strVal val="#ppt_x-1"/>
                                          </p:val>
                                        </p:tav>
                                        <p:tav tm="100000">
                                          <p:val>
                                            <p:strVal val="#ppt_x"/>
                                          </p:val>
                                        </p:tav>
                                      </p:tavLst>
                                    </p:anim>
                                  </p:childTnLst>
                                </p:cTn>
                              </p:par>
                            </p:childTnLst>
                          </p:cTn>
                        </p:par>
                        <p:par>
                          <p:cTn id="22" fill="hold">
                            <p:stCondLst>
                              <p:cond delay="2700"/>
                            </p:stCondLst>
                            <p:childTnLst>
                              <p:par>
                                <p:cTn id="23" presetID="2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300"/>
                                        <p:tgtEl>
                                          <p:spTgt spid="37"/>
                                        </p:tgtEl>
                                        <p:attrNameLst>
                                          <p:attrName>ppt_w</p:attrName>
                                        </p:attrNameLst>
                                      </p:cBhvr>
                                      <p:tavLst>
                                        <p:tav tm="0">
                                          <p:val>
                                            <p:strVal val="0"/>
                                          </p:val>
                                        </p:tav>
                                        <p:tav tm="100000">
                                          <p:val>
                                            <p:strVal val="#ppt_w"/>
                                          </p:val>
                                        </p:tav>
                                      </p:tavLst>
                                    </p:anim>
                                    <p:anim calcmode="lin" valueType="num">
                                      <p:cBhvr additive="base">
                                        <p:cTn id="26" dur="300"/>
                                        <p:tgtEl>
                                          <p:spTgt spid="37"/>
                                        </p:tgtEl>
                                        <p:attrNameLst>
                                          <p:attrName>ppt_h</p:attrName>
                                        </p:attrNameLst>
                                      </p:cBhvr>
                                      <p:tavLst>
                                        <p:tav tm="0">
                                          <p:val>
                                            <p:strVal val="0"/>
                                          </p:val>
                                        </p:tav>
                                        <p:tav tm="100000">
                                          <p:val>
                                            <p:strVal val="#ppt_h"/>
                                          </p:val>
                                        </p:tav>
                                      </p:tavLst>
                                    </p:anim>
                                  </p:childTnLst>
                                </p:cTn>
                              </p:par>
                            </p:childTnLst>
                          </p:cTn>
                        </p:par>
                        <p:par>
                          <p:cTn id="27" fill="hold">
                            <p:stCondLst>
                              <p:cond delay="3000"/>
                            </p:stCondLst>
                            <p:childTnLst>
                              <p:par>
                                <p:cTn id="28" presetID="23" presetClass="entr" presetSubtype="16"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300"/>
                                        <p:tgtEl>
                                          <p:spTgt spid="38"/>
                                        </p:tgtEl>
                                        <p:attrNameLst>
                                          <p:attrName>ppt_w</p:attrName>
                                        </p:attrNameLst>
                                      </p:cBhvr>
                                      <p:tavLst>
                                        <p:tav tm="0">
                                          <p:val>
                                            <p:strVal val="0"/>
                                          </p:val>
                                        </p:tav>
                                        <p:tav tm="100000">
                                          <p:val>
                                            <p:strVal val="#ppt_w"/>
                                          </p:val>
                                        </p:tav>
                                      </p:tavLst>
                                    </p:anim>
                                    <p:anim calcmode="lin" valueType="num">
                                      <p:cBhvr additive="base">
                                        <p:cTn id="31" dur="300"/>
                                        <p:tgtEl>
                                          <p:spTgt spid="38"/>
                                        </p:tgtEl>
                                        <p:attrNameLst>
                                          <p:attrName>ppt_h</p:attrName>
                                        </p:attrNameLst>
                                      </p:cBhvr>
                                      <p:tavLst>
                                        <p:tav tm="0">
                                          <p:val>
                                            <p:strVal val="0"/>
                                          </p:val>
                                        </p:tav>
                                        <p:tav tm="100000">
                                          <p:val>
                                            <p:strVal val="#ppt_h"/>
                                          </p:val>
                                        </p:tav>
                                      </p:tavLst>
                                    </p:anim>
                                  </p:childTnLst>
                                </p:cTn>
                              </p:par>
                            </p:childTnLst>
                          </p:cTn>
                        </p:par>
                        <p:par>
                          <p:cTn id="32" fill="hold">
                            <p:stCondLst>
                              <p:cond delay="3300"/>
                            </p:stCondLst>
                            <p:childTnLst>
                              <p:par>
                                <p:cTn id="33" presetID="23" presetClass="entr" presetSubtype="16"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300"/>
                                        <p:tgtEl>
                                          <p:spTgt spid="40"/>
                                        </p:tgtEl>
                                        <p:attrNameLst>
                                          <p:attrName>ppt_w</p:attrName>
                                        </p:attrNameLst>
                                      </p:cBhvr>
                                      <p:tavLst>
                                        <p:tav tm="0">
                                          <p:val>
                                            <p:strVal val="0"/>
                                          </p:val>
                                        </p:tav>
                                        <p:tav tm="100000">
                                          <p:val>
                                            <p:strVal val="#ppt_w"/>
                                          </p:val>
                                        </p:tav>
                                      </p:tavLst>
                                    </p:anim>
                                    <p:anim calcmode="lin" valueType="num">
                                      <p:cBhvr additive="base">
                                        <p:cTn id="36" dur="300"/>
                                        <p:tgtEl>
                                          <p:spTgt spid="40"/>
                                        </p:tgtEl>
                                        <p:attrNameLst>
                                          <p:attrName>ppt_h</p:attrName>
                                        </p:attrNameLst>
                                      </p:cBhvr>
                                      <p:tavLst>
                                        <p:tav tm="0">
                                          <p:val>
                                            <p:strVal val="0"/>
                                          </p:val>
                                        </p:tav>
                                        <p:tav tm="100000">
                                          <p:val>
                                            <p:strVal val="#ppt_h"/>
                                          </p:val>
                                        </p:tav>
                                      </p:tavLst>
                                    </p:anim>
                                  </p:childTnLst>
                                </p:cTn>
                              </p:par>
                            </p:childTnLst>
                          </p:cTn>
                        </p:par>
                        <p:par>
                          <p:cTn id="37" fill="hold">
                            <p:stCondLst>
                              <p:cond delay="3600"/>
                            </p:stCondLst>
                            <p:childTnLst>
                              <p:par>
                                <p:cTn id="38" presetID="23" presetClass="entr" presetSubtype="16" fill="hold" nodeType="afterEffect">
                                  <p:stCondLst>
                                    <p:cond delay="0"/>
                                  </p:stCondLst>
                                  <p:childTnLst>
                                    <p:set>
                                      <p:cBhvr>
                                        <p:cTn id="39" dur="1" fill="hold">
                                          <p:stCondLst>
                                            <p:cond delay="0"/>
                                          </p:stCondLst>
                                        </p:cTn>
                                        <p:tgtEl>
                                          <p:spTgt spid="47"/>
                                        </p:tgtEl>
                                        <p:attrNameLst>
                                          <p:attrName>style.visibility</p:attrName>
                                        </p:attrNameLst>
                                      </p:cBhvr>
                                      <p:to>
                                        <p:strVal val="visible"/>
                                      </p:to>
                                    </p:set>
                                    <p:anim calcmode="lin" valueType="num">
                                      <p:cBhvr additive="base">
                                        <p:cTn id="40" dur="300"/>
                                        <p:tgtEl>
                                          <p:spTgt spid="47"/>
                                        </p:tgtEl>
                                        <p:attrNameLst>
                                          <p:attrName>ppt_w</p:attrName>
                                        </p:attrNameLst>
                                      </p:cBhvr>
                                      <p:tavLst>
                                        <p:tav tm="0">
                                          <p:val>
                                            <p:strVal val="0"/>
                                          </p:val>
                                        </p:tav>
                                        <p:tav tm="100000">
                                          <p:val>
                                            <p:strVal val="#ppt_w"/>
                                          </p:val>
                                        </p:tav>
                                      </p:tavLst>
                                    </p:anim>
                                    <p:anim calcmode="lin" valueType="num">
                                      <p:cBhvr additive="base">
                                        <p:cTn id="41" dur="300"/>
                                        <p:tgtEl>
                                          <p:spTgt spid="47"/>
                                        </p:tgtEl>
                                        <p:attrNameLst>
                                          <p:attrName>ppt_h</p:attrName>
                                        </p:attrNameLst>
                                      </p:cBhvr>
                                      <p:tavLst>
                                        <p:tav tm="0">
                                          <p:val>
                                            <p:strVal val="0"/>
                                          </p:val>
                                        </p:tav>
                                        <p:tav tm="100000">
                                          <p:val>
                                            <p:strVal val="#ppt_h"/>
                                          </p:val>
                                        </p:tav>
                                      </p:tavLst>
                                    </p:anim>
                                  </p:childTnLst>
                                </p:cTn>
                              </p:par>
                            </p:childTnLst>
                          </p:cTn>
                        </p:par>
                        <p:par>
                          <p:cTn id="42" fill="hold">
                            <p:stCondLst>
                              <p:cond delay="3900"/>
                            </p:stCondLst>
                            <p:childTnLst>
                              <p:par>
                                <p:cTn id="43" presetID="23" presetClass="entr" presetSubtype="16"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300"/>
                                        <p:tgtEl>
                                          <p:spTgt spid="49"/>
                                        </p:tgtEl>
                                        <p:attrNameLst>
                                          <p:attrName>ppt_w</p:attrName>
                                        </p:attrNameLst>
                                      </p:cBhvr>
                                      <p:tavLst>
                                        <p:tav tm="0">
                                          <p:val>
                                            <p:strVal val="0"/>
                                          </p:val>
                                        </p:tav>
                                        <p:tav tm="100000">
                                          <p:val>
                                            <p:strVal val="#ppt_w"/>
                                          </p:val>
                                        </p:tav>
                                      </p:tavLst>
                                    </p:anim>
                                    <p:anim calcmode="lin" valueType="num">
                                      <p:cBhvr additive="base">
                                        <p:cTn id="46" dur="300"/>
                                        <p:tgtEl>
                                          <p:spTgt spid="49"/>
                                        </p:tgtEl>
                                        <p:attrNameLst>
                                          <p:attrName>ppt_h</p:attrName>
                                        </p:attrNameLst>
                                      </p:cBhvr>
                                      <p:tavLst>
                                        <p:tav tm="0">
                                          <p:val>
                                            <p:strVal val="0"/>
                                          </p:val>
                                        </p:tav>
                                        <p:tav tm="100000">
                                          <p:val>
                                            <p:strVal val="#ppt_h"/>
                                          </p:val>
                                        </p:tav>
                                      </p:tavLst>
                                    </p:anim>
                                  </p:childTnLst>
                                </p:cTn>
                              </p:par>
                            </p:childTnLst>
                          </p:cTn>
                        </p:par>
                        <p:par>
                          <p:cTn id="47" fill="hold">
                            <p:stCondLst>
                              <p:cond delay="4200"/>
                            </p:stCondLst>
                            <p:childTnLst>
                              <p:par>
                                <p:cTn id="48" presetID="23" presetClass="entr" presetSubtype="16"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additive="base">
                                        <p:cTn id="50" dur="300"/>
                                        <p:tgtEl>
                                          <p:spTgt spid="50"/>
                                        </p:tgtEl>
                                        <p:attrNameLst>
                                          <p:attrName>ppt_w</p:attrName>
                                        </p:attrNameLst>
                                      </p:cBhvr>
                                      <p:tavLst>
                                        <p:tav tm="0">
                                          <p:val>
                                            <p:strVal val="0"/>
                                          </p:val>
                                        </p:tav>
                                        <p:tav tm="100000">
                                          <p:val>
                                            <p:strVal val="#ppt_w"/>
                                          </p:val>
                                        </p:tav>
                                      </p:tavLst>
                                    </p:anim>
                                    <p:anim calcmode="lin" valueType="num">
                                      <p:cBhvr additive="base">
                                        <p:cTn id="51" dur="300"/>
                                        <p:tgtEl>
                                          <p:spTgt spid="50"/>
                                        </p:tgtEl>
                                        <p:attrNameLst>
                                          <p:attrName>ppt_h</p:attrName>
                                        </p:attrNameLst>
                                      </p:cBhvr>
                                      <p:tavLst>
                                        <p:tav tm="0">
                                          <p:val>
                                            <p:strVal val="0"/>
                                          </p:val>
                                        </p:tav>
                                        <p:tav tm="100000">
                                          <p:val>
                                            <p:strVal val="#ppt_h"/>
                                          </p:val>
                                        </p:tav>
                                      </p:tavLst>
                                    </p:anim>
                                  </p:childTnLst>
                                </p:cTn>
                              </p:par>
                              <p:par>
                                <p:cTn id="52" presetID="2" presetClass="entr" presetSubtype="4" fill="hold" nodeType="withEffect">
                                  <p:stCondLst>
                                    <p:cond delay="0"/>
                                  </p:stCondLst>
                                  <p:childTnLst>
                                    <p:set>
                                      <p:cBhvr>
                                        <p:cTn id="53" dur="1" fill="hold">
                                          <p:stCondLst>
                                            <p:cond delay="0"/>
                                          </p:stCondLst>
                                        </p:cTn>
                                        <p:tgtEl>
                                          <p:spTgt spid="51"/>
                                        </p:tgtEl>
                                        <p:attrNameLst>
                                          <p:attrName>style.visibility</p:attrName>
                                        </p:attrNameLst>
                                      </p:cBhvr>
                                      <p:to>
                                        <p:strVal val="visible"/>
                                      </p:to>
                                    </p:set>
                                    <p:anim calcmode="lin" valueType="num">
                                      <p:cBhvr additive="base">
                                        <p:cTn id="54" dur="1000"/>
                                        <p:tgtEl>
                                          <p:spTgt spid="51"/>
                                        </p:tgtEl>
                                        <p:attrNameLst>
                                          <p:attrName>ppt_y</p:attrName>
                                        </p:attrNameLst>
                                      </p:cBhvr>
                                      <p:tavLst>
                                        <p:tav tm="0">
                                          <p:val>
                                            <p:strVal val="#ppt_y+1"/>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additive="base">
                                        <p:cTn id="57" dur="1000"/>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 name="Picture 17">
            <a:extLst>
              <a:ext uri="{FF2B5EF4-FFF2-40B4-BE49-F238E27FC236}">
                <a16:creationId xmlns:a16="http://schemas.microsoft.com/office/drawing/2014/main" id="{4E963840-B436-4A19-96C9-505D5FFED96E}"/>
              </a:ext>
            </a:extLst>
          </p:cNvPr>
          <p:cNvPicPr>
            <a:picLocks noChangeAspect="1"/>
          </p:cNvPicPr>
          <p:nvPr/>
        </p:nvPicPr>
        <p:blipFill rotWithShape="1">
          <a:blip r:embed="rId3"/>
          <a:srcRect l="4821" t="12534" r="45136" b="11873"/>
          <a:stretch/>
        </p:blipFill>
        <p:spPr>
          <a:xfrm>
            <a:off x="4679218" y="1399981"/>
            <a:ext cx="4180819" cy="3535161"/>
          </a:xfrm>
          <a:prstGeom prst="rect">
            <a:avLst/>
          </a:prstGeom>
        </p:spPr>
      </p:pic>
      <p:pic>
        <p:nvPicPr>
          <p:cNvPr id="14" name="Picture 13">
            <a:extLst>
              <a:ext uri="{FF2B5EF4-FFF2-40B4-BE49-F238E27FC236}">
                <a16:creationId xmlns:a16="http://schemas.microsoft.com/office/drawing/2014/main" id="{4B461846-2CCE-43DD-B1F6-E4FB5CC23498}"/>
              </a:ext>
            </a:extLst>
          </p:cNvPr>
          <p:cNvPicPr>
            <a:picLocks noChangeAspect="1"/>
          </p:cNvPicPr>
          <p:nvPr/>
        </p:nvPicPr>
        <p:blipFill rotWithShape="1">
          <a:blip r:embed="rId4"/>
          <a:srcRect l="4820" t="12663" r="45137" b="11745"/>
          <a:stretch/>
        </p:blipFill>
        <p:spPr>
          <a:xfrm>
            <a:off x="103091" y="1328040"/>
            <a:ext cx="4468909" cy="3664920"/>
          </a:xfrm>
          <a:prstGeom prst="rect">
            <a:avLst/>
          </a:prstGeom>
        </p:spPr>
      </p:pic>
      <p:sp>
        <p:nvSpPr>
          <p:cNvPr id="192" name="Google Shape;192;p36"/>
          <p:cNvSpPr txBox="1">
            <a:spLocks noGrp="1"/>
          </p:cNvSpPr>
          <p:nvPr>
            <p:ph type="title"/>
          </p:nvPr>
        </p:nvSpPr>
        <p:spPr>
          <a:xfrm>
            <a:off x="777344" y="421775"/>
            <a:ext cx="7017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dirty="0"/>
              <a:t>i-Ready Diagnostic Results</a:t>
            </a:r>
            <a:br>
              <a:rPr lang="en" sz="1800" dirty="0"/>
            </a:br>
            <a:r>
              <a:rPr lang="en-US" sz="1800" dirty="0"/>
              <a:t>Resultados del </a:t>
            </a:r>
            <a:r>
              <a:rPr lang="en-US" sz="1800" dirty="0" err="1"/>
              <a:t>Diagnóstico</a:t>
            </a:r>
            <a:r>
              <a:rPr lang="en-US" sz="1800" dirty="0"/>
              <a:t> </a:t>
            </a:r>
            <a:r>
              <a:rPr lang="en-US" sz="1800" dirty="0" err="1"/>
              <a:t>i</a:t>
            </a:r>
            <a:r>
              <a:rPr lang="en-US" sz="1800" dirty="0"/>
              <a:t>-Ready</a:t>
            </a:r>
            <a:endParaRPr sz="1800" dirty="0"/>
          </a:p>
        </p:txBody>
      </p:sp>
      <p:pic>
        <p:nvPicPr>
          <p:cNvPr id="193" name="Google Shape;193;p36"/>
          <p:cNvPicPr preferRelativeResize="0"/>
          <p:nvPr/>
        </p:nvPicPr>
        <p:blipFill>
          <a:blip r:embed="rId5">
            <a:alphaModFix/>
          </a:blip>
          <a:stretch>
            <a:fillRect/>
          </a:stretch>
        </p:blipFill>
        <p:spPr>
          <a:xfrm>
            <a:off x="155475" y="421775"/>
            <a:ext cx="477207" cy="486301"/>
          </a:xfrm>
          <a:prstGeom prst="rect">
            <a:avLst/>
          </a:prstGeom>
          <a:noFill/>
          <a:ln>
            <a:noFill/>
          </a:ln>
        </p:spPr>
      </p:pic>
      <p:sp>
        <p:nvSpPr>
          <p:cNvPr id="5" name="Google Shape;266;p39">
            <a:hlinkClick r:id="rId6" action="ppaction://hlinksldjump"/>
            <a:extLst>
              <a:ext uri="{FF2B5EF4-FFF2-40B4-BE49-F238E27FC236}">
                <a16:creationId xmlns:a16="http://schemas.microsoft.com/office/drawing/2014/main" id="{1ACF839C-DE4D-4565-8087-C29520991D85}"/>
              </a:ext>
            </a:extLst>
          </p:cNvPr>
          <p:cNvSpPr/>
          <p:nvPr/>
        </p:nvSpPr>
        <p:spPr>
          <a:xfrm rot="834492">
            <a:off x="1471589" y="1678751"/>
            <a:ext cx="1329378" cy="1221484"/>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sp>
      <p:sp>
        <p:nvSpPr>
          <p:cNvPr id="6" name="Google Shape;266;p39">
            <a:hlinkClick r:id="rId6" action="ppaction://hlinksldjump"/>
            <a:extLst>
              <a:ext uri="{FF2B5EF4-FFF2-40B4-BE49-F238E27FC236}">
                <a16:creationId xmlns:a16="http://schemas.microsoft.com/office/drawing/2014/main" id="{E10448BD-9CB1-4529-84EA-B013E9749391}"/>
              </a:ext>
            </a:extLst>
          </p:cNvPr>
          <p:cNvSpPr/>
          <p:nvPr/>
        </p:nvSpPr>
        <p:spPr>
          <a:xfrm rot="2736460">
            <a:off x="5871649" y="1678610"/>
            <a:ext cx="1206782" cy="12538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sp>
      <p:pic>
        <p:nvPicPr>
          <p:cNvPr id="2" name="Google Shape;1242;p68">
            <a:extLst>
              <a:ext uri="{FF2B5EF4-FFF2-40B4-BE49-F238E27FC236}">
                <a16:creationId xmlns:a16="http://schemas.microsoft.com/office/drawing/2014/main" id="{39354147-F900-4013-824A-FB8743960FFE}"/>
              </a:ext>
            </a:extLst>
          </p:cNvPr>
          <p:cNvPicPr preferRelativeResize="0"/>
          <p:nvPr/>
        </p:nvPicPr>
        <p:blipFill rotWithShape="1">
          <a:blip r:embed="rId7">
            <a:alphaModFix/>
          </a:blip>
          <a:srcRect t="11051" r="20000" b="26510"/>
          <a:stretch/>
        </p:blipFill>
        <p:spPr>
          <a:xfrm rot="9049940">
            <a:off x="2607352" y="3375694"/>
            <a:ext cx="1276091" cy="429437"/>
          </a:xfrm>
          <a:prstGeom prst="rect">
            <a:avLst/>
          </a:prstGeom>
          <a:noFill/>
          <a:ln>
            <a:noFill/>
          </a:ln>
        </p:spPr>
      </p:pic>
      <p:pic>
        <p:nvPicPr>
          <p:cNvPr id="9" name="Google Shape;1242;p68">
            <a:extLst>
              <a:ext uri="{FF2B5EF4-FFF2-40B4-BE49-F238E27FC236}">
                <a16:creationId xmlns:a16="http://schemas.microsoft.com/office/drawing/2014/main" id="{A878BE49-064F-42B8-A260-6ED25B51E20D}"/>
              </a:ext>
            </a:extLst>
          </p:cNvPr>
          <p:cNvPicPr preferRelativeResize="0"/>
          <p:nvPr/>
        </p:nvPicPr>
        <p:blipFill rotWithShape="1">
          <a:blip r:embed="rId7">
            <a:alphaModFix/>
          </a:blip>
          <a:srcRect t="11051" r="20000" b="26510"/>
          <a:stretch/>
        </p:blipFill>
        <p:spPr>
          <a:xfrm rot="8989436">
            <a:off x="2609580" y="3827741"/>
            <a:ext cx="1276091" cy="429437"/>
          </a:xfrm>
          <a:prstGeom prst="rect">
            <a:avLst/>
          </a:prstGeom>
          <a:noFill/>
          <a:ln>
            <a:noFill/>
          </a:ln>
        </p:spPr>
      </p:pic>
      <p:pic>
        <p:nvPicPr>
          <p:cNvPr id="10" name="Google Shape;1242;p68">
            <a:extLst>
              <a:ext uri="{FF2B5EF4-FFF2-40B4-BE49-F238E27FC236}">
                <a16:creationId xmlns:a16="http://schemas.microsoft.com/office/drawing/2014/main" id="{52F7FC95-1085-494A-9C8A-23AB3698CB83}"/>
              </a:ext>
            </a:extLst>
          </p:cNvPr>
          <p:cNvPicPr preferRelativeResize="0"/>
          <p:nvPr/>
        </p:nvPicPr>
        <p:blipFill rotWithShape="1">
          <a:blip r:embed="rId7">
            <a:alphaModFix/>
          </a:blip>
          <a:srcRect t="11051" r="20000" b="26510"/>
          <a:stretch/>
        </p:blipFill>
        <p:spPr>
          <a:xfrm rot="9263210">
            <a:off x="2617397" y="4308800"/>
            <a:ext cx="1276091" cy="429437"/>
          </a:xfrm>
          <a:prstGeom prst="rect">
            <a:avLst/>
          </a:prstGeom>
          <a:noFill/>
          <a:ln>
            <a:noFill/>
          </a:ln>
        </p:spPr>
      </p:pic>
      <p:pic>
        <p:nvPicPr>
          <p:cNvPr id="11" name="Google Shape;1242;p68">
            <a:extLst>
              <a:ext uri="{FF2B5EF4-FFF2-40B4-BE49-F238E27FC236}">
                <a16:creationId xmlns:a16="http://schemas.microsoft.com/office/drawing/2014/main" id="{D96CE26D-6B7F-4B32-9ACB-C9D0105B1DBF}"/>
              </a:ext>
            </a:extLst>
          </p:cNvPr>
          <p:cNvPicPr preferRelativeResize="0"/>
          <p:nvPr/>
        </p:nvPicPr>
        <p:blipFill rotWithShape="1">
          <a:blip r:embed="rId7">
            <a:alphaModFix/>
          </a:blip>
          <a:srcRect t="11051" r="20000" b="26510"/>
          <a:stretch/>
        </p:blipFill>
        <p:spPr>
          <a:xfrm rot="9049940">
            <a:off x="7017452" y="3388115"/>
            <a:ext cx="1276091" cy="429437"/>
          </a:xfrm>
          <a:prstGeom prst="rect">
            <a:avLst/>
          </a:prstGeom>
          <a:noFill/>
          <a:ln>
            <a:noFill/>
          </a:ln>
        </p:spPr>
      </p:pic>
      <p:pic>
        <p:nvPicPr>
          <p:cNvPr id="13" name="Google Shape;1242;p68">
            <a:extLst>
              <a:ext uri="{FF2B5EF4-FFF2-40B4-BE49-F238E27FC236}">
                <a16:creationId xmlns:a16="http://schemas.microsoft.com/office/drawing/2014/main" id="{C57CC3EE-B830-473D-9B3D-EA9B23E38197}"/>
              </a:ext>
            </a:extLst>
          </p:cNvPr>
          <p:cNvPicPr preferRelativeResize="0"/>
          <p:nvPr/>
        </p:nvPicPr>
        <p:blipFill rotWithShape="1">
          <a:blip r:embed="rId7">
            <a:alphaModFix/>
          </a:blip>
          <a:srcRect t="11051" r="20000" b="26510"/>
          <a:stretch/>
        </p:blipFill>
        <p:spPr>
          <a:xfrm rot="9049940">
            <a:off x="6984552" y="3846120"/>
            <a:ext cx="1276091" cy="429437"/>
          </a:xfrm>
          <a:prstGeom prst="rect">
            <a:avLst/>
          </a:prstGeom>
          <a:noFill/>
          <a:ln>
            <a:noFill/>
          </a:ln>
        </p:spPr>
      </p:pic>
      <p:pic>
        <p:nvPicPr>
          <p:cNvPr id="15" name="Google Shape;1242;p68">
            <a:extLst>
              <a:ext uri="{FF2B5EF4-FFF2-40B4-BE49-F238E27FC236}">
                <a16:creationId xmlns:a16="http://schemas.microsoft.com/office/drawing/2014/main" id="{8DF2F3DF-48C9-4D20-BE0B-35CDEB20AF6E}"/>
              </a:ext>
            </a:extLst>
          </p:cNvPr>
          <p:cNvPicPr preferRelativeResize="0"/>
          <p:nvPr/>
        </p:nvPicPr>
        <p:blipFill rotWithShape="1">
          <a:blip r:embed="rId7">
            <a:alphaModFix/>
          </a:blip>
          <a:srcRect t="11051" r="20000" b="26510"/>
          <a:stretch/>
        </p:blipFill>
        <p:spPr>
          <a:xfrm rot="9049940">
            <a:off x="6999620" y="4207977"/>
            <a:ext cx="1276091" cy="429437"/>
          </a:xfrm>
          <a:prstGeom prst="rect">
            <a:avLst/>
          </a:prstGeom>
          <a:noFill/>
          <a:ln>
            <a:noFill/>
          </a:ln>
        </p:spPr>
      </p:pic>
      <p:sp>
        <p:nvSpPr>
          <p:cNvPr id="19" name="Google Shape;299;p40">
            <a:hlinkClick r:id="rId8" action="ppaction://hlinksldjump"/>
            <a:extLst>
              <a:ext uri="{FF2B5EF4-FFF2-40B4-BE49-F238E27FC236}">
                <a16:creationId xmlns:a16="http://schemas.microsoft.com/office/drawing/2014/main" id="{CC28EACC-DF21-44E0-9137-5EAA05FD899B}"/>
              </a:ext>
            </a:extLst>
          </p:cNvPr>
          <p:cNvSpPr txBox="1">
            <a:spLocks/>
          </p:cNvSpPr>
          <p:nvPr/>
        </p:nvSpPr>
        <p:spPr>
          <a:xfrm rot="19851475">
            <a:off x="2831006" y="3300245"/>
            <a:ext cx="803572"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-9</a:t>
            </a:r>
          </a:p>
        </p:txBody>
      </p:sp>
      <p:pic>
        <p:nvPicPr>
          <p:cNvPr id="39" name="Picture 38">
            <a:extLst>
              <a:ext uri="{FF2B5EF4-FFF2-40B4-BE49-F238E27FC236}">
                <a16:creationId xmlns:a16="http://schemas.microsoft.com/office/drawing/2014/main" id="{2EDFDDD8-6959-4A52-86EC-F9FE7D437FE5}"/>
              </a:ext>
            </a:extLst>
          </p:cNvPr>
          <p:cNvPicPr>
            <a:picLocks/>
          </p:cNvPicPr>
          <p:nvPr/>
        </p:nvPicPr>
        <p:blipFill>
          <a:blip r:embed="rId9"/>
          <a:stretch>
            <a:fillRect/>
          </a:stretch>
        </p:blipFill>
        <p:spPr>
          <a:xfrm rot="19859328">
            <a:off x="7618767" y="3735747"/>
            <a:ext cx="365760" cy="365760"/>
          </a:xfrm>
          <a:prstGeom prst="rect">
            <a:avLst/>
          </a:prstGeom>
        </p:spPr>
      </p:pic>
      <p:pic>
        <p:nvPicPr>
          <p:cNvPr id="41" name="Picture 40">
            <a:extLst>
              <a:ext uri="{FF2B5EF4-FFF2-40B4-BE49-F238E27FC236}">
                <a16:creationId xmlns:a16="http://schemas.microsoft.com/office/drawing/2014/main" id="{90345939-1123-4297-A233-815759FF689C}"/>
              </a:ext>
            </a:extLst>
          </p:cNvPr>
          <p:cNvPicPr>
            <a:picLocks/>
          </p:cNvPicPr>
          <p:nvPr/>
        </p:nvPicPr>
        <p:blipFill>
          <a:blip r:embed="rId10"/>
          <a:stretch>
            <a:fillRect/>
          </a:stretch>
        </p:blipFill>
        <p:spPr>
          <a:xfrm rot="19915620">
            <a:off x="3200592" y="3292224"/>
            <a:ext cx="365760" cy="365760"/>
          </a:xfrm>
          <a:prstGeom prst="rect">
            <a:avLst/>
          </a:prstGeom>
        </p:spPr>
      </p:pic>
      <p:sp>
        <p:nvSpPr>
          <p:cNvPr id="42" name="Google Shape;299;p40">
            <a:hlinkClick r:id="rId8" action="ppaction://hlinksldjump"/>
            <a:extLst>
              <a:ext uri="{FF2B5EF4-FFF2-40B4-BE49-F238E27FC236}">
                <a16:creationId xmlns:a16="http://schemas.microsoft.com/office/drawing/2014/main" id="{4608BBE6-D545-4788-B913-7CCC81EAE942}"/>
              </a:ext>
            </a:extLst>
          </p:cNvPr>
          <p:cNvSpPr txBox="1">
            <a:spLocks/>
          </p:cNvSpPr>
          <p:nvPr/>
        </p:nvSpPr>
        <p:spPr>
          <a:xfrm rot="19851475">
            <a:off x="2829495" y="3785300"/>
            <a:ext cx="803572"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-2</a:t>
            </a:r>
          </a:p>
        </p:txBody>
      </p:sp>
      <p:sp>
        <p:nvSpPr>
          <p:cNvPr id="43" name="Google Shape;299;p40">
            <a:hlinkClick r:id="rId8" action="ppaction://hlinksldjump"/>
            <a:extLst>
              <a:ext uri="{FF2B5EF4-FFF2-40B4-BE49-F238E27FC236}">
                <a16:creationId xmlns:a16="http://schemas.microsoft.com/office/drawing/2014/main" id="{D3F31312-4D2C-4E47-97F1-2813D5BF1C78}"/>
              </a:ext>
            </a:extLst>
          </p:cNvPr>
          <p:cNvSpPr txBox="1">
            <a:spLocks/>
          </p:cNvSpPr>
          <p:nvPr/>
        </p:nvSpPr>
        <p:spPr>
          <a:xfrm rot="19851475">
            <a:off x="2848600" y="4231455"/>
            <a:ext cx="803572"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+11</a:t>
            </a:r>
          </a:p>
        </p:txBody>
      </p:sp>
      <p:sp>
        <p:nvSpPr>
          <p:cNvPr id="44" name="Google Shape;299;p40">
            <a:hlinkClick r:id="rId8" action="ppaction://hlinksldjump"/>
            <a:extLst>
              <a:ext uri="{FF2B5EF4-FFF2-40B4-BE49-F238E27FC236}">
                <a16:creationId xmlns:a16="http://schemas.microsoft.com/office/drawing/2014/main" id="{12C021F3-4C65-49B1-92E0-FFE2BDFF791C}"/>
              </a:ext>
            </a:extLst>
          </p:cNvPr>
          <p:cNvSpPr txBox="1">
            <a:spLocks/>
          </p:cNvSpPr>
          <p:nvPr/>
        </p:nvSpPr>
        <p:spPr>
          <a:xfrm rot="19851475">
            <a:off x="7218884" y="3325536"/>
            <a:ext cx="803572"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-8</a:t>
            </a:r>
          </a:p>
        </p:txBody>
      </p:sp>
      <p:sp>
        <p:nvSpPr>
          <p:cNvPr id="45" name="Google Shape;299;p40">
            <a:hlinkClick r:id="rId8" action="ppaction://hlinksldjump"/>
            <a:extLst>
              <a:ext uri="{FF2B5EF4-FFF2-40B4-BE49-F238E27FC236}">
                <a16:creationId xmlns:a16="http://schemas.microsoft.com/office/drawing/2014/main" id="{509BC3AC-AD98-41D7-ABE7-EE899F34D4F9}"/>
              </a:ext>
            </a:extLst>
          </p:cNvPr>
          <p:cNvSpPr txBox="1">
            <a:spLocks/>
          </p:cNvSpPr>
          <p:nvPr/>
        </p:nvSpPr>
        <p:spPr>
          <a:xfrm rot="19851475">
            <a:off x="7273889" y="3763922"/>
            <a:ext cx="788892"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-1</a:t>
            </a:r>
          </a:p>
        </p:txBody>
      </p:sp>
      <p:sp>
        <p:nvSpPr>
          <p:cNvPr id="46" name="Google Shape;299;p40">
            <a:hlinkClick r:id="rId8" action="ppaction://hlinksldjump"/>
            <a:extLst>
              <a:ext uri="{FF2B5EF4-FFF2-40B4-BE49-F238E27FC236}">
                <a16:creationId xmlns:a16="http://schemas.microsoft.com/office/drawing/2014/main" id="{6C5D9212-F8CB-45C1-9EB4-7BBD7B0932A0}"/>
              </a:ext>
            </a:extLst>
          </p:cNvPr>
          <p:cNvSpPr txBox="1">
            <a:spLocks/>
          </p:cNvSpPr>
          <p:nvPr/>
        </p:nvSpPr>
        <p:spPr>
          <a:xfrm rot="19851475">
            <a:off x="7167937" y="4168084"/>
            <a:ext cx="803572"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+10</a:t>
            </a:r>
          </a:p>
        </p:txBody>
      </p:sp>
      <p:pic>
        <p:nvPicPr>
          <p:cNvPr id="48" name="Picture 47">
            <a:extLst>
              <a:ext uri="{FF2B5EF4-FFF2-40B4-BE49-F238E27FC236}">
                <a16:creationId xmlns:a16="http://schemas.microsoft.com/office/drawing/2014/main" id="{817F1669-32A1-453F-B4CF-D7328AC92554}"/>
              </a:ext>
            </a:extLst>
          </p:cNvPr>
          <p:cNvPicPr>
            <a:picLocks/>
          </p:cNvPicPr>
          <p:nvPr/>
        </p:nvPicPr>
        <p:blipFill>
          <a:blip r:embed="rId10"/>
          <a:stretch>
            <a:fillRect/>
          </a:stretch>
        </p:blipFill>
        <p:spPr>
          <a:xfrm rot="19915620">
            <a:off x="3200591" y="3756257"/>
            <a:ext cx="365760" cy="365760"/>
          </a:xfrm>
          <a:prstGeom prst="rect">
            <a:avLst/>
          </a:prstGeom>
        </p:spPr>
      </p:pic>
      <p:pic>
        <p:nvPicPr>
          <p:cNvPr id="52" name="Picture 51">
            <a:extLst>
              <a:ext uri="{FF2B5EF4-FFF2-40B4-BE49-F238E27FC236}">
                <a16:creationId xmlns:a16="http://schemas.microsoft.com/office/drawing/2014/main" id="{7DE8F203-3345-4C44-8291-AB0E8A16097E}"/>
              </a:ext>
            </a:extLst>
          </p:cNvPr>
          <p:cNvPicPr>
            <a:picLocks/>
          </p:cNvPicPr>
          <p:nvPr/>
        </p:nvPicPr>
        <p:blipFill>
          <a:blip r:embed="rId10"/>
          <a:stretch>
            <a:fillRect/>
          </a:stretch>
        </p:blipFill>
        <p:spPr>
          <a:xfrm rot="19915620">
            <a:off x="3274314" y="4238871"/>
            <a:ext cx="365760" cy="365760"/>
          </a:xfrm>
          <a:prstGeom prst="rect">
            <a:avLst/>
          </a:prstGeom>
        </p:spPr>
      </p:pic>
      <p:pic>
        <p:nvPicPr>
          <p:cNvPr id="54" name="Picture 53">
            <a:extLst>
              <a:ext uri="{FF2B5EF4-FFF2-40B4-BE49-F238E27FC236}">
                <a16:creationId xmlns:a16="http://schemas.microsoft.com/office/drawing/2014/main" id="{6BEAD976-B47C-4080-B57D-1602E1DE5AD5}"/>
              </a:ext>
            </a:extLst>
          </p:cNvPr>
          <p:cNvPicPr>
            <a:picLocks/>
          </p:cNvPicPr>
          <p:nvPr/>
        </p:nvPicPr>
        <p:blipFill>
          <a:blip r:embed="rId10"/>
          <a:stretch>
            <a:fillRect/>
          </a:stretch>
        </p:blipFill>
        <p:spPr>
          <a:xfrm rot="19915620">
            <a:off x="7602948" y="3307591"/>
            <a:ext cx="365760" cy="365760"/>
          </a:xfrm>
          <a:prstGeom prst="rect">
            <a:avLst/>
          </a:prstGeom>
        </p:spPr>
      </p:pic>
      <p:pic>
        <p:nvPicPr>
          <p:cNvPr id="58" name="Picture 57">
            <a:extLst>
              <a:ext uri="{FF2B5EF4-FFF2-40B4-BE49-F238E27FC236}">
                <a16:creationId xmlns:a16="http://schemas.microsoft.com/office/drawing/2014/main" id="{A37A2352-C5BE-49CA-B824-C77ACD22C01C}"/>
              </a:ext>
            </a:extLst>
          </p:cNvPr>
          <p:cNvPicPr>
            <a:picLocks/>
          </p:cNvPicPr>
          <p:nvPr/>
        </p:nvPicPr>
        <p:blipFill>
          <a:blip r:embed="rId10"/>
          <a:stretch>
            <a:fillRect/>
          </a:stretch>
        </p:blipFill>
        <p:spPr>
          <a:xfrm rot="19915620">
            <a:off x="7660832" y="4106978"/>
            <a:ext cx="365760" cy="365760"/>
          </a:xfrm>
          <a:prstGeom prst="rect">
            <a:avLst/>
          </a:prstGeom>
        </p:spPr>
      </p:pic>
      <p:pic>
        <p:nvPicPr>
          <p:cNvPr id="40" name="Google Shape;256;p39">
            <a:extLst>
              <a:ext uri="{FF2B5EF4-FFF2-40B4-BE49-F238E27FC236}">
                <a16:creationId xmlns:a16="http://schemas.microsoft.com/office/drawing/2014/main" id="{5CC7E02A-EB7D-4BA4-8F32-684449AC256A}"/>
              </a:ext>
            </a:extLst>
          </p:cNvPr>
          <p:cNvPicPr preferRelativeResize="0"/>
          <p:nvPr/>
        </p:nvPicPr>
        <p:blipFill>
          <a:blip r:embed="rId11">
            <a:alphaModFix/>
          </a:blip>
          <a:stretch>
            <a:fillRect/>
          </a:stretch>
        </p:blipFill>
        <p:spPr>
          <a:xfrm>
            <a:off x="2590189" y="992701"/>
            <a:ext cx="2204845" cy="2147387"/>
          </a:xfrm>
          <a:prstGeom prst="rect">
            <a:avLst/>
          </a:prstGeom>
          <a:noFill/>
          <a:ln>
            <a:noFill/>
          </a:ln>
        </p:spPr>
      </p:pic>
      <p:sp>
        <p:nvSpPr>
          <p:cNvPr id="20" name="Google Shape;344;p41">
            <a:hlinkClick r:id="" action="ppaction://noaction"/>
            <a:extLst>
              <a:ext uri="{FF2B5EF4-FFF2-40B4-BE49-F238E27FC236}">
                <a16:creationId xmlns:a16="http://schemas.microsoft.com/office/drawing/2014/main" id="{AB84A656-9F29-4B5E-9CEF-B6DAB4B39A98}"/>
              </a:ext>
            </a:extLst>
          </p:cNvPr>
          <p:cNvSpPr txBox="1">
            <a:spLocks/>
          </p:cNvSpPr>
          <p:nvPr/>
        </p:nvSpPr>
        <p:spPr>
          <a:xfrm rot="21126702">
            <a:off x="2778458" y="1255197"/>
            <a:ext cx="1870360" cy="18149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u="sng" dirty="0"/>
              <a:t>GOAL/ META</a:t>
            </a:r>
          </a:p>
          <a:p>
            <a:r>
              <a:rPr lang="en-US" sz="1200" dirty="0"/>
              <a:t>*Less (-) in Red</a:t>
            </a:r>
          </a:p>
          <a:p>
            <a:r>
              <a:rPr lang="en-US" sz="1200" dirty="0"/>
              <a:t>*</a:t>
            </a:r>
            <a:r>
              <a:rPr lang="en-US" sz="1200" dirty="0" err="1"/>
              <a:t>Menos</a:t>
            </a:r>
            <a:r>
              <a:rPr lang="en-US" sz="1200" dirty="0"/>
              <a:t> (-) </a:t>
            </a:r>
            <a:r>
              <a:rPr lang="en-US" sz="1200" dirty="0" err="1"/>
              <a:t>en</a:t>
            </a:r>
            <a:r>
              <a:rPr lang="en-US" sz="1200" dirty="0"/>
              <a:t> </a:t>
            </a:r>
            <a:r>
              <a:rPr lang="en-US" sz="1200" dirty="0" err="1"/>
              <a:t>Rojo</a:t>
            </a:r>
            <a:endParaRPr lang="en-US" sz="1200" dirty="0"/>
          </a:p>
          <a:p>
            <a:endParaRPr lang="en-US" sz="1200" dirty="0"/>
          </a:p>
          <a:p>
            <a:r>
              <a:rPr lang="en-US" sz="1200" dirty="0"/>
              <a:t>*More (+) in Orange &amp; Green</a:t>
            </a:r>
          </a:p>
          <a:p>
            <a:r>
              <a:rPr lang="en-US" sz="1200" dirty="0"/>
              <a:t>*Mas (+) </a:t>
            </a:r>
            <a:r>
              <a:rPr lang="en-US" sz="1200" dirty="0" err="1"/>
              <a:t>en</a:t>
            </a:r>
            <a:r>
              <a:rPr lang="en-US" sz="1200" dirty="0"/>
              <a:t> </a:t>
            </a:r>
            <a:r>
              <a:rPr lang="en-US" sz="1200" dirty="0" err="1"/>
              <a:t>Anaranjado</a:t>
            </a:r>
            <a:r>
              <a:rPr lang="en-US" sz="1200" dirty="0"/>
              <a:t> y Verde</a:t>
            </a:r>
          </a:p>
        </p:txBody>
      </p:sp>
      <p:sp>
        <p:nvSpPr>
          <p:cNvPr id="47" name="Google Shape;188;p36">
            <a:extLst>
              <a:ext uri="{FF2B5EF4-FFF2-40B4-BE49-F238E27FC236}">
                <a16:creationId xmlns:a16="http://schemas.microsoft.com/office/drawing/2014/main" id="{3A54112B-12E7-42D0-81C5-8EDE0330E773}"/>
              </a:ext>
            </a:extLst>
          </p:cNvPr>
          <p:cNvSpPr/>
          <p:nvPr/>
        </p:nvSpPr>
        <p:spPr>
          <a:xfrm>
            <a:off x="4507961" y="30170"/>
            <a:ext cx="2147475" cy="935057"/>
          </a:xfrm>
          <a:prstGeom prst="rect">
            <a:avLst/>
          </a:prstGeom>
          <a:solidFill>
            <a:srgbClr val="FFD96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Architects Daughter" panose="020B0604020202020204" charset="0"/>
              </a:rPr>
              <a:t>READING Results from Beginning of Year to Mid-Year COMPARISON</a:t>
            </a:r>
          </a:p>
          <a:p>
            <a:pPr marL="0" lvl="0" indent="0" algn="l" rtl="0">
              <a:spcBef>
                <a:spcPts val="0"/>
              </a:spcBef>
              <a:spcAft>
                <a:spcPts val="0"/>
              </a:spcAft>
              <a:buNone/>
            </a:pPr>
            <a:r>
              <a:rPr lang="en-US" dirty="0">
                <a:latin typeface="Architects Daughter" panose="020B0604020202020204" charset="0"/>
              </a:rPr>
              <a:t>2018-2019 to 2019-2020 </a:t>
            </a:r>
            <a:endParaRPr dirty="0">
              <a:latin typeface="Architects Daughter" panose="020B0604020202020204" charset="0"/>
            </a:endParaRPr>
          </a:p>
        </p:txBody>
      </p:sp>
      <p:sp>
        <p:nvSpPr>
          <p:cNvPr id="49" name="Google Shape;188;p36">
            <a:extLst>
              <a:ext uri="{FF2B5EF4-FFF2-40B4-BE49-F238E27FC236}">
                <a16:creationId xmlns:a16="http://schemas.microsoft.com/office/drawing/2014/main" id="{E694CA97-007D-47A7-9BF6-5AB802A55019}"/>
              </a:ext>
            </a:extLst>
          </p:cNvPr>
          <p:cNvSpPr/>
          <p:nvPr/>
        </p:nvSpPr>
        <p:spPr>
          <a:xfrm>
            <a:off x="6787637" y="159271"/>
            <a:ext cx="2296278" cy="955797"/>
          </a:xfrm>
          <a:prstGeom prst="rect">
            <a:avLst/>
          </a:prstGeom>
          <a:solidFill>
            <a:srgbClr val="FFD96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lang="es-ES" sz="1200" dirty="0">
              <a:latin typeface="Architects Daughter" panose="020B0604020202020204" charset="0"/>
            </a:endParaRPr>
          </a:p>
          <a:p>
            <a:r>
              <a:rPr lang="es-ES" sz="1200" dirty="0">
                <a:latin typeface="Architects Daughter" panose="020B0604020202020204" charset="0"/>
              </a:rPr>
              <a:t>Resultados de LECTURA desde Principios de año hasta Mediados de año COMPARACIÓN </a:t>
            </a:r>
          </a:p>
          <a:p>
            <a:r>
              <a:rPr lang="en-US" dirty="0">
                <a:latin typeface="Architects Daughter" panose="020B0604020202020204" charset="0"/>
              </a:rPr>
              <a:t>2018-2019 a 2019-2020 </a:t>
            </a:r>
          </a:p>
          <a:p>
            <a:pPr lvl="0"/>
            <a:endParaRPr sz="1200" dirty="0">
              <a:latin typeface="Architects Daughter" panose="020B0604020202020204" charset="0"/>
            </a:endParaRPr>
          </a:p>
        </p:txBody>
      </p:sp>
      <p:sp>
        <p:nvSpPr>
          <p:cNvPr id="189" name="Google Shape;189;p36"/>
          <p:cNvSpPr/>
          <p:nvPr/>
        </p:nvSpPr>
        <p:spPr>
          <a:xfrm rot="437348">
            <a:off x="6004101" y="-135243"/>
            <a:ext cx="1018196" cy="880096"/>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781;p54">
            <a:extLst>
              <a:ext uri="{FF2B5EF4-FFF2-40B4-BE49-F238E27FC236}">
                <a16:creationId xmlns:a16="http://schemas.microsoft.com/office/drawing/2014/main" id="{04BBCF07-7347-4295-A104-F2D4A53BF911}"/>
              </a:ext>
            </a:extLst>
          </p:cNvPr>
          <p:cNvPicPr preferRelativeResize="0"/>
          <p:nvPr/>
        </p:nvPicPr>
        <p:blipFill>
          <a:blip r:embed="rId12">
            <a:alphaModFix/>
          </a:blip>
          <a:stretch>
            <a:fillRect/>
          </a:stretch>
        </p:blipFill>
        <p:spPr>
          <a:xfrm rot="843417">
            <a:off x="7145610" y="1279241"/>
            <a:ext cx="1963948" cy="1832603"/>
          </a:xfrm>
          <a:prstGeom prst="rect">
            <a:avLst/>
          </a:prstGeom>
          <a:noFill/>
          <a:ln>
            <a:noFill/>
          </a:ln>
        </p:spPr>
      </p:pic>
      <p:sp>
        <p:nvSpPr>
          <p:cNvPr id="190" name="Google Shape;190;p36"/>
          <p:cNvSpPr/>
          <p:nvPr/>
        </p:nvSpPr>
        <p:spPr>
          <a:xfrm rot="4908656">
            <a:off x="8121143" y="409205"/>
            <a:ext cx="1018229" cy="1324661"/>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3;p41">
            <a:extLst>
              <a:ext uri="{FF2B5EF4-FFF2-40B4-BE49-F238E27FC236}">
                <a16:creationId xmlns:a16="http://schemas.microsoft.com/office/drawing/2014/main" id="{1E45DBB8-EBA4-4B7A-8811-F69F9D7F5B17}"/>
              </a:ext>
            </a:extLst>
          </p:cNvPr>
          <p:cNvSpPr txBox="1">
            <a:spLocks/>
          </p:cNvSpPr>
          <p:nvPr/>
        </p:nvSpPr>
        <p:spPr>
          <a:xfrm rot="884431">
            <a:off x="7426619" y="1637243"/>
            <a:ext cx="1569744" cy="60333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b="1" dirty="0">
                <a:latin typeface="Architects Daughter" panose="020B0604020202020204" charset="0"/>
                <a:cs typeface="Catamaran" panose="020B0604020202020204" charset="0"/>
              </a:rPr>
              <a:t>Outcome Between Years/ Resultados Entre </a:t>
            </a:r>
            <a:r>
              <a:rPr lang="en-US" sz="1200" b="1" dirty="0" err="1">
                <a:latin typeface="Architects Daughter" panose="020B0604020202020204" charset="0"/>
                <a:cs typeface="Catamaran" panose="020B0604020202020204" charset="0"/>
              </a:rPr>
              <a:t>Años</a:t>
            </a:r>
            <a:endParaRPr lang="en-US" sz="1200" b="1" dirty="0">
              <a:latin typeface="Architects Daughter" panose="020B0604020202020204" charset="0"/>
              <a:cs typeface="Catamaran" panose="020B0604020202020204" charset="0"/>
            </a:endParaRPr>
          </a:p>
        </p:txBody>
      </p:sp>
      <p:sp>
        <p:nvSpPr>
          <p:cNvPr id="21" name="Google Shape;462;p45">
            <a:hlinkClick r:id="" action="ppaction://noaction"/>
            <a:extLst>
              <a:ext uri="{FF2B5EF4-FFF2-40B4-BE49-F238E27FC236}">
                <a16:creationId xmlns:a16="http://schemas.microsoft.com/office/drawing/2014/main" id="{D4F64E19-7136-4F7B-B5A1-B3A47A08D028}"/>
              </a:ext>
            </a:extLst>
          </p:cNvPr>
          <p:cNvSpPr/>
          <p:nvPr/>
        </p:nvSpPr>
        <p:spPr>
          <a:xfrm rot="18163868">
            <a:off x="7367823" y="130896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TextBox 22">
            <a:extLst>
              <a:ext uri="{FF2B5EF4-FFF2-40B4-BE49-F238E27FC236}">
                <a16:creationId xmlns:a16="http://schemas.microsoft.com/office/drawing/2014/main" id="{82F72E19-B262-4CCA-93A5-5CE7A729DB4C}"/>
              </a:ext>
            </a:extLst>
          </p:cNvPr>
          <p:cNvSpPr txBox="1"/>
          <p:nvPr/>
        </p:nvSpPr>
        <p:spPr>
          <a:xfrm>
            <a:off x="4975122" y="4007069"/>
            <a:ext cx="1259628" cy="246221"/>
          </a:xfrm>
          <a:prstGeom prst="rect">
            <a:avLst/>
          </a:prstGeom>
          <a:noFill/>
        </p:spPr>
        <p:txBody>
          <a:bodyPr wrap="square">
            <a:spAutoFit/>
          </a:bodyPr>
          <a:lstStyle/>
          <a:p>
            <a:r>
              <a:rPr lang="en-US" sz="1000" b="1" dirty="0">
                <a:solidFill>
                  <a:srgbClr val="0070C0"/>
                </a:solidFill>
                <a:latin typeface="Architects Daughter" panose="020B0604020202020204" charset="0"/>
              </a:rPr>
              <a:t>= from/de 18-19</a:t>
            </a:r>
            <a:endParaRPr lang="en-US" sz="1000" b="1" dirty="0">
              <a:latin typeface="Architects Daughter" panose="020B0604020202020204" charset="0"/>
            </a:endParaRPr>
          </a:p>
        </p:txBody>
      </p:sp>
      <p:sp>
        <p:nvSpPr>
          <p:cNvPr id="24" name="TextBox 23">
            <a:extLst>
              <a:ext uri="{FF2B5EF4-FFF2-40B4-BE49-F238E27FC236}">
                <a16:creationId xmlns:a16="http://schemas.microsoft.com/office/drawing/2014/main" id="{2AD09A22-3E9B-4183-98C7-9EF0828248B4}"/>
              </a:ext>
            </a:extLst>
          </p:cNvPr>
          <p:cNvSpPr txBox="1"/>
          <p:nvPr/>
        </p:nvSpPr>
        <p:spPr>
          <a:xfrm>
            <a:off x="4998291" y="4277297"/>
            <a:ext cx="1259628" cy="246221"/>
          </a:xfrm>
          <a:prstGeom prst="rect">
            <a:avLst/>
          </a:prstGeom>
          <a:noFill/>
        </p:spPr>
        <p:txBody>
          <a:bodyPr wrap="square">
            <a:spAutoFit/>
          </a:bodyPr>
          <a:lstStyle/>
          <a:p>
            <a:r>
              <a:rPr lang="en-US" sz="1000" b="1" dirty="0">
                <a:solidFill>
                  <a:srgbClr val="0070C0"/>
                </a:solidFill>
                <a:latin typeface="Architects Daughter" panose="020B0604020202020204" charset="0"/>
              </a:rPr>
              <a:t>-1 % from/de 18-19</a:t>
            </a:r>
            <a:endParaRPr lang="en-US" sz="1000" b="1" dirty="0">
              <a:latin typeface="Architects Daughter" panose="020B0604020202020204" charset="0"/>
            </a:endParaRPr>
          </a:p>
        </p:txBody>
      </p:sp>
      <p:sp>
        <p:nvSpPr>
          <p:cNvPr id="26" name="Google Shape;299;p40">
            <a:hlinkClick r:id="rId8" action="ppaction://hlinksldjump"/>
            <a:extLst>
              <a:ext uri="{FF2B5EF4-FFF2-40B4-BE49-F238E27FC236}">
                <a16:creationId xmlns:a16="http://schemas.microsoft.com/office/drawing/2014/main" id="{509AFC77-EF35-4A01-869F-B812D8213A2E}"/>
              </a:ext>
            </a:extLst>
          </p:cNvPr>
          <p:cNvSpPr txBox="1">
            <a:spLocks/>
          </p:cNvSpPr>
          <p:nvPr/>
        </p:nvSpPr>
        <p:spPr>
          <a:xfrm rot="918199">
            <a:off x="7055699" y="2076011"/>
            <a:ext cx="2036881" cy="920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000" u="sng" dirty="0">
                <a:solidFill>
                  <a:srgbClr val="0070C0"/>
                </a:solidFill>
              </a:rPr>
              <a:t>Remained Same Red</a:t>
            </a:r>
          </a:p>
          <a:p>
            <a:r>
              <a:rPr lang="es-ES" sz="1000" u="sng" dirty="0">
                <a:solidFill>
                  <a:srgbClr val="0070C0"/>
                </a:solidFill>
              </a:rPr>
              <a:t>Permaneció Mismo Roja</a:t>
            </a:r>
          </a:p>
          <a:p>
            <a:endParaRPr lang="es-ES" sz="800" u="sng" dirty="0">
              <a:solidFill>
                <a:srgbClr val="0070C0"/>
              </a:solidFill>
            </a:endParaRPr>
          </a:p>
          <a:p>
            <a:r>
              <a:rPr lang="es-ES" sz="1000" u="sng" dirty="0" err="1">
                <a:solidFill>
                  <a:srgbClr val="0070C0"/>
                </a:solidFill>
              </a:rPr>
              <a:t>Remained</a:t>
            </a:r>
            <a:r>
              <a:rPr lang="es-ES" sz="1000" u="sng" dirty="0">
                <a:solidFill>
                  <a:srgbClr val="0070C0"/>
                </a:solidFill>
              </a:rPr>
              <a:t> </a:t>
            </a:r>
            <a:r>
              <a:rPr lang="es-ES" sz="1000" u="sng" dirty="0" err="1">
                <a:solidFill>
                  <a:srgbClr val="0070C0"/>
                </a:solidFill>
              </a:rPr>
              <a:t>Same</a:t>
            </a:r>
            <a:r>
              <a:rPr lang="es-ES" sz="1000" u="sng" dirty="0">
                <a:solidFill>
                  <a:srgbClr val="0070C0"/>
                </a:solidFill>
              </a:rPr>
              <a:t> Green</a:t>
            </a:r>
          </a:p>
          <a:p>
            <a:r>
              <a:rPr lang="es-ES" sz="1000" u="sng" dirty="0">
                <a:solidFill>
                  <a:srgbClr val="0070C0"/>
                </a:solidFill>
              </a:rPr>
              <a:t>Permaneció Mismo Verde</a:t>
            </a:r>
            <a:r>
              <a:rPr lang="es-ES" sz="800" u="sng" dirty="0">
                <a:solidFill>
                  <a:srgbClr val="0070C0"/>
                </a:solidFill>
              </a:rPr>
              <a:t> </a:t>
            </a:r>
            <a:r>
              <a:rPr lang="en-US" sz="800" u="sng" dirty="0">
                <a:solidFill>
                  <a:srgbClr val="0070C0"/>
                </a:solidFill>
              </a:rPr>
              <a:t> </a:t>
            </a:r>
          </a:p>
        </p:txBody>
      </p:sp>
      <p:sp>
        <p:nvSpPr>
          <p:cNvPr id="27" name="TextBox 26">
            <a:extLst>
              <a:ext uri="{FF2B5EF4-FFF2-40B4-BE49-F238E27FC236}">
                <a16:creationId xmlns:a16="http://schemas.microsoft.com/office/drawing/2014/main" id="{C30984AF-2045-4B46-8B32-BB0664933DA5}"/>
              </a:ext>
            </a:extLst>
          </p:cNvPr>
          <p:cNvSpPr txBox="1"/>
          <p:nvPr/>
        </p:nvSpPr>
        <p:spPr>
          <a:xfrm>
            <a:off x="5041556" y="4483108"/>
            <a:ext cx="1259628" cy="246221"/>
          </a:xfrm>
          <a:prstGeom prst="rect">
            <a:avLst/>
          </a:prstGeom>
          <a:noFill/>
        </p:spPr>
        <p:txBody>
          <a:bodyPr wrap="square">
            <a:spAutoFit/>
          </a:bodyPr>
          <a:lstStyle/>
          <a:p>
            <a:r>
              <a:rPr lang="en-US" sz="1000" b="1" dirty="0">
                <a:solidFill>
                  <a:srgbClr val="0070C0"/>
                </a:solidFill>
                <a:latin typeface="Architects Daughter" panose="020B0604020202020204" charset="0"/>
              </a:rPr>
              <a:t>= from/de 18-19</a:t>
            </a:r>
            <a:endParaRPr lang="en-US" sz="1000" b="1" dirty="0">
              <a:latin typeface="Architects Daughter" panose="020B0604020202020204" charset="0"/>
            </a:endParaRPr>
          </a:p>
        </p:txBody>
      </p:sp>
      <p:pic>
        <p:nvPicPr>
          <p:cNvPr id="30" name="Picture 29">
            <a:extLst>
              <a:ext uri="{FF2B5EF4-FFF2-40B4-BE49-F238E27FC236}">
                <a16:creationId xmlns:a16="http://schemas.microsoft.com/office/drawing/2014/main" id="{7F22E560-BACC-4AA4-9EF2-245AB30BD66F}"/>
              </a:ext>
            </a:extLst>
          </p:cNvPr>
          <p:cNvPicPr>
            <a:picLocks/>
          </p:cNvPicPr>
          <p:nvPr/>
        </p:nvPicPr>
        <p:blipFill>
          <a:blip r:embed="rId13"/>
          <a:stretch>
            <a:fillRect/>
          </a:stretch>
        </p:blipFill>
        <p:spPr>
          <a:xfrm>
            <a:off x="8596165" y="2310334"/>
            <a:ext cx="345674" cy="360174"/>
          </a:xfrm>
          <a:prstGeom prst="rect">
            <a:avLst/>
          </a:prstGeom>
        </p:spPr>
      </p:pic>
      <p:pic>
        <p:nvPicPr>
          <p:cNvPr id="31" name="Picture 30">
            <a:extLst>
              <a:ext uri="{FF2B5EF4-FFF2-40B4-BE49-F238E27FC236}">
                <a16:creationId xmlns:a16="http://schemas.microsoft.com/office/drawing/2014/main" id="{A5741A1E-6B47-4733-8472-89E464DC1F2F}"/>
              </a:ext>
            </a:extLst>
          </p:cNvPr>
          <p:cNvPicPr>
            <a:picLocks/>
          </p:cNvPicPr>
          <p:nvPr/>
        </p:nvPicPr>
        <p:blipFill>
          <a:blip r:embed="rId13"/>
          <a:stretch>
            <a:fillRect/>
          </a:stretch>
        </p:blipFill>
        <p:spPr>
          <a:xfrm>
            <a:off x="8547263" y="2744205"/>
            <a:ext cx="345674" cy="360174"/>
          </a:xfrm>
          <a:prstGeom prst="rect">
            <a:avLst/>
          </a:prstGeom>
        </p:spPr>
      </p:pic>
    </p:spTree>
    <p:extLst>
      <p:ext uri="{BB962C8B-B14F-4D97-AF65-F5344CB8AC3E}">
        <p14:creationId xmlns:p14="http://schemas.microsoft.com/office/powerpoint/2010/main" val="337842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1000"/>
                                        <p:tgtEl>
                                          <p:spTgt spid="189"/>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90"/>
                                        </p:tgtEl>
                                        <p:attrNameLst>
                                          <p:attrName>style.visibility</p:attrName>
                                        </p:attrNameLst>
                                      </p:cBhvr>
                                      <p:to>
                                        <p:strVal val="visible"/>
                                      </p:to>
                                    </p:set>
                                    <p:anim calcmode="lin" valueType="num">
                                      <p:cBhvr additive="base">
                                        <p:cTn id="10" dur="1000"/>
                                        <p:tgtEl>
                                          <p:spTgt spid="190"/>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700"/>
                                        <p:tgtEl>
                                          <p:spTgt spid="40"/>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1000"/>
                                        <p:tgtEl>
                                          <p:spTgt spid="47"/>
                                        </p:tgtEl>
                                        <p:attrNameLst>
                                          <p:attrName>ppt_x</p:attrName>
                                        </p:attrNameLst>
                                      </p:cBhvr>
                                      <p:tavLst>
                                        <p:tav tm="0">
                                          <p:val>
                                            <p:strVal val="#ppt_x-1"/>
                                          </p:val>
                                        </p:tav>
                                        <p:tav tm="100000">
                                          <p:val>
                                            <p:strVal val="#ppt_x"/>
                                          </p:val>
                                        </p:tav>
                                      </p:tavLst>
                                    </p:anim>
                                  </p:childTnLst>
                                </p:cTn>
                              </p:par>
                              <p:par>
                                <p:cTn id="18" presetID="2" presetClass="entr" presetSubtype="8"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additive="base">
                                        <p:cTn id="20" dur="1000"/>
                                        <p:tgtEl>
                                          <p:spTgt spid="49"/>
                                        </p:tgtEl>
                                        <p:attrNameLst>
                                          <p:attrName>ppt_x</p:attrName>
                                        </p:attrNameLst>
                                      </p:cBhvr>
                                      <p:tavLst>
                                        <p:tav tm="0">
                                          <p:val>
                                            <p:strVal val="#ppt_x-1"/>
                                          </p:val>
                                        </p:tav>
                                        <p:tav tm="100000">
                                          <p:val>
                                            <p:strVal val="#ppt_x"/>
                                          </p:val>
                                        </p:tav>
                                      </p:tavLst>
                                    </p:anim>
                                  </p:childTnLst>
                                </p:cTn>
                              </p:par>
                              <p:par>
                                <p:cTn id="21" presetID="2" presetClass="entr" presetSubtype="4"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1000"/>
                                        <p:tgtEl>
                                          <p:spTgt spid="50"/>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1000"/>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45" name="Google Shape;1243;p68">
            <a:extLst>
              <a:ext uri="{FF2B5EF4-FFF2-40B4-BE49-F238E27FC236}">
                <a16:creationId xmlns:a16="http://schemas.microsoft.com/office/drawing/2014/main" id="{9E82515B-2CF5-4E5A-831B-D44400ACACE2}"/>
              </a:ext>
            </a:extLst>
          </p:cNvPr>
          <p:cNvPicPr preferRelativeResize="0"/>
          <p:nvPr/>
        </p:nvPicPr>
        <p:blipFill rotWithShape="1">
          <a:blip r:embed="rId3">
            <a:alphaModFix/>
          </a:blip>
          <a:srcRect t="17562" r="12349" b="21750"/>
          <a:stretch/>
        </p:blipFill>
        <p:spPr>
          <a:xfrm>
            <a:off x="5518909" y="-76300"/>
            <a:ext cx="2942410" cy="665800"/>
          </a:xfrm>
          <a:prstGeom prst="rect">
            <a:avLst/>
          </a:prstGeom>
          <a:noFill/>
          <a:ln>
            <a:noFill/>
          </a:ln>
        </p:spPr>
      </p:pic>
      <p:pic>
        <p:nvPicPr>
          <p:cNvPr id="4" name="Picture 3">
            <a:extLst>
              <a:ext uri="{FF2B5EF4-FFF2-40B4-BE49-F238E27FC236}">
                <a16:creationId xmlns:a16="http://schemas.microsoft.com/office/drawing/2014/main" id="{1936502C-40FB-469B-98DF-BB9F2B15AF37}"/>
              </a:ext>
            </a:extLst>
          </p:cNvPr>
          <p:cNvPicPr>
            <a:picLocks noChangeAspect="1"/>
          </p:cNvPicPr>
          <p:nvPr/>
        </p:nvPicPr>
        <p:blipFill rotWithShape="1">
          <a:blip r:embed="rId4"/>
          <a:srcRect l="77042" t="14452" r="3813" b="74872"/>
          <a:stretch/>
        </p:blipFill>
        <p:spPr>
          <a:xfrm>
            <a:off x="157994" y="59206"/>
            <a:ext cx="1203738" cy="401283"/>
          </a:xfrm>
          <a:prstGeom prst="rect">
            <a:avLst/>
          </a:prstGeom>
        </p:spPr>
      </p:pic>
      <p:pic>
        <p:nvPicPr>
          <p:cNvPr id="9" name="Picture 8">
            <a:extLst>
              <a:ext uri="{FF2B5EF4-FFF2-40B4-BE49-F238E27FC236}">
                <a16:creationId xmlns:a16="http://schemas.microsoft.com/office/drawing/2014/main" id="{F42AAC1A-A071-4BDC-8EE9-16C7EA0468E3}"/>
              </a:ext>
            </a:extLst>
          </p:cNvPr>
          <p:cNvPicPr>
            <a:picLocks noChangeAspect="1"/>
          </p:cNvPicPr>
          <p:nvPr/>
        </p:nvPicPr>
        <p:blipFill rotWithShape="1">
          <a:blip r:embed="rId5"/>
          <a:srcRect l="7780" t="24265" r="16403" b="65804"/>
          <a:stretch/>
        </p:blipFill>
        <p:spPr>
          <a:xfrm>
            <a:off x="585475" y="513117"/>
            <a:ext cx="7913839" cy="392287"/>
          </a:xfrm>
          <a:prstGeom prst="rect">
            <a:avLst/>
          </a:prstGeom>
        </p:spPr>
      </p:pic>
      <p:pic>
        <p:nvPicPr>
          <p:cNvPr id="5" name="Picture 4">
            <a:extLst>
              <a:ext uri="{FF2B5EF4-FFF2-40B4-BE49-F238E27FC236}">
                <a16:creationId xmlns:a16="http://schemas.microsoft.com/office/drawing/2014/main" id="{98FF508F-F266-4E57-8C0D-F7C25CF1AB34}"/>
              </a:ext>
            </a:extLst>
          </p:cNvPr>
          <p:cNvPicPr>
            <a:picLocks noChangeAspect="1"/>
          </p:cNvPicPr>
          <p:nvPr/>
        </p:nvPicPr>
        <p:blipFill rotWithShape="1">
          <a:blip r:embed="rId6"/>
          <a:srcRect l="7380" t="27788" r="15900" b="63394"/>
          <a:stretch/>
        </p:blipFill>
        <p:spPr>
          <a:xfrm>
            <a:off x="585474" y="1903709"/>
            <a:ext cx="7913839" cy="442381"/>
          </a:xfrm>
          <a:prstGeom prst="rect">
            <a:avLst/>
          </a:prstGeom>
        </p:spPr>
      </p:pic>
      <p:pic>
        <p:nvPicPr>
          <p:cNvPr id="7" name="Picture 6">
            <a:extLst>
              <a:ext uri="{FF2B5EF4-FFF2-40B4-BE49-F238E27FC236}">
                <a16:creationId xmlns:a16="http://schemas.microsoft.com/office/drawing/2014/main" id="{8B6793C4-C19E-4DDE-848F-88DB460BDDD2}"/>
              </a:ext>
            </a:extLst>
          </p:cNvPr>
          <p:cNvPicPr>
            <a:picLocks noChangeAspect="1"/>
          </p:cNvPicPr>
          <p:nvPr/>
        </p:nvPicPr>
        <p:blipFill rotWithShape="1">
          <a:blip r:embed="rId7"/>
          <a:srcRect l="7801" t="41981" r="15755" b="47459"/>
          <a:stretch/>
        </p:blipFill>
        <p:spPr>
          <a:xfrm>
            <a:off x="585357" y="3444541"/>
            <a:ext cx="7913839" cy="522585"/>
          </a:xfrm>
          <a:prstGeom prst="rect">
            <a:avLst/>
          </a:prstGeom>
        </p:spPr>
      </p:pic>
      <p:pic>
        <p:nvPicPr>
          <p:cNvPr id="13" name="Picture 12">
            <a:extLst>
              <a:ext uri="{FF2B5EF4-FFF2-40B4-BE49-F238E27FC236}">
                <a16:creationId xmlns:a16="http://schemas.microsoft.com/office/drawing/2014/main" id="{4EF05FA7-882E-46B4-AD03-96E0BFEE7EA3}"/>
              </a:ext>
            </a:extLst>
          </p:cNvPr>
          <p:cNvPicPr>
            <a:picLocks noChangeAspect="1"/>
          </p:cNvPicPr>
          <p:nvPr/>
        </p:nvPicPr>
        <p:blipFill rotWithShape="1">
          <a:blip r:embed="rId8"/>
          <a:srcRect l="7902" t="41183" r="15755" b="50000"/>
          <a:stretch/>
        </p:blipFill>
        <p:spPr>
          <a:xfrm>
            <a:off x="585475" y="934383"/>
            <a:ext cx="7913839" cy="399856"/>
          </a:xfrm>
          <a:prstGeom prst="rect">
            <a:avLst/>
          </a:prstGeom>
        </p:spPr>
      </p:pic>
      <p:sp>
        <p:nvSpPr>
          <p:cNvPr id="14" name="Google Shape;262;p39">
            <a:hlinkClick r:id="rId9" action="ppaction://hlinksldjump"/>
            <a:extLst>
              <a:ext uri="{FF2B5EF4-FFF2-40B4-BE49-F238E27FC236}">
                <a16:creationId xmlns:a16="http://schemas.microsoft.com/office/drawing/2014/main" id="{20EC103C-3DBD-4867-B148-A36C6463F1D8}"/>
              </a:ext>
            </a:extLst>
          </p:cNvPr>
          <p:cNvSpPr txBox="1">
            <a:spLocks/>
          </p:cNvSpPr>
          <p:nvPr/>
        </p:nvSpPr>
        <p:spPr>
          <a:xfrm>
            <a:off x="1904843" y="601355"/>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sp>
        <p:nvSpPr>
          <p:cNvPr id="15" name="Google Shape;262;p39">
            <a:hlinkClick r:id="rId9" action="ppaction://hlinksldjump"/>
            <a:extLst>
              <a:ext uri="{FF2B5EF4-FFF2-40B4-BE49-F238E27FC236}">
                <a16:creationId xmlns:a16="http://schemas.microsoft.com/office/drawing/2014/main" id="{DBE0A47D-0D77-41A9-9FDF-FF504168B4B9}"/>
              </a:ext>
            </a:extLst>
          </p:cNvPr>
          <p:cNvSpPr txBox="1">
            <a:spLocks/>
          </p:cNvSpPr>
          <p:nvPr/>
        </p:nvSpPr>
        <p:spPr>
          <a:xfrm>
            <a:off x="1904843" y="1079818"/>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pic>
        <p:nvPicPr>
          <p:cNvPr id="20" name="Picture 19">
            <a:extLst>
              <a:ext uri="{FF2B5EF4-FFF2-40B4-BE49-F238E27FC236}">
                <a16:creationId xmlns:a16="http://schemas.microsoft.com/office/drawing/2014/main" id="{A20E33EF-FD26-4170-921E-FAE6C58ADA43}"/>
              </a:ext>
            </a:extLst>
          </p:cNvPr>
          <p:cNvPicPr>
            <a:picLocks noChangeAspect="1"/>
          </p:cNvPicPr>
          <p:nvPr/>
        </p:nvPicPr>
        <p:blipFill rotWithShape="1">
          <a:blip r:embed="rId10"/>
          <a:srcRect l="7539" t="47439" r="15756" b="44759"/>
          <a:stretch/>
        </p:blipFill>
        <p:spPr>
          <a:xfrm>
            <a:off x="585478" y="2388711"/>
            <a:ext cx="7913718" cy="431769"/>
          </a:xfrm>
          <a:prstGeom prst="rect">
            <a:avLst/>
          </a:prstGeom>
        </p:spPr>
      </p:pic>
      <p:sp>
        <p:nvSpPr>
          <p:cNvPr id="21" name="Google Shape;262;p39">
            <a:hlinkClick r:id="rId9" action="ppaction://hlinksldjump"/>
            <a:extLst>
              <a:ext uri="{FF2B5EF4-FFF2-40B4-BE49-F238E27FC236}">
                <a16:creationId xmlns:a16="http://schemas.microsoft.com/office/drawing/2014/main" id="{3D5A7141-6BCA-48C5-B7F5-395275EC9A16}"/>
              </a:ext>
            </a:extLst>
          </p:cNvPr>
          <p:cNvSpPr txBox="1">
            <a:spLocks/>
          </p:cNvSpPr>
          <p:nvPr/>
        </p:nvSpPr>
        <p:spPr>
          <a:xfrm>
            <a:off x="1904843" y="2006977"/>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sp>
        <p:nvSpPr>
          <p:cNvPr id="23" name="Google Shape;262;p39">
            <a:hlinkClick r:id="rId9" action="ppaction://hlinksldjump"/>
            <a:extLst>
              <a:ext uri="{FF2B5EF4-FFF2-40B4-BE49-F238E27FC236}">
                <a16:creationId xmlns:a16="http://schemas.microsoft.com/office/drawing/2014/main" id="{2C6E48FE-1C9E-4FC2-98DB-84CE737670FD}"/>
              </a:ext>
            </a:extLst>
          </p:cNvPr>
          <p:cNvSpPr txBox="1">
            <a:spLocks/>
          </p:cNvSpPr>
          <p:nvPr/>
        </p:nvSpPr>
        <p:spPr>
          <a:xfrm>
            <a:off x="1840156" y="2849055"/>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pic>
        <p:nvPicPr>
          <p:cNvPr id="26" name="Picture 25">
            <a:extLst>
              <a:ext uri="{FF2B5EF4-FFF2-40B4-BE49-F238E27FC236}">
                <a16:creationId xmlns:a16="http://schemas.microsoft.com/office/drawing/2014/main" id="{C6841316-0664-47C8-9E60-8644EACE5FF7}"/>
              </a:ext>
            </a:extLst>
          </p:cNvPr>
          <p:cNvPicPr>
            <a:picLocks noChangeAspect="1"/>
          </p:cNvPicPr>
          <p:nvPr/>
        </p:nvPicPr>
        <p:blipFill rotWithShape="1">
          <a:blip r:embed="rId11"/>
          <a:srcRect l="7539" t="60904" r="15756" b="27969"/>
          <a:stretch/>
        </p:blipFill>
        <p:spPr>
          <a:xfrm>
            <a:off x="585476" y="4028439"/>
            <a:ext cx="7913718" cy="475790"/>
          </a:xfrm>
          <a:prstGeom prst="rect">
            <a:avLst/>
          </a:prstGeom>
        </p:spPr>
      </p:pic>
      <p:pic>
        <p:nvPicPr>
          <p:cNvPr id="28" name="Picture 27">
            <a:extLst>
              <a:ext uri="{FF2B5EF4-FFF2-40B4-BE49-F238E27FC236}">
                <a16:creationId xmlns:a16="http://schemas.microsoft.com/office/drawing/2014/main" id="{C1C1EF7B-DA66-473D-9A54-C3ECBCC37BB8}"/>
              </a:ext>
            </a:extLst>
          </p:cNvPr>
          <p:cNvPicPr>
            <a:picLocks noChangeAspect="1"/>
          </p:cNvPicPr>
          <p:nvPr/>
        </p:nvPicPr>
        <p:blipFill rotWithShape="1">
          <a:blip r:embed="rId12"/>
          <a:srcRect l="7539" t="46683" r="15756" b="44608"/>
          <a:stretch/>
        </p:blipFill>
        <p:spPr>
          <a:xfrm>
            <a:off x="585479" y="1383365"/>
            <a:ext cx="7913836" cy="392287"/>
          </a:xfrm>
          <a:prstGeom prst="rect">
            <a:avLst/>
          </a:prstGeom>
        </p:spPr>
      </p:pic>
      <p:pic>
        <p:nvPicPr>
          <p:cNvPr id="30" name="Picture 29">
            <a:extLst>
              <a:ext uri="{FF2B5EF4-FFF2-40B4-BE49-F238E27FC236}">
                <a16:creationId xmlns:a16="http://schemas.microsoft.com/office/drawing/2014/main" id="{642F8D94-FEC0-409B-A02E-8F95FD7AC2B1}"/>
              </a:ext>
            </a:extLst>
          </p:cNvPr>
          <p:cNvPicPr>
            <a:picLocks noChangeAspect="1"/>
          </p:cNvPicPr>
          <p:nvPr/>
        </p:nvPicPr>
        <p:blipFill rotWithShape="1">
          <a:blip r:embed="rId13"/>
          <a:srcRect l="7801" t="35299" r="15755" b="55992"/>
          <a:stretch/>
        </p:blipFill>
        <p:spPr>
          <a:xfrm>
            <a:off x="585475" y="2855296"/>
            <a:ext cx="7913721" cy="440293"/>
          </a:xfrm>
          <a:prstGeom prst="rect">
            <a:avLst/>
          </a:prstGeom>
        </p:spPr>
      </p:pic>
      <p:pic>
        <p:nvPicPr>
          <p:cNvPr id="32" name="Picture 31">
            <a:extLst>
              <a:ext uri="{FF2B5EF4-FFF2-40B4-BE49-F238E27FC236}">
                <a16:creationId xmlns:a16="http://schemas.microsoft.com/office/drawing/2014/main" id="{008136AA-369B-4CE4-8A9F-E4CE2807D32A}"/>
              </a:ext>
            </a:extLst>
          </p:cNvPr>
          <p:cNvPicPr>
            <a:picLocks noChangeAspect="1"/>
          </p:cNvPicPr>
          <p:nvPr/>
        </p:nvPicPr>
        <p:blipFill rotWithShape="1">
          <a:blip r:embed="rId14"/>
          <a:srcRect l="7801" t="40288" r="15755" b="48585"/>
          <a:stretch/>
        </p:blipFill>
        <p:spPr>
          <a:xfrm>
            <a:off x="585356" y="4542144"/>
            <a:ext cx="7913839" cy="477187"/>
          </a:xfrm>
          <a:prstGeom prst="rect">
            <a:avLst/>
          </a:prstGeom>
        </p:spPr>
      </p:pic>
      <p:pic>
        <p:nvPicPr>
          <p:cNvPr id="33" name="Picture 32">
            <a:extLst>
              <a:ext uri="{FF2B5EF4-FFF2-40B4-BE49-F238E27FC236}">
                <a16:creationId xmlns:a16="http://schemas.microsoft.com/office/drawing/2014/main" id="{638069CA-C742-4B34-9BC8-D31A1EAA1FD4}"/>
              </a:ext>
            </a:extLst>
          </p:cNvPr>
          <p:cNvPicPr>
            <a:picLocks noChangeAspect="1"/>
          </p:cNvPicPr>
          <p:nvPr/>
        </p:nvPicPr>
        <p:blipFill rotWithShape="1">
          <a:blip r:embed="rId15"/>
          <a:srcRect l="4460" t="16585" r="70206" b="76237"/>
          <a:stretch/>
        </p:blipFill>
        <p:spPr>
          <a:xfrm>
            <a:off x="1361732" y="58201"/>
            <a:ext cx="2316505" cy="404118"/>
          </a:xfrm>
          <a:prstGeom prst="rect">
            <a:avLst/>
          </a:prstGeom>
        </p:spPr>
      </p:pic>
      <p:pic>
        <p:nvPicPr>
          <p:cNvPr id="35" name="Google Shape;1242;p68">
            <a:extLst>
              <a:ext uri="{FF2B5EF4-FFF2-40B4-BE49-F238E27FC236}">
                <a16:creationId xmlns:a16="http://schemas.microsoft.com/office/drawing/2014/main" id="{4ED3FD49-A60E-4963-A092-0235FB998345}"/>
              </a:ext>
            </a:extLst>
          </p:cNvPr>
          <p:cNvPicPr preferRelativeResize="0"/>
          <p:nvPr/>
        </p:nvPicPr>
        <p:blipFill rotWithShape="1">
          <a:blip r:embed="rId16">
            <a:alphaModFix/>
          </a:blip>
          <a:srcRect t="11051" r="20000" b="26510"/>
          <a:stretch/>
        </p:blipFill>
        <p:spPr>
          <a:xfrm>
            <a:off x="3469871" y="-139864"/>
            <a:ext cx="2696450" cy="665800"/>
          </a:xfrm>
          <a:prstGeom prst="rect">
            <a:avLst/>
          </a:prstGeom>
          <a:noFill/>
          <a:ln>
            <a:noFill/>
          </a:ln>
        </p:spPr>
      </p:pic>
      <p:sp>
        <p:nvSpPr>
          <p:cNvPr id="51" name="Google Shape;262;p39">
            <a:hlinkClick r:id="rId9" action="ppaction://hlinksldjump"/>
            <a:extLst>
              <a:ext uri="{FF2B5EF4-FFF2-40B4-BE49-F238E27FC236}">
                <a16:creationId xmlns:a16="http://schemas.microsoft.com/office/drawing/2014/main" id="{1263F3D4-3BCF-4A37-9DD9-DD8BC7344EA4}"/>
              </a:ext>
            </a:extLst>
          </p:cNvPr>
          <p:cNvSpPr txBox="1">
            <a:spLocks/>
          </p:cNvSpPr>
          <p:nvPr/>
        </p:nvSpPr>
        <p:spPr>
          <a:xfrm>
            <a:off x="1904843" y="3559467"/>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2018-2019</a:t>
            </a:r>
          </a:p>
        </p:txBody>
      </p:sp>
      <p:sp>
        <p:nvSpPr>
          <p:cNvPr id="53" name="Google Shape;262;p39">
            <a:hlinkClick r:id="rId9" action="ppaction://hlinksldjump"/>
            <a:extLst>
              <a:ext uri="{FF2B5EF4-FFF2-40B4-BE49-F238E27FC236}">
                <a16:creationId xmlns:a16="http://schemas.microsoft.com/office/drawing/2014/main" id="{0D9E6048-E553-4C4F-AA52-B97787745706}"/>
              </a:ext>
            </a:extLst>
          </p:cNvPr>
          <p:cNvSpPr txBox="1">
            <a:spLocks/>
          </p:cNvSpPr>
          <p:nvPr/>
        </p:nvSpPr>
        <p:spPr>
          <a:xfrm>
            <a:off x="1904843" y="2520909"/>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55" name="Google Shape;262;p39">
            <a:hlinkClick r:id="rId9" action="ppaction://hlinksldjump"/>
            <a:extLst>
              <a:ext uri="{FF2B5EF4-FFF2-40B4-BE49-F238E27FC236}">
                <a16:creationId xmlns:a16="http://schemas.microsoft.com/office/drawing/2014/main" id="{5500CB3A-EF4B-465D-8587-6334E5AA81E0}"/>
              </a:ext>
            </a:extLst>
          </p:cNvPr>
          <p:cNvSpPr txBox="1">
            <a:spLocks/>
          </p:cNvSpPr>
          <p:nvPr/>
        </p:nvSpPr>
        <p:spPr>
          <a:xfrm>
            <a:off x="1904843" y="4136325"/>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2019-2020</a:t>
            </a:r>
          </a:p>
        </p:txBody>
      </p:sp>
      <p:sp>
        <p:nvSpPr>
          <p:cNvPr id="57" name="Google Shape;262;p39">
            <a:hlinkClick r:id="rId9" action="ppaction://hlinksldjump"/>
            <a:extLst>
              <a:ext uri="{FF2B5EF4-FFF2-40B4-BE49-F238E27FC236}">
                <a16:creationId xmlns:a16="http://schemas.microsoft.com/office/drawing/2014/main" id="{D4135305-A282-44D7-8AF1-C6F185E46AD3}"/>
              </a:ext>
            </a:extLst>
          </p:cNvPr>
          <p:cNvSpPr txBox="1">
            <a:spLocks/>
          </p:cNvSpPr>
          <p:nvPr/>
        </p:nvSpPr>
        <p:spPr>
          <a:xfrm>
            <a:off x="1904843" y="1475656"/>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59" name="Google Shape;262;p39">
            <a:hlinkClick r:id="rId9" action="ppaction://hlinksldjump"/>
            <a:extLst>
              <a:ext uri="{FF2B5EF4-FFF2-40B4-BE49-F238E27FC236}">
                <a16:creationId xmlns:a16="http://schemas.microsoft.com/office/drawing/2014/main" id="{5EE476D5-4E4D-4323-8E51-72B647694536}"/>
              </a:ext>
            </a:extLst>
          </p:cNvPr>
          <p:cNvSpPr txBox="1">
            <a:spLocks/>
          </p:cNvSpPr>
          <p:nvPr/>
        </p:nvSpPr>
        <p:spPr>
          <a:xfrm>
            <a:off x="1904843" y="2995852"/>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sp>
        <p:nvSpPr>
          <p:cNvPr id="61" name="Google Shape;262;p39">
            <a:hlinkClick r:id="rId9" action="ppaction://hlinksldjump"/>
            <a:extLst>
              <a:ext uri="{FF2B5EF4-FFF2-40B4-BE49-F238E27FC236}">
                <a16:creationId xmlns:a16="http://schemas.microsoft.com/office/drawing/2014/main" id="{A98080C3-7AC4-4D60-8786-218FBB703EED}"/>
              </a:ext>
            </a:extLst>
          </p:cNvPr>
          <p:cNvSpPr txBox="1">
            <a:spLocks/>
          </p:cNvSpPr>
          <p:nvPr/>
        </p:nvSpPr>
        <p:spPr>
          <a:xfrm>
            <a:off x="1903445" y="4656489"/>
            <a:ext cx="915900" cy="35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200" dirty="0"/>
              <a:t>2020-2021</a:t>
            </a:r>
          </a:p>
        </p:txBody>
      </p:sp>
      <p:pic>
        <p:nvPicPr>
          <p:cNvPr id="63" name="Google Shape;1235;p68">
            <a:extLst>
              <a:ext uri="{FF2B5EF4-FFF2-40B4-BE49-F238E27FC236}">
                <a16:creationId xmlns:a16="http://schemas.microsoft.com/office/drawing/2014/main" id="{C4A134C6-5169-4CFB-BC58-AF9AA5FF25A7}"/>
              </a:ext>
            </a:extLst>
          </p:cNvPr>
          <p:cNvPicPr preferRelativeResize="0"/>
          <p:nvPr/>
        </p:nvPicPr>
        <p:blipFill>
          <a:blip r:embed="rId17">
            <a:alphaModFix/>
          </a:blip>
          <a:stretch>
            <a:fillRect/>
          </a:stretch>
        </p:blipFill>
        <p:spPr>
          <a:xfrm>
            <a:off x="7954753" y="-44720"/>
            <a:ext cx="521212" cy="665799"/>
          </a:xfrm>
          <a:prstGeom prst="rect">
            <a:avLst/>
          </a:prstGeom>
          <a:noFill/>
          <a:ln>
            <a:noFill/>
          </a:ln>
        </p:spPr>
      </p:pic>
      <p:sp>
        <p:nvSpPr>
          <p:cNvPr id="3" name="TextBox 2">
            <a:extLst>
              <a:ext uri="{FF2B5EF4-FFF2-40B4-BE49-F238E27FC236}">
                <a16:creationId xmlns:a16="http://schemas.microsoft.com/office/drawing/2014/main" id="{9B2B2C84-C2CE-43D5-AFA2-0D8B19274A51}"/>
              </a:ext>
            </a:extLst>
          </p:cNvPr>
          <p:cNvSpPr txBox="1"/>
          <p:nvPr/>
        </p:nvSpPr>
        <p:spPr>
          <a:xfrm>
            <a:off x="5924460" y="91813"/>
            <a:ext cx="2350000" cy="338554"/>
          </a:xfrm>
          <a:prstGeom prst="rect">
            <a:avLst/>
          </a:prstGeom>
          <a:noFill/>
        </p:spPr>
        <p:txBody>
          <a:bodyPr wrap="square">
            <a:spAutoFit/>
          </a:bodyPr>
          <a:lstStyle/>
          <a:p>
            <a:r>
              <a:rPr lang="es-ES" sz="1600" b="1" dirty="0">
                <a:latin typeface="Architects Daughter" panose="020B0604020202020204" charset="0"/>
              </a:rPr>
              <a:t>MATH/MATEMÁTICAS </a:t>
            </a:r>
            <a:endParaRPr lang="en-US" sz="1600" b="1" dirty="0"/>
          </a:p>
        </p:txBody>
      </p:sp>
      <p:sp>
        <p:nvSpPr>
          <p:cNvPr id="6" name="Google Shape;299;p40">
            <a:hlinkClick r:id="rId9" action="ppaction://hlinksldjump"/>
            <a:extLst>
              <a:ext uri="{FF2B5EF4-FFF2-40B4-BE49-F238E27FC236}">
                <a16:creationId xmlns:a16="http://schemas.microsoft.com/office/drawing/2014/main" id="{42F50356-9609-4903-8FC4-FA73B4A60F45}"/>
              </a:ext>
            </a:extLst>
          </p:cNvPr>
          <p:cNvSpPr txBox="1">
            <a:spLocks/>
          </p:cNvSpPr>
          <p:nvPr/>
        </p:nvSpPr>
        <p:spPr>
          <a:xfrm>
            <a:off x="4089144" y="-33043"/>
            <a:ext cx="1248854" cy="4453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400" dirty="0"/>
              <a:t>1</a:t>
            </a:r>
            <a:r>
              <a:rPr lang="en-US" sz="2400" baseline="30000" dirty="0"/>
              <a:t>st</a:t>
            </a:r>
            <a:r>
              <a:rPr lang="en-US" sz="2400" dirty="0"/>
              <a:t>/ 1</a:t>
            </a:r>
            <a:r>
              <a:rPr lang="en-US" sz="2400" b="0" dirty="0">
                <a:latin typeface="Calibri" panose="020F0502020204030204" pitchFamily="34" charset="0"/>
                <a:cs typeface="Calibri" panose="020F0502020204030204" pitchFamily="34" charset="0"/>
              </a:rPr>
              <a:t>⁰</a:t>
            </a:r>
            <a:endParaRPr lang="en-US" sz="2400" b="0" dirty="0"/>
          </a:p>
        </p:txBody>
      </p:sp>
      <p:pic>
        <p:nvPicPr>
          <p:cNvPr id="2" name="Picture 1">
            <a:extLst>
              <a:ext uri="{FF2B5EF4-FFF2-40B4-BE49-F238E27FC236}">
                <a16:creationId xmlns:a16="http://schemas.microsoft.com/office/drawing/2014/main" id="{2987E958-78B0-4B92-886D-55A4A937B6AD}"/>
              </a:ext>
            </a:extLst>
          </p:cNvPr>
          <p:cNvPicPr>
            <a:picLocks/>
          </p:cNvPicPr>
          <p:nvPr/>
        </p:nvPicPr>
        <p:blipFill>
          <a:blip r:embed="rId18"/>
          <a:stretch>
            <a:fillRect/>
          </a:stretch>
        </p:blipFill>
        <p:spPr>
          <a:xfrm>
            <a:off x="4713571" y="1382528"/>
            <a:ext cx="406400" cy="406400"/>
          </a:xfrm>
          <a:prstGeom prst="rect">
            <a:avLst/>
          </a:prstGeom>
        </p:spPr>
      </p:pic>
      <p:pic>
        <p:nvPicPr>
          <p:cNvPr id="8" name="Picture 7">
            <a:extLst>
              <a:ext uri="{FF2B5EF4-FFF2-40B4-BE49-F238E27FC236}">
                <a16:creationId xmlns:a16="http://schemas.microsoft.com/office/drawing/2014/main" id="{5D1D0592-E252-4E50-87E6-329C5EEDA0C9}"/>
              </a:ext>
            </a:extLst>
          </p:cNvPr>
          <p:cNvPicPr>
            <a:picLocks/>
          </p:cNvPicPr>
          <p:nvPr/>
        </p:nvPicPr>
        <p:blipFill>
          <a:blip r:embed="rId18"/>
          <a:stretch>
            <a:fillRect/>
          </a:stretch>
        </p:blipFill>
        <p:spPr>
          <a:xfrm>
            <a:off x="5050369" y="2886028"/>
            <a:ext cx="406400" cy="406400"/>
          </a:xfrm>
          <a:prstGeom prst="rect">
            <a:avLst/>
          </a:prstGeom>
        </p:spPr>
      </p:pic>
      <p:pic>
        <p:nvPicPr>
          <p:cNvPr id="11" name="Picture 10">
            <a:extLst>
              <a:ext uri="{FF2B5EF4-FFF2-40B4-BE49-F238E27FC236}">
                <a16:creationId xmlns:a16="http://schemas.microsoft.com/office/drawing/2014/main" id="{E478D7BB-A50E-4FCE-892E-F738255C4327}"/>
              </a:ext>
            </a:extLst>
          </p:cNvPr>
          <p:cNvPicPr>
            <a:picLocks/>
          </p:cNvPicPr>
          <p:nvPr/>
        </p:nvPicPr>
        <p:blipFill>
          <a:blip r:embed="rId18"/>
          <a:stretch>
            <a:fillRect/>
          </a:stretch>
        </p:blipFill>
        <p:spPr>
          <a:xfrm>
            <a:off x="4542275" y="4595385"/>
            <a:ext cx="406400" cy="406400"/>
          </a:xfrm>
          <a:prstGeom prst="rect">
            <a:avLst/>
          </a:prstGeom>
        </p:spPr>
      </p:pic>
    </p:spTree>
    <p:extLst>
      <p:ext uri="{BB962C8B-B14F-4D97-AF65-F5344CB8AC3E}">
        <p14:creationId xmlns:p14="http://schemas.microsoft.com/office/powerpoint/2010/main" val="14084323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Interactive Bulletin Board by Slidesgo">
  <a:themeElements>
    <a:clrScheme name="Simple Light">
      <a:dk1>
        <a:srgbClr val="000000"/>
      </a:dk1>
      <a:lt1>
        <a:srgbClr val="F3F3F3"/>
      </a:lt1>
      <a:dk2>
        <a:srgbClr val="EA9999"/>
      </a:dk2>
      <a:lt2>
        <a:srgbClr val="F3F3F3"/>
      </a:lt2>
      <a:accent1>
        <a:srgbClr val="93C47D"/>
      </a:accent1>
      <a:accent2>
        <a:srgbClr val="FFD966"/>
      </a:accent2>
      <a:accent3>
        <a:srgbClr val="EA9999"/>
      </a:accent3>
      <a:accent4>
        <a:srgbClr val="000000"/>
      </a:accent4>
      <a:accent5>
        <a:srgbClr val="F3F3F3"/>
      </a:accent5>
      <a:accent6>
        <a:srgbClr val="FFEE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89E4792-DDD8-411D-B9EA-9315B06D52E9}">
  <we:reference id="beefbeef-beef-beef-beef-beefbeefbeef" version="2.0.0.0" store="EXCatalog" storeType="EXCatalog"/>
  <we:alternateReferences>
    <we:reference id="WA104380121" version="2.0.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C1960A9FA3194FA7A528997D9153E0" ma:contentTypeVersion="13" ma:contentTypeDescription="Create a new document." ma:contentTypeScope="" ma:versionID="c39810a77f25f9d45580d19c2c60c1d4">
  <xsd:schema xmlns:xsd="http://www.w3.org/2001/XMLSchema" xmlns:xs="http://www.w3.org/2001/XMLSchema" xmlns:p="http://schemas.microsoft.com/office/2006/metadata/properties" xmlns:ns3="5007e0bb-5fd9-4a67-88e9-b10b7a8d9cc8" xmlns:ns4="1e51ec9c-d47f-4b66-b24e-2812958007c7" targetNamespace="http://schemas.microsoft.com/office/2006/metadata/properties" ma:root="true" ma:fieldsID="3273dd196138ae4894a535c28f8d077b" ns3:_="" ns4:_="">
    <xsd:import namespace="5007e0bb-5fd9-4a67-88e9-b10b7a8d9cc8"/>
    <xsd:import namespace="1e51ec9c-d47f-4b66-b24e-2812958007c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07e0bb-5fd9-4a67-88e9-b10b7a8d9c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51ec9c-d47f-4b66-b24e-2812958007c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783740-9A63-4179-978F-8D922CCEBA27}">
  <ds:schemaRefs>
    <ds:schemaRef ds:uri="http://schemas.microsoft.com/sharepoint/v3/contenttype/forms"/>
  </ds:schemaRefs>
</ds:datastoreItem>
</file>

<file path=customXml/itemProps2.xml><?xml version="1.0" encoding="utf-8"?>
<ds:datastoreItem xmlns:ds="http://schemas.openxmlformats.org/officeDocument/2006/customXml" ds:itemID="{027C2C48-6B8B-499C-B052-A118AA7445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07e0bb-5fd9-4a67-88e9-b10b7a8d9cc8"/>
    <ds:schemaRef ds:uri="1e51ec9c-d47f-4b66-b24e-2812958007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663C1A-E6A5-4DC2-9558-E932ED51C921}">
  <ds:schemaRefs>
    <ds:schemaRef ds:uri="http://schemas.openxmlformats.org/package/2006/metadata/core-properties"/>
    <ds:schemaRef ds:uri="http://schemas.microsoft.com/office/2006/metadata/properties"/>
    <ds:schemaRef ds:uri="http://purl.org/dc/dcmitype/"/>
    <ds:schemaRef ds:uri="1e51ec9c-d47f-4b66-b24e-2812958007c7"/>
    <ds:schemaRef ds:uri="http://www.w3.org/XML/1998/namespace"/>
    <ds:schemaRef ds:uri="http://schemas.microsoft.com/office/2006/documentManagement/types"/>
    <ds:schemaRef ds:uri="http://purl.org/dc/terms/"/>
    <ds:schemaRef ds:uri="http://schemas.microsoft.com/office/infopath/2007/PartnerControls"/>
    <ds:schemaRef ds:uri="5007e0bb-5fd9-4a67-88e9-b10b7a8d9cc8"/>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1479</TotalTime>
  <Words>1117</Words>
  <Application>Microsoft Office PowerPoint</Application>
  <PresentationFormat>On-screen Show (16:9)</PresentationFormat>
  <Paragraphs>258</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Catamaran</vt:lpstr>
      <vt:lpstr>Calibri</vt:lpstr>
      <vt:lpstr>Architects Daughter</vt:lpstr>
      <vt:lpstr>Interactive Bulletin Board by Slidesgo</vt:lpstr>
      <vt:lpstr>Arvin Union School District  Local Measures  Distrito Escolar Union de Arvin Medidas Locales</vt:lpstr>
      <vt:lpstr>CONSIDERATIONS/CONSIDERACIONES… </vt:lpstr>
      <vt:lpstr>CONSIDERATIONS </vt:lpstr>
      <vt:lpstr>ADDITIONALLY/ADICIONALMENTE …</vt:lpstr>
      <vt:lpstr>2019-2020 LOCAL DATA FOR STUDENTS INCLUDES/  DATOS LOCALES 2019-2020 PARA ESTUDIANTES INCLUYE</vt:lpstr>
      <vt:lpstr>LOCAL DATA MOVING INTO 2020-2021 WILL INCLUDE/  LOS DATOS LOCALES QUE SE MUDAN A 2020-2021 INCLUIRÁN</vt:lpstr>
      <vt:lpstr>i-Ready Diagnostic Results Resultados del Diagnóstico i-Ready</vt:lpstr>
      <vt:lpstr>i-Ready Diagnostic Results Resultados del Diagnóstico i-Ready</vt:lpstr>
      <vt:lpstr>PowerPoint Presentation</vt:lpstr>
      <vt:lpstr>PowerPoint Presentation</vt:lpstr>
      <vt:lpstr>PowerPoint Presentation</vt:lpstr>
      <vt:lpstr>PowerPoint Presentation</vt:lpstr>
      <vt:lpstr>PowerPoint Presentation</vt:lpstr>
      <vt:lpstr>PowerPoint Presentation</vt:lpstr>
      <vt:lpstr>7th Grade MATH MATEMÁTICAS 7⁰ Grado</vt:lpstr>
      <vt:lpstr>7th Grade MATH MATEMÁTICAS 7⁰ Grado</vt:lpstr>
      <vt:lpstr>7th Grade READING LECTURA 7⁰ Grado</vt:lpstr>
      <vt:lpstr>PowerPoint Presentation</vt:lpstr>
      <vt:lpstr>8th Grade MATH MATEMÁTICAS 8⁰ Grado</vt:lpstr>
      <vt:lpstr>8th Grade MATH MATEMÁTICAS 8⁰ Grado</vt:lpstr>
      <vt:lpstr>8th Grade READING LECTURA 8⁰ Grado</vt:lpstr>
      <vt:lpstr>PowerPoint Presentation</vt:lpstr>
      <vt:lpstr>2020-2021</vt:lpstr>
      <vt:lpstr>PowerPoint Presentation</vt:lpstr>
      <vt:lpstr>PowerPoint Presentation</vt:lpstr>
      <vt:lpstr>PowerPoint Presentation</vt:lpstr>
      <vt:lpstr>PowerPoint Presentation</vt:lpstr>
      <vt:lpstr>#weareinthistogether</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Arvin Union School District  Local Measures Distrito Escolar Union de Arvin Medidas Locales</dc:title>
  <dc:creator>Emma Pereida-Martinez</dc:creator>
  <cp:lastModifiedBy>Emma Pereida-Martinez</cp:lastModifiedBy>
  <cp:revision>6</cp:revision>
  <cp:lastPrinted>2020-10-15T21:25:23Z</cp:lastPrinted>
  <dcterms:modified xsi:type="dcterms:W3CDTF">2020-10-21T19:05:01Z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0x01010083C1960A9FA3194FA7A528997D9153E0</vt:lpwstr>
  </property>
</Properties>
</file>