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Bahiana" panose="020B0604020202020204" charset="0"/>
      <p:regular r:id="rId28"/>
    </p:embeddedFont>
    <p:embeddedFont>
      <p:font typeface="Barlow" panose="020B060402020202020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ali" panose="020B0604020202020204" charset="-34"/>
      <p:regular r:id="rId45"/>
      <p:bold r:id="rId46"/>
      <p:italic r:id="rId47"/>
      <p:boldItalic r:id="rId48"/>
    </p:embeddedFont>
    <p:embeddedFont>
      <p:font typeface="Roboto Slab Light" panose="020B0604020202020204" charset="0"/>
      <p:regular r:id="rId49"/>
      <p:bold r:id="rId50"/>
    </p:embeddedFont>
    <p:embeddedFont>
      <p:font typeface="Tulpen One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11966ad4ea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11966ad4ea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11966ad4e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11966ad4e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11966ad4ea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11966ad4ea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11966ad4ea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11966ad4ea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11966ad4ea4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11966ad4ea4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11966ad4ea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11966ad4ea4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1693fbdc1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1693fbdc1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- Guest - Tony Orozco !!  9:30 am (approximate)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117ab08fd0d_4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117ab08fd0d_4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117ab08fd0d_4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117ab08fd0d_4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118ae704b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4" name="Google Shape;2554;g118ae704b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Gio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11855432d2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11855432d2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117ab08fd0d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117ab08fd0d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Gio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11855432d2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0" name="Google Shape;2740;g11855432d2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g11855432d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7" name="Google Shape;2747;g11855432d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https://docs.google.com/forms/d/e/1FAIpQLSeppZBAxxttUpJpIXpyarAWzVbRmUWIcRx43HlkXvKOeqlipg/viewform?usp=sf_link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g118ae704b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5" name="Google Shape;2805;g118ae704b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Gio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GIo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 - Dar la bienvenida al Dr. Harris.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11693fbdc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11693fbdc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Title I Announcements - Dr. Harris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1966ad4e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1966ad4e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11966ad4ea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11966ad4ea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11966ad4ea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11966ad4ea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" y="-35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50" y="3085700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63" y="2263363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720000" y="3384550"/>
            <a:ext cx="4283700" cy="43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421050"/>
            <a:ext cx="428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3"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4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51804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64051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49729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55751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5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/>
          </a:blip>
          <a:srcRect l="70668" b="73406"/>
          <a:stretch/>
        </p:blipFill>
        <p:spPr>
          <a:xfrm>
            <a:off x="5807630" y="-10349"/>
            <a:ext cx="3346718" cy="17068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 hasCustomPrompt="1"/>
          </p:nvPr>
        </p:nvSpPr>
        <p:spPr>
          <a:xfrm>
            <a:off x="1291575" y="1114457"/>
            <a:ext cx="13905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834975" y="2320986"/>
            <a:ext cx="23037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2"/>
          </p:nvPr>
        </p:nvSpPr>
        <p:spPr>
          <a:xfrm>
            <a:off x="868575" y="1867648"/>
            <a:ext cx="2236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2400" b="1" u="none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3" hasCustomPrompt="1"/>
          </p:nvPr>
        </p:nvSpPr>
        <p:spPr>
          <a:xfrm>
            <a:off x="3876750" y="1114457"/>
            <a:ext cx="13905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4"/>
          </p:nvPr>
        </p:nvSpPr>
        <p:spPr>
          <a:xfrm>
            <a:off x="3420150" y="2320986"/>
            <a:ext cx="23037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453750" y="1867648"/>
            <a:ext cx="2236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2400" b="1" u="none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 hasCustomPrompt="1"/>
          </p:nvPr>
        </p:nvSpPr>
        <p:spPr>
          <a:xfrm>
            <a:off x="6461925" y="1114457"/>
            <a:ext cx="13905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7"/>
          </p:nvPr>
        </p:nvSpPr>
        <p:spPr>
          <a:xfrm>
            <a:off x="6005325" y="2320986"/>
            <a:ext cx="23037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8"/>
          </p:nvPr>
        </p:nvSpPr>
        <p:spPr>
          <a:xfrm>
            <a:off x="6038925" y="1867648"/>
            <a:ext cx="2236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2400" b="1" u="none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9" hasCustomPrompt="1"/>
          </p:nvPr>
        </p:nvSpPr>
        <p:spPr>
          <a:xfrm>
            <a:off x="1291563" y="2986434"/>
            <a:ext cx="13905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3"/>
          </p:nvPr>
        </p:nvSpPr>
        <p:spPr>
          <a:xfrm>
            <a:off x="834963" y="4132319"/>
            <a:ext cx="2303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4"/>
          </p:nvPr>
        </p:nvSpPr>
        <p:spPr>
          <a:xfrm>
            <a:off x="868563" y="3731263"/>
            <a:ext cx="2236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2400" b="1" u="none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15" hasCustomPrompt="1"/>
          </p:nvPr>
        </p:nvSpPr>
        <p:spPr>
          <a:xfrm>
            <a:off x="3876738" y="2986434"/>
            <a:ext cx="13905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6"/>
          </p:nvPr>
        </p:nvSpPr>
        <p:spPr>
          <a:xfrm>
            <a:off x="3420138" y="4132319"/>
            <a:ext cx="2303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7"/>
          </p:nvPr>
        </p:nvSpPr>
        <p:spPr>
          <a:xfrm>
            <a:off x="3420138" y="3731263"/>
            <a:ext cx="2303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2400" b="1" u="none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18" hasCustomPrompt="1"/>
          </p:nvPr>
        </p:nvSpPr>
        <p:spPr>
          <a:xfrm>
            <a:off x="6461913" y="2986434"/>
            <a:ext cx="13905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9"/>
          </p:nvPr>
        </p:nvSpPr>
        <p:spPr>
          <a:xfrm>
            <a:off x="6005313" y="4132319"/>
            <a:ext cx="2303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u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20"/>
          </p:nvPr>
        </p:nvSpPr>
        <p:spPr>
          <a:xfrm>
            <a:off x="6038913" y="3731263"/>
            <a:ext cx="2236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2400" b="1" u="none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ulpen One"/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2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77708" t="77089"/>
          <a:stretch/>
        </p:blipFill>
        <p:spPr>
          <a:xfrm flipH="1">
            <a:off x="-11422" y="4272150"/>
            <a:ext cx="1512749" cy="87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725275" y="2999163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725308" y="1742938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 ">
  <p:cSld name="CUSTOM_9_1_1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2">
            <a:alphaModFix/>
          </a:blip>
          <a:srcRect t="169" b="159"/>
          <a:stretch/>
        </p:blipFill>
        <p:spPr>
          <a:xfrm rot="10800000" flipH="1">
            <a:off x="-23025" y="5567"/>
            <a:ext cx="9174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3125355" y="3094250"/>
            <a:ext cx="2650800" cy="4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1529392" y="1838013"/>
            <a:ext cx="6085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">
  <p:cSld name="BIG_NUMBER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944400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944400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944400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_NUMBER_2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2430150" y="3175597"/>
            <a:ext cx="4283700" cy="43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hasCustomPrompt="1"/>
          </p:nvPr>
        </p:nvSpPr>
        <p:spPr>
          <a:xfrm>
            <a:off x="1512800" y="1512800"/>
            <a:ext cx="6118500" cy="150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  3">
  <p:cSld name="CUSTOM_8_1_1_1_2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2914500" y="1591885"/>
            <a:ext cx="33150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hasCustomPrompt="1"/>
          </p:nvPr>
        </p:nvSpPr>
        <p:spPr>
          <a:xfrm>
            <a:off x="3235249" y="1060600"/>
            <a:ext cx="26733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2914500" y="2743039"/>
            <a:ext cx="33150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3" hasCustomPrompt="1"/>
          </p:nvPr>
        </p:nvSpPr>
        <p:spPr>
          <a:xfrm>
            <a:off x="3235249" y="2218050"/>
            <a:ext cx="26733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2914500" y="3907437"/>
            <a:ext cx="33150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5" hasCustomPrompt="1"/>
          </p:nvPr>
        </p:nvSpPr>
        <p:spPr>
          <a:xfrm>
            <a:off x="3235249" y="3375500"/>
            <a:ext cx="26733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  4">
  <p:cSld name="CUSTOM_8_1_1_1_1_1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l="66971"/>
          <a:stretch/>
        </p:blipFill>
        <p:spPr>
          <a:xfrm rot="10800000">
            <a:off x="-2" y="-16800"/>
            <a:ext cx="3021926" cy="51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2301930" y="2544139"/>
            <a:ext cx="2411100" cy="3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hasCustomPrompt="1"/>
          </p:nvPr>
        </p:nvSpPr>
        <p:spPr>
          <a:xfrm>
            <a:off x="2702475" y="1518050"/>
            <a:ext cx="1610100" cy="7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2"/>
          </p:nvPr>
        </p:nvSpPr>
        <p:spPr>
          <a:xfrm>
            <a:off x="4927434" y="1718394"/>
            <a:ext cx="2004600" cy="3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3" hasCustomPrompt="1"/>
          </p:nvPr>
        </p:nvSpPr>
        <p:spPr>
          <a:xfrm>
            <a:off x="5327782" y="952576"/>
            <a:ext cx="1203900" cy="56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4"/>
          </p:nvPr>
        </p:nvSpPr>
        <p:spPr>
          <a:xfrm>
            <a:off x="4534049" y="3783744"/>
            <a:ext cx="2004600" cy="3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5" hasCustomPrompt="1"/>
          </p:nvPr>
        </p:nvSpPr>
        <p:spPr>
          <a:xfrm>
            <a:off x="4916745" y="3169336"/>
            <a:ext cx="1239000" cy="3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132" name="Google Shape;132;p20"/>
          <p:cNvGrpSpPr/>
          <p:nvPr/>
        </p:nvGrpSpPr>
        <p:grpSpPr>
          <a:xfrm rot="5400000" flipH="1">
            <a:off x="6544355" y="-256574"/>
            <a:ext cx="2349607" cy="2849698"/>
            <a:chOff x="6794405" y="-27361"/>
            <a:chExt cx="2349607" cy="2849698"/>
          </a:xfrm>
        </p:grpSpPr>
        <p:pic>
          <p:nvPicPr>
            <p:cNvPr id="133" name="Google Shape;133;p20"/>
            <p:cNvPicPr preferRelativeResize="0"/>
            <p:nvPr/>
          </p:nvPicPr>
          <p:blipFill rotWithShape="1">
            <a:blip r:embed="rId4">
              <a:alphaModFix/>
            </a:blip>
            <a:srcRect l="68835" t="77608"/>
            <a:stretch/>
          </p:blipFill>
          <p:spPr>
            <a:xfrm rot="-5400000">
              <a:off x="7143300" y="821625"/>
              <a:ext cx="2849698" cy="11517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20"/>
            <p:cNvGrpSpPr/>
            <p:nvPr/>
          </p:nvGrpSpPr>
          <p:grpSpPr>
            <a:xfrm>
              <a:off x="6794405" y="-23488"/>
              <a:ext cx="2349591" cy="1499535"/>
              <a:chOff x="6787967" y="-17050"/>
              <a:chExt cx="2349591" cy="1499535"/>
            </a:xfrm>
          </p:grpSpPr>
          <p:sp>
            <p:nvSpPr>
              <p:cNvPr id="135" name="Google Shape;135;p20"/>
              <p:cNvSpPr/>
              <p:nvPr/>
            </p:nvSpPr>
            <p:spPr>
              <a:xfrm rot="-5400000">
                <a:off x="7601158" y="-53916"/>
                <a:ext cx="1499535" cy="1573266"/>
              </a:xfrm>
              <a:custGeom>
                <a:avLst/>
                <a:gdLst/>
                <a:ahLst/>
                <a:cxnLst/>
                <a:rect l="l" t="t" r="r" b="b"/>
                <a:pathLst>
                  <a:path w="35042" h="36765" extrusionOk="0">
                    <a:moveTo>
                      <a:pt x="538" y="552"/>
                    </a:moveTo>
                    <a:lnTo>
                      <a:pt x="538" y="552"/>
                    </a:lnTo>
                    <a:cubicBezTo>
                      <a:pt x="2516" y="1227"/>
                      <a:pt x="4418" y="2097"/>
                      <a:pt x="6212" y="3126"/>
                    </a:cubicBezTo>
                    <a:cubicBezTo>
                      <a:pt x="8127" y="4192"/>
                      <a:pt x="9907" y="5454"/>
                      <a:pt x="11589" y="6810"/>
                    </a:cubicBezTo>
                    <a:cubicBezTo>
                      <a:pt x="12441" y="7474"/>
                      <a:pt x="13250" y="8192"/>
                      <a:pt x="14055" y="8902"/>
                    </a:cubicBezTo>
                    <a:cubicBezTo>
                      <a:pt x="14834" y="9642"/>
                      <a:pt x="15621" y="10375"/>
                      <a:pt x="16365" y="11143"/>
                    </a:cubicBezTo>
                    <a:cubicBezTo>
                      <a:pt x="17870" y="12666"/>
                      <a:pt x="19298" y="14254"/>
                      <a:pt x="20665" y="15882"/>
                    </a:cubicBezTo>
                    <a:cubicBezTo>
                      <a:pt x="23417" y="19124"/>
                      <a:pt x="25973" y="22511"/>
                      <a:pt x="28345" y="26002"/>
                    </a:cubicBezTo>
                    <a:cubicBezTo>
                      <a:pt x="30720" y="29483"/>
                      <a:pt x="32953" y="33109"/>
                      <a:pt x="34988" y="36721"/>
                    </a:cubicBezTo>
                    <a:lnTo>
                      <a:pt x="33403" y="36126"/>
                    </a:lnTo>
                    <a:cubicBezTo>
                      <a:pt x="32888" y="35930"/>
                      <a:pt x="32377" y="35749"/>
                      <a:pt x="31859" y="35517"/>
                    </a:cubicBezTo>
                    <a:lnTo>
                      <a:pt x="30303" y="34857"/>
                    </a:lnTo>
                    <a:cubicBezTo>
                      <a:pt x="29788" y="34632"/>
                      <a:pt x="29291" y="34381"/>
                      <a:pt x="28780" y="34142"/>
                    </a:cubicBezTo>
                    <a:cubicBezTo>
                      <a:pt x="26750" y="33193"/>
                      <a:pt x="24817" y="32075"/>
                      <a:pt x="22964" y="30865"/>
                    </a:cubicBezTo>
                    <a:cubicBezTo>
                      <a:pt x="19262" y="28428"/>
                      <a:pt x="15955" y="25520"/>
                      <a:pt x="13025" y="22325"/>
                    </a:cubicBezTo>
                    <a:cubicBezTo>
                      <a:pt x="10121" y="19113"/>
                      <a:pt x="7601" y="15603"/>
                      <a:pt x="5491" y="11894"/>
                    </a:cubicBezTo>
                    <a:cubicBezTo>
                      <a:pt x="3456" y="8276"/>
                      <a:pt x="1700" y="4487"/>
                      <a:pt x="538" y="552"/>
                    </a:cubicBezTo>
                    <a:close/>
                    <a:moveTo>
                      <a:pt x="1" y="1"/>
                    </a:moveTo>
                    <a:lnTo>
                      <a:pt x="81" y="317"/>
                    </a:lnTo>
                    <a:cubicBezTo>
                      <a:pt x="606" y="2383"/>
                      <a:pt x="1317" y="4392"/>
                      <a:pt x="2126" y="6372"/>
                    </a:cubicBezTo>
                    <a:cubicBezTo>
                      <a:pt x="2938" y="8348"/>
                      <a:pt x="3856" y="10288"/>
                      <a:pt x="4900" y="12173"/>
                    </a:cubicBezTo>
                    <a:cubicBezTo>
                      <a:pt x="6989" y="15937"/>
                      <a:pt x="9486" y="19527"/>
                      <a:pt x="12467" y="22757"/>
                    </a:cubicBezTo>
                    <a:cubicBezTo>
                      <a:pt x="13964" y="24363"/>
                      <a:pt x="15527" y="25926"/>
                      <a:pt x="17242" y="27340"/>
                    </a:cubicBezTo>
                    <a:cubicBezTo>
                      <a:pt x="18972" y="28736"/>
                      <a:pt x="20752" y="30085"/>
                      <a:pt x="22670" y="31253"/>
                    </a:cubicBezTo>
                    <a:cubicBezTo>
                      <a:pt x="26474" y="33646"/>
                      <a:pt x="30607" y="35502"/>
                      <a:pt x="35042" y="36764"/>
                    </a:cubicBezTo>
                    <a:cubicBezTo>
                      <a:pt x="33243" y="32910"/>
                      <a:pt x="31115" y="29305"/>
                      <a:pt x="28805" y="25744"/>
                    </a:cubicBezTo>
                    <a:cubicBezTo>
                      <a:pt x="26470" y="22210"/>
                      <a:pt x="23958" y="18765"/>
                      <a:pt x="21125" y="15545"/>
                    </a:cubicBezTo>
                    <a:cubicBezTo>
                      <a:pt x="18294" y="12326"/>
                      <a:pt x="15176" y="9316"/>
                      <a:pt x="11753" y="6636"/>
                    </a:cubicBezTo>
                    <a:cubicBezTo>
                      <a:pt x="8333" y="3957"/>
                      <a:pt x="4552" y="1617"/>
                      <a:pt x="327" y="11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0"/>
              <p:cNvSpPr/>
              <p:nvPr/>
            </p:nvSpPr>
            <p:spPr>
              <a:xfrm rot="-5400000">
                <a:off x="7612884" y="-52633"/>
                <a:ext cx="1487082" cy="1560386"/>
              </a:xfrm>
              <a:custGeom>
                <a:avLst/>
                <a:gdLst/>
                <a:ahLst/>
                <a:cxnLst/>
                <a:rect l="l" t="t" r="r" b="b"/>
                <a:pathLst>
                  <a:path w="34751" h="36464" extrusionOk="0">
                    <a:moveTo>
                      <a:pt x="0" y="1"/>
                    </a:moveTo>
                    <a:lnTo>
                      <a:pt x="4286" y="4606"/>
                    </a:lnTo>
                    <a:lnTo>
                      <a:pt x="8611" y="9182"/>
                    </a:lnTo>
                    <a:lnTo>
                      <a:pt x="17303" y="18290"/>
                    </a:lnTo>
                    <a:lnTo>
                      <a:pt x="26041" y="27363"/>
                    </a:lnTo>
                    <a:lnTo>
                      <a:pt x="30403" y="31905"/>
                    </a:lnTo>
                    <a:lnTo>
                      <a:pt x="34751" y="36463"/>
                    </a:lnTo>
                    <a:cubicBezTo>
                      <a:pt x="32093" y="33240"/>
                      <a:pt x="29279" y="30129"/>
                      <a:pt x="26450" y="27036"/>
                    </a:cubicBezTo>
                    <a:cubicBezTo>
                      <a:pt x="23619" y="23943"/>
                      <a:pt x="20722" y="20905"/>
                      <a:pt x="17832" y="17859"/>
                    </a:cubicBezTo>
                    <a:cubicBezTo>
                      <a:pt x="14903" y="14849"/>
                      <a:pt x="11987" y="11825"/>
                      <a:pt x="9014" y="8849"/>
                    </a:cubicBezTo>
                    <a:cubicBezTo>
                      <a:pt x="6040" y="5871"/>
                      <a:pt x="3056" y="2905"/>
                      <a:pt x="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0"/>
              <p:cNvSpPr/>
              <p:nvPr/>
            </p:nvSpPr>
            <p:spPr>
              <a:xfrm rot="-5400000">
                <a:off x="8281265" y="779729"/>
                <a:ext cx="298093" cy="110833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2590" extrusionOk="0">
                    <a:moveTo>
                      <a:pt x="6845" y="1"/>
                    </a:moveTo>
                    <a:lnTo>
                      <a:pt x="0" y="2282"/>
                    </a:lnTo>
                    <a:lnTo>
                      <a:pt x="119" y="2590"/>
                    </a:lnTo>
                    <a:lnTo>
                      <a:pt x="6965" y="309"/>
                    </a:lnTo>
                    <a:lnTo>
                      <a:pt x="6845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0"/>
              <p:cNvSpPr/>
              <p:nvPr/>
            </p:nvSpPr>
            <p:spPr>
              <a:xfrm rot="-5400000">
                <a:off x="8168311" y="888062"/>
                <a:ext cx="283201" cy="106168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481" extrusionOk="0">
                    <a:moveTo>
                      <a:pt x="6498" y="0"/>
                    </a:moveTo>
                    <a:lnTo>
                      <a:pt x="1" y="2172"/>
                    </a:lnTo>
                    <a:lnTo>
                      <a:pt x="120" y="2480"/>
                    </a:lnTo>
                    <a:lnTo>
                      <a:pt x="6618" y="308"/>
                    </a:lnTo>
                    <a:lnTo>
                      <a:pt x="649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0"/>
              <p:cNvSpPr/>
              <p:nvPr/>
            </p:nvSpPr>
            <p:spPr>
              <a:xfrm rot="-5400000">
                <a:off x="8360151" y="464229"/>
                <a:ext cx="60723" cy="19847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638" extrusionOk="0">
                    <a:moveTo>
                      <a:pt x="1070" y="0"/>
                    </a:moveTo>
                    <a:lnTo>
                      <a:pt x="1" y="4569"/>
                    </a:lnTo>
                    <a:lnTo>
                      <a:pt x="345" y="4638"/>
                    </a:lnTo>
                    <a:lnTo>
                      <a:pt x="1418" y="69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0"/>
              <p:cNvSpPr/>
              <p:nvPr/>
            </p:nvSpPr>
            <p:spPr>
              <a:xfrm rot="-5400000">
                <a:off x="7363419" y="-591923"/>
                <a:ext cx="908185" cy="2059090"/>
              </a:xfrm>
              <a:custGeom>
                <a:avLst/>
                <a:gdLst/>
                <a:ahLst/>
                <a:cxnLst/>
                <a:rect l="l" t="t" r="r" b="b"/>
                <a:pathLst>
                  <a:path w="21223" h="48118" extrusionOk="0">
                    <a:moveTo>
                      <a:pt x="846" y="705"/>
                    </a:moveTo>
                    <a:cubicBezTo>
                      <a:pt x="2577" y="2026"/>
                      <a:pt x="4195" y="3481"/>
                      <a:pt x="5653" y="5063"/>
                    </a:cubicBezTo>
                    <a:cubicBezTo>
                      <a:pt x="7186" y="6738"/>
                      <a:pt x="8553" y="8537"/>
                      <a:pt x="9779" y="10411"/>
                    </a:cubicBezTo>
                    <a:cubicBezTo>
                      <a:pt x="12227" y="14172"/>
                      <a:pt x="14054" y="18243"/>
                      <a:pt x="15555" y="22391"/>
                    </a:cubicBezTo>
                    <a:cubicBezTo>
                      <a:pt x="16335" y="24454"/>
                      <a:pt x="16966" y="26568"/>
                      <a:pt x="17585" y="28678"/>
                    </a:cubicBezTo>
                    <a:cubicBezTo>
                      <a:pt x="18195" y="30793"/>
                      <a:pt x="18728" y="32928"/>
                      <a:pt x="19185" y="35074"/>
                    </a:cubicBezTo>
                    <a:cubicBezTo>
                      <a:pt x="20106" y="39357"/>
                      <a:pt x="20784" y="43744"/>
                      <a:pt x="21197" y="48056"/>
                    </a:cubicBezTo>
                    <a:cubicBezTo>
                      <a:pt x="20395" y="47211"/>
                      <a:pt x="19620" y="46359"/>
                      <a:pt x="18866" y="45521"/>
                    </a:cubicBezTo>
                    <a:lnTo>
                      <a:pt x="17734" y="44281"/>
                    </a:lnTo>
                    <a:lnTo>
                      <a:pt x="17169" y="43668"/>
                    </a:lnTo>
                    <a:lnTo>
                      <a:pt x="16632" y="43012"/>
                    </a:lnTo>
                    <a:lnTo>
                      <a:pt x="14493" y="40369"/>
                    </a:lnTo>
                    <a:cubicBezTo>
                      <a:pt x="14145" y="39922"/>
                      <a:pt x="13768" y="39499"/>
                      <a:pt x="13445" y="39038"/>
                    </a:cubicBezTo>
                    <a:lnTo>
                      <a:pt x="12488" y="37646"/>
                    </a:lnTo>
                    <a:lnTo>
                      <a:pt x="10577" y="34865"/>
                    </a:lnTo>
                    <a:lnTo>
                      <a:pt x="8887" y="31968"/>
                    </a:lnTo>
                    <a:cubicBezTo>
                      <a:pt x="8608" y="31485"/>
                      <a:pt x="8314" y="31006"/>
                      <a:pt x="8053" y="30517"/>
                    </a:cubicBezTo>
                    <a:lnTo>
                      <a:pt x="7306" y="29023"/>
                    </a:lnTo>
                    <a:lnTo>
                      <a:pt x="6559" y="27533"/>
                    </a:lnTo>
                    <a:cubicBezTo>
                      <a:pt x="6309" y="27036"/>
                      <a:pt x="6048" y="26543"/>
                      <a:pt x="5852" y="26024"/>
                    </a:cubicBezTo>
                    <a:lnTo>
                      <a:pt x="4579" y="22953"/>
                    </a:lnTo>
                    <a:cubicBezTo>
                      <a:pt x="4192" y="21920"/>
                      <a:pt x="3869" y="20865"/>
                      <a:pt x="3496" y="19828"/>
                    </a:cubicBezTo>
                    <a:cubicBezTo>
                      <a:pt x="3104" y="18791"/>
                      <a:pt x="2872" y="17713"/>
                      <a:pt x="2564" y="16655"/>
                    </a:cubicBezTo>
                    <a:cubicBezTo>
                      <a:pt x="2248" y="15600"/>
                      <a:pt x="2042" y="14523"/>
                      <a:pt x="1816" y="13446"/>
                    </a:cubicBezTo>
                    <a:cubicBezTo>
                      <a:pt x="982" y="9257"/>
                      <a:pt x="503" y="4954"/>
                      <a:pt x="846" y="705"/>
                    </a:cubicBezTo>
                    <a:close/>
                    <a:moveTo>
                      <a:pt x="529" y="1"/>
                    </a:moveTo>
                    <a:lnTo>
                      <a:pt x="493" y="331"/>
                    </a:lnTo>
                    <a:cubicBezTo>
                      <a:pt x="0" y="4751"/>
                      <a:pt x="333" y="9197"/>
                      <a:pt x="1160" y="13555"/>
                    </a:cubicBezTo>
                    <a:cubicBezTo>
                      <a:pt x="2012" y="17906"/>
                      <a:pt x="3307" y="22199"/>
                      <a:pt x="5178" y="26278"/>
                    </a:cubicBezTo>
                    <a:cubicBezTo>
                      <a:pt x="5381" y="26800"/>
                      <a:pt x="5642" y="27297"/>
                      <a:pt x="5896" y="27801"/>
                    </a:cubicBezTo>
                    <a:lnTo>
                      <a:pt x="6657" y="29306"/>
                    </a:lnTo>
                    <a:lnTo>
                      <a:pt x="7419" y="30807"/>
                    </a:lnTo>
                    <a:cubicBezTo>
                      <a:pt x="7680" y="31307"/>
                      <a:pt x="8003" y="31775"/>
                      <a:pt x="8289" y="32261"/>
                    </a:cubicBezTo>
                    <a:lnTo>
                      <a:pt x="10066" y="35148"/>
                    </a:lnTo>
                    <a:lnTo>
                      <a:pt x="12060" y="37907"/>
                    </a:lnTo>
                    <a:lnTo>
                      <a:pt x="13057" y="39285"/>
                    </a:lnTo>
                    <a:cubicBezTo>
                      <a:pt x="13394" y="39741"/>
                      <a:pt x="13786" y="40162"/>
                      <a:pt x="14148" y="40600"/>
                    </a:cubicBezTo>
                    <a:lnTo>
                      <a:pt x="16360" y="43211"/>
                    </a:lnTo>
                    <a:lnTo>
                      <a:pt x="16915" y="43864"/>
                    </a:lnTo>
                    <a:lnTo>
                      <a:pt x="17538" y="44488"/>
                    </a:lnTo>
                    <a:lnTo>
                      <a:pt x="18790" y="45713"/>
                    </a:lnTo>
                    <a:cubicBezTo>
                      <a:pt x="19624" y="46526"/>
                      <a:pt x="20435" y="47316"/>
                      <a:pt x="21222" y="48117"/>
                    </a:cubicBezTo>
                    <a:cubicBezTo>
                      <a:pt x="21139" y="43661"/>
                      <a:pt x="20544" y="39328"/>
                      <a:pt x="19717" y="34984"/>
                    </a:cubicBezTo>
                    <a:cubicBezTo>
                      <a:pt x="18847" y="30658"/>
                      <a:pt x="17702" y="26369"/>
                      <a:pt x="16110" y="22213"/>
                    </a:cubicBezTo>
                    <a:cubicBezTo>
                      <a:pt x="15298" y="20143"/>
                      <a:pt x="14406" y="18095"/>
                      <a:pt x="13383" y="16108"/>
                    </a:cubicBezTo>
                    <a:cubicBezTo>
                      <a:pt x="12346" y="14124"/>
                      <a:pt x="11236" y="12174"/>
                      <a:pt x="9989" y="10295"/>
                    </a:cubicBezTo>
                    <a:cubicBezTo>
                      <a:pt x="8720" y="8432"/>
                      <a:pt x="7368" y="6615"/>
                      <a:pt x="5845" y="4914"/>
                    </a:cubicBezTo>
                    <a:cubicBezTo>
                      <a:pt x="4301" y="3236"/>
                      <a:pt x="2636" y="1644"/>
                      <a:pt x="805" y="215"/>
                    </a:cubicBez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0"/>
              <p:cNvSpPr/>
              <p:nvPr/>
            </p:nvSpPr>
            <p:spPr>
              <a:xfrm rot="-5400000">
                <a:off x="7385201" y="-598172"/>
                <a:ext cx="878444" cy="2042786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47737" extrusionOk="0">
                    <a:moveTo>
                      <a:pt x="1" y="0"/>
                    </a:moveTo>
                    <a:lnTo>
                      <a:pt x="5364" y="11862"/>
                    </a:lnTo>
                    <a:cubicBezTo>
                      <a:pt x="7151" y="15813"/>
                      <a:pt x="8979" y="19751"/>
                      <a:pt x="10726" y="23718"/>
                    </a:cubicBezTo>
                    <a:cubicBezTo>
                      <a:pt x="12522" y="27667"/>
                      <a:pt x="14273" y="31633"/>
                      <a:pt x="15966" y="35614"/>
                    </a:cubicBezTo>
                    <a:cubicBezTo>
                      <a:pt x="16811" y="37609"/>
                      <a:pt x="17659" y="39600"/>
                      <a:pt x="18424" y="41619"/>
                    </a:cubicBezTo>
                    <a:cubicBezTo>
                      <a:pt x="19244" y="43625"/>
                      <a:pt x="19944" y="45659"/>
                      <a:pt x="20528" y="47737"/>
                    </a:cubicBezTo>
                    <a:cubicBezTo>
                      <a:pt x="19643" y="43520"/>
                      <a:pt x="18033" y="39473"/>
                      <a:pt x="16478" y="35437"/>
                    </a:cubicBezTo>
                    <a:cubicBezTo>
                      <a:pt x="14882" y="31409"/>
                      <a:pt x="13124" y="27442"/>
                      <a:pt x="11379" y="23468"/>
                    </a:cubicBezTo>
                    <a:cubicBezTo>
                      <a:pt x="9573" y="19520"/>
                      <a:pt x="7757" y="15578"/>
                      <a:pt x="5861" y="11666"/>
                    </a:cubicBezTo>
                    <a:cubicBezTo>
                      <a:pt x="3968" y="7753"/>
                      <a:pt x="2032" y="3856"/>
                      <a:pt x="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0"/>
              <p:cNvSpPr/>
              <p:nvPr/>
            </p:nvSpPr>
            <p:spPr>
              <a:xfrm rot="-5400000">
                <a:off x="7669442" y="502767"/>
                <a:ext cx="330401" cy="60551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1415" extrusionOk="0">
                    <a:moveTo>
                      <a:pt x="55" y="0"/>
                    </a:moveTo>
                    <a:lnTo>
                      <a:pt x="1" y="323"/>
                    </a:lnTo>
                    <a:lnTo>
                      <a:pt x="7669" y="1414"/>
                    </a:lnTo>
                    <a:lnTo>
                      <a:pt x="7720" y="109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0"/>
              <p:cNvSpPr/>
              <p:nvPr/>
            </p:nvSpPr>
            <p:spPr>
              <a:xfrm rot="-5400000">
                <a:off x="7409676" y="333944"/>
                <a:ext cx="124954" cy="214476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5012" extrusionOk="0">
                    <a:moveTo>
                      <a:pt x="2603" y="0"/>
                    </a:moveTo>
                    <a:lnTo>
                      <a:pt x="1" y="4867"/>
                    </a:lnTo>
                    <a:lnTo>
                      <a:pt x="319" y="5011"/>
                    </a:lnTo>
                    <a:lnTo>
                      <a:pt x="2919" y="141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0"/>
              <p:cNvSpPr/>
              <p:nvPr/>
            </p:nvSpPr>
            <p:spPr>
              <a:xfrm rot="-5400000">
                <a:off x="7528773" y="285458"/>
                <a:ext cx="143569" cy="18019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4211" extrusionOk="0">
                    <a:moveTo>
                      <a:pt x="3064" y="0"/>
                    </a:moveTo>
                    <a:lnTo>
                      <a:pt x="0" y="4025"/>
                    </a:lnTo>
                    <a:lnTo>
                      <a:pt x="291" y="4210"/>
                    </a:lnTo>
                    <a:lnTo>
                      <a:pt x="3354" y="189"/>
                    </a:ln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0"/>
              <p:cNvSpPr/>
              <p:nvPr/>
            </p:nvSpPr>
            <p:spPr>
              <a:xfrm rot="-5400000">
                <a:off x="7997094" y="366960"/>
                <a:ext cx="307379" cy="41423"/>
              </a:xfrm>
              <a:custGeom>
                <a:avLst/>
                <a:gdLst/>
                <a:ahLst/>
                <a:cxnLst/>
                <a:rect l="l" t="t" r="r" b="b"/>
                <a:pathLst>
                  <a:path w="7183" h="968" extrusionOk="0">
                    <a:moveTo>
                      <a:pt x="37" y="0"/>
                    </a:moveTo>
                    <a:lnTo>
                      <a:pt x="0" y="323"/>
                    </a:lnTo>
                    <a:lnTo>
                      <a:pt x="7147" y="968"/>
                    </a:lnTo>
                    <a:lnTo>
                      <a:pt x="7183" y="64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t="76525" r="76561"/>
          <a:stretch/>
        </p:blipFill>
        <p:spPr>
          <a:xfrm>
            <a:off x="0" y="3936100"/>
            <a:ext cx="2143277" cy="120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549875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549875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921175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"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2">
            <a:alphaModFix/>
          </a:blip>
          <a:srcRect t="169" b="159"/>
          <a:stretch/>
        </p:blipFill>
        <p:spPr>
          <a:xfrm>
            <a:off x="-23025" y="5567"/>
            <a:ext cx="9174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>
            <a:spLocks noGrp="1"/>
          </p:cNvSpPr>
          <p:nvPr>
            <p:ph type="subTitle" idx="1"/>
          </p:nvPr>
        </p:nvSpPr>
        <p:spPr>
          <a:xfrm>
            <a:off x="6095071" y="2972917"/>
            <a:ext cx="22551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2"/>
          </p:nvPr>
        </p:nvSpPr>
        <p:spPr>
          <a:xfrm>
            <a:off x="3421421" y="2087616"/>
            <a:ext cx="22551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3"/>
          </p:nvPr>
        </p:nvSpPr>
        <p:spPr>
          <a:xfrm>
            <a:off x="747775" y="2972930"/>
            <a:ext cx="22551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4"/>
          </p:nvPr>
        </p:nvSpPr>
        <p:spPr>
          <a:xfrm>
            <a:off x="6095071" y="3463488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5"/>
          </p:nvPr>
        </p:nvSpPr>
        <p:spPr>
          <a:xfrm>
            <a:off x="3421421" y="258407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6"/>
          </p:nvPr>
        </p:nvSpPr>
        <p:spPr>
          <a:xfrm>
            <a:off x="747771" y="346345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dk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506125" y="1786700"/>
            <a:ext cx="62319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_1"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subTitle" idx="1"/>
          </p:nvPr>
        </p:nvSpPr>
        <p:spPr>
          <a:xfrm>
            <a:off x="1071835" y="1438563"/>
            <a:ext cx="23967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2"/>
          </p:nvPr>
        </p:nvSpPr>
        <p:spPr>
          <a:xfrm>
            <a:off x="5689996" y="1438563"/>
            <a:ext cx="23967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3"/>
          </p:nvPr>
        </p:nvSpPr>
        <p:spPr>
          <a:xfrm>
            <a:off x="1071870" y="2070597"/>
            <a:ext cx="2396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4"/>
          </p:nvPr>
        </p:nvSpPr>
        <p:spPr>
          <a:xfrm>
            <a:off x="5689960" y="2070597"/>
            <a:ext cx="2396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5"/>
          </p:nvPr>
        </p:nvSpPr>
        <p:spPr>
          <a:xfrm>
            <a:off x="1071835" y="3032669"/>
            <a:ext cx="23967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ubTitle" idx="6"/>
          </p:nvPr>
        </p:nvSpPr>
        <p:spPr>
          <a:xfrm>
            <a:off x="5689996" y="3032662"/>
            <a:ext cx="23967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7"/>
          </p:nvPr>
        </p:nvSpPr>
        <p:spPr>
          <a:xfrm>
            <a:off x="1071870" y="3670993"/>
            <a:ext cx="2396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8"/>
          </p:nvPr>
        </p:nvSpPr>
        <p:spPr>
          <a:xfrm>
            <a:off x="5689960" y="3670993"/>
            <a:ext cx="2396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l="68835" t="77608"/>
          <a:stretch/>
        </p:blipFill>
        <p:spPr>
          <a:xfrm>
            <a:off x="6294300" y="3991775"/>
            <a:ext cx="2849698" cy="115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 ">
  <p:cSld name="CUSTOM_8_1_1">
    <p:bg>
      <p:bgPr>
        <a:solidFill>
          <a:schemeClr val="dk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>
            <a:spLocks noGrp="1"/>
          </p:cNvSpPr>
          <p:nvPr>
            <p:ph type="subTitle" idx="1"/>
          </p:nvPr>
        </p:nvSpPr>
        <p:spPr>
          <a:xfrm>
            <a:off x="6183627" y="3735445"/>
            <a:ext cx="2240400" cy="67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 hasCustomPrompt="1"/>
          </p:nvPr>
        </p:nvSpPr>
        <p:spPr>
          <a:xfrm>
            <a:off x="6183642" y="3381746"/>
            <a:ext cx="17034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2"/>
          </p:nvPr>
        </p:nvSpPr>
        <p:spPr>
          <a:xfrm>
            <a:off x="6183627" y="1900745"/>
            <a:ext cx="2240400" cy="67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3" hasCustomPrompt="1"/>
          </p:nvPr>
        </p:nvSpPr>
        <p:spPr>
          <a:xfrm>
            <a:off x="6183642" y="1547046"/>
            <a:ext cx="1703400" cy="3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24"/>
          <p:cNvSpPr txBox="1">
            <a:spLocks noGrp="1"/>
          </p:cNvSpPr>
          <p:nvPr>
            <p:ph type="ctrTitle" idx="4"/>
          </p:nvPr>
        </p:nvSpPr>
        <p:spPr>
          <a:xfrm>
            <a:off x="720050" y="351842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_1_1">
    <p:bg>
      <p:bgPr>
        <a:solidFill>
          <a:schemeClr val="dk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5"/>
          <p:cNvGrpSpPr/>
          <p:nvPr/>
        </p:nvGrpSpPr>
        <p:grpSpPr>
          <a:xfrm flipH="1">
            <a:off x="0" y="0"/>
            <a:ext cx="9144000" cy="5143500"/>
            <a:chOff x="0" y="0"/>
            <a:chExt cx="9144000" cy="5143500"/>
          </a:xfrm>
        </p:grpSpPr>
        <p:pic>
          <p:nvPicPr>
            <p:cNvPr id="179" name="Google Shape;179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5"/>
            <p:cNvPicPr preferRelativeResize="0"/>
            <p:nvPr/>
          </p:nvPicPr>
          <p:blipFill rotWithShape="1">
            <a:blip r:embed="rId3">
              <a:alphaModFix/>
            </a:blip>
            <a:srcRect t="76525" r="76561"/>
            <a:stretch/>
          </p:blipFill>
          <p:spPr>
            <a:xfrm>
              <a:off x="0" y="3936100"/>
              <a:ext cx="2143277" cy="1207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720050" y="349072"/>
            <a:ext cx="7265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_1_1_1">
    <p:bg>
      <p:bgPr>
        <a:solidFill>
          <a:schemeClr val="dk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>
            <a:spLocks noGrp="1"/>
          </p:cNvSpPr>
          <p:nvPr>
            <p:ph type="ctrTitle"/>
          </p:nvPr>
        </p:nvSpPr>
        <p:spPr>
          <a:xfrm>
            <a:off x="720050" y="349072"/>
            <a:ext cx="72654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grpSp>
        <p:nvGrpSpPr>
          <p:cNvPr id="185" name="Google Shape;185;p26"/>
          <p:cNvGrpSpPr/>
          <p:nvPr/>
        </p:nvGrpSpPr>
        <p:grpSpPr>
          <a:xfrm>
            <a:off x="6794405" y="-27361"/>
            <a:ext cx="2349607" cy="2849698"/>
            <a:chOff x="6794405" y="-27361"/>
            <a:chExt cx="2349607" cy="2849698"/>
          </a:xfrm>
        </p:grpSpPr>
        <p:pic>
          <p:nvPicPr>
            <p:cNvPr id="186" name="Google Shape;186;p26"/>
            <p:cNvPicPr preferRelativeResize="0"/>
            <p:nvPr/>
          </p:nvPicPr>
          <p:blipFill rotWithShape="1">
            <a:blip r:embed="rId3">
              <a:alphaModFix/>
            </a:blip>
            <a:srcRect l="68835" t="77608"/>
            <a:stretch/>
          </p:blipFill>
          <p:spPr>
            <a:xfrm rot="-5400000">
              <a:off x="7143300" y="821625"/>
              <a:ext cx="2849698" cy="11517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7" name="Google Shape;187;p26"/>
            <p:cNvGrpSpPr/>
            <p:nvPr/>
          </p:nvGrpSpPr>
          <p:grpSpPr>
            <a:xfrm>
              <a:off x="6794405" y="-23488"/>
              <a:ext cx="2349591" cy="1499535"/>
              <a:chOff x="6787967" y="-17050"/>
              <a:chExt cx="2349591" cy="1499535"/>
            </a:xfrm>
          </p:grpSpPr>
          <p:sp>
            <p:nvSpPr>
              <p:cNvPr id="188" name="Google Shape;188;p26"/>
              <p:cNvSpPr/>
              <p:nvPr/>
            </p:nvSpPr>
            <p:spPr>
              <a:xfrm rot="-5400000">
                <a:off x="7601158" y="-53916"/>
                <a:ext cx="1499535" cy="1573266"/>
              </a:xfrm>
              <a:custGeom>
                <a:avLst/>
                <a:gdLst/>
                <a:ahLst/>
                <a:cxnLst/>
                <a:rect l="l" t="t" r="r" b="b"/>
                <a:pathLst>
                  <a:path w="35042" h="36765" extrusionOk="0">
                    <a:moveTo>
                      <a:pt x="538" y="552"/>
                    </a:moveTo>
                    <a:lnTo>
                      <a:pt x="538" y="552"/>
                    </a:lnTo>
                    <a:cubicBezTo>
                      <a:pt x="2516" y="1227"/>
                      <a:pt x="4418" y="2097"/>
                      <a:pt x="6212" y="3126"/>
                    </a:cubicBezTo>
                    <a:cubicBezTo>
                      <a:pt x="8127" y="4192"/>
                      <a:pt x="9907" y="5454"/>
                      <a:pt x="11589" y="6810"/>
                    </a:cubicBezTo>
                    <a:cubicBezTo>
                      <a:pt x="12441" y="7474"/>
                      <a:pt x="13250" y="8192"/>
                      <a:pt x="14055" y="8902"/>
                    </a:cubicBezTo>
                    <a:cubicBezTo>
                      <a:pt x="14834" y="9642"/>
                      <a:pt x="15621" y="10375"/>
                      <a:pt x="16365" y="11143"/>
                    </a:cubicBezTo>
                    <a:cubicBezTo>
                      <a:pt x="17870" y="12666"/>
                      <a:pt x="19298" y="14254"/>
                      <a:pt x="20665" y="15882"/>
                    </a:cubicBezTo>
                    <a:cubicBezTo>
                      <a:pt x="23417" y="19124"/>
                      <a:pt x="25973" y="22511"/>
                      <a:pt x="28345" y="26002"/>
                    </a:cubicBezTo>
                    <a:cubicBezTo>
                      <a:pt x="30720" y="29483"/>
                      <a:pt x="32953" y="33109"/>
                      <a:pt x="34988" y="36721"/>
                    </a:cubicBezTo>
                    <a:lnTo>
                      <a:pt x="33403" y="36126"/>
                    </a:lnTo>
                    <a:cubicBezTo>
                      <a:pt x="32888" y="35930"/>
                      <a:pt x="32377" y="35749"/>
                      <a:pt x="31859" y="35517"/>
                    </a:cubicBezTo>
                    <a:lnTo>
                      <a:pt x="30303" y="34857"/>
                    </a:lnTo>
                    <a:cubicBezTo>
                      <a:pt x="29788" y="34632"/>
                      <a:pt x="29291" y="34381"/>
                      <a:pt x="28780" y="34142"/>
                    </a:cubicBezTo>
                    <a:cubicBezTo>
                      <a:pt x="26750" y="33193"/>
                      <a:pt x="24817" y="32075"/>
                      <a:pt x="22964" y="30865"/>
                    </a:cubicBezTo>
                    <a:cubicBezTo>
                      <a:pt x="19262" y="28428"/>
                      <a:pt x="15955" y="25520"/>
                      <a:pt x="13025" y="22325"/>
                    </a:cubicBezTo>
                    <a:cubicBezTo>
                      <a:pt x="10121" y="19113"/>
                      <a:pt x="7601" y="15603"/>
                      <a:pt x="5491" y="11894"/>
                    </a:cubicBezTo>
                    <a:cubicBezTo>
                      <a:pt x="3456" y="8276"/>
                      <a:pt x="1700" y="4487"/>
                      <a:pt x="538" y="552"/>
                    </a:cubicBezTo>
                    <a:close/>
                    <a:moveTo>
                      <a:pt x="1" y="1"/>
                    </a:moveTo>
                    <a:lnTo>
                      <a:pt x="81" y="317"/>
                    </a:lnTo>
                    <a:cubicBezTo>
                      <a:pt x="606" y="2383"/>
                      <a:pt x="1317" y="4392"/>
                      <a:pt x="2126" y="6372"/>
                    </a:cubicBezTo>
                    <a:cubicBezTo>
                      <a:pt x="2938" y="8348"/>
                      <a:pt x="3856" y="10288"/>
                      <a:pt x="4900" y="12173"/>
                    </a:cubicBezTo>
                    <a:cubicBezTo>
                      <a:pt x="6989" y="15937"/>
                      <a:pt x="9486" y="19527"/>
                      <a:pt x="12467" y="22757"/>
                    </a:cubicBezTo>
                    <a:cubicBezTo>
                      <a:pt x="13964" y="24363"/>
                      <a:pt x="15527" y="25926"/>
                      <a:pt x="17242" y="27340"/>
                    </a:cubicBezTo>
                    <a:cubicBezTo>
                      <a:pt x="18972" y="28736"/>
                      <a:pt x="20752" y="30085"/>
                      <a:pt x="22670" y="31253"/>
                    </a:cubicBezTo>
                    <a:cubicBezTo>
                      <a:pt x="26474" y="33646"/>
                      <a:pt x="30607" y="35502"/>
                      <a:pt x="35042" y="36764"/>
                    </a:cubicBezTo>
                    <a:cubicBezTo>
                      <a:pt x="33243" y="32910"/>
                      <a:pt x="31115" y="29305"/>
                      <a:pt x="28805" y="25744"/>
                    </a:cubicBezTo>
                    <a:cubicBezTo>
                      <a:pt x="26470" y="22210"/>
                      <a:pt x="23958" y="18765"/>
                      <a:pt x="21125" y="15545"/>
                    </a:cubicBezTo>
                    <a:cubicBezTo>
                      <a:pt x="18294" y="12326"/>
                      <a:pt x="15176" y="9316"/>
                      <a:pt x="11753" y="6636"/>
                    </a:cubicBezTo>
                    <a:cubicBezTo>
                      <a:pt x="8333" y="3957"/>
                      <a:pt x="4552" y="1617"/>
                      <a:pt x="327" y="11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 rot="-5400000">
                <a:off x="7612884" y="-52633"/>
                <a:ext cx="1487082" cy="1560386"/>
              </a:xfrm>
              <a:custGeom>
                <a:avLst/>
                <a:gdLst/>
                <a:ahLst/>
                <a:cxnLst/>
                <a:rect l="l" t="t" r="r" b="b"/>
                <a:pathLst>
                  <a:path w="34751" h="36464" extrusionOk="0">
                    <a:moveTo>
                      <a:pt x="0" y="1"/>
                    </a:moveTo>
                    <a:lnTo>
                      <a:pt x="4286" y="4606"/>
                    </a:lnTo>
                    <a:lnTo>
                      <a:pt x="8611" y="9182"/>
                    </a:lnTo>
                    <a:lnTo>
                      <a:pt x="17303" y="18290"/>
                    </a:lnTo>
                    <a:lnTo>
                      <a:pt x="26041" y="27363"/>
                    </a:lnTo>
                    <a:lnTo>
                      <a:pt x="30403" y="31905"/>
                    </a:lnTo>
                    <a:lnTo>
                      <a:pt x="34751" y="36463"/>
                    </a:lnTo>
                    <a:cubicBezTo>
                      <a:pt x="32093" y="33240"/>
                      <a:pt x="29279" y="30129"/>
                      <a:pt x="26450" y="27036"/>
                    </a:cubicBezTo>
                    <a:cubicBezTo>
                      <a:pt x="23619" y="23943"/>
                      <a:pt x="20722" y="20905"/>
                      <a:pt x="17832" y="17859"/>
                    </a:cubicBezTo>
                    <a:cubicBezTo>
                      <a:pt x="14903" y="14849"/>
                      <a:pt x="11987" y="11825"/>
                      <a:pt x="9014" y="8849"/>
                    </a:cubicBezTo>
                    <a:cubicBezTo>
                      <a:pt x="6040" y="5871"/>
                      <a:pt x="3056" y="2905"/>
                      <a:pt x="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 rot="-5400000">
                <a:off x="8281265" y="779729"/>
                <a:ext cx="298093" cy="110833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2590" extrusionOk="0">
                    <a:moveTo>
                      <a:pt x="6845" y="1"/>
                    </a:moveTo>
                    <a:lnTo>
                      <a:pt x="0" y="2282"/>
                    </a:lnTo>
                    <a:lnTo>
                      <a:pt x="119" y="2590"/>
                    </a:lnTo>
                    <a:lnTo>
                      <a:pt x="6965" y="309"/>
                    </a:lnTo>
                    <a:lnTo>
                      <a:pt x="6845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 rot="-5400000">
                <a:off x="8168311" y="888062"/>
                <a:ext cx="283201" cy="106168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481" extrusionOk="0">
                    <a:moveTo>
                      <a:pt x="6498" y="0"/>
                    </a:moveTo>
                    <a:lnTo>
                      <a:pt x="1" y="2172"/>
                    </a:lnTo>
                    <a:lnTo>
                      <a:pt x="120" y="2480"/>
                    </a:lnTo>
                    <a:lnTo>
                      <a:pt x="6618" y="308"/>
                    </a:lnTo>
                    <a:lnTo>
                      <a:pt x="649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 rot="-5400000">
                <a:off x="8360151" y="464229"/>
                <a:ext cx="60723" cy="19847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638" extrusionOk="0">
                    <a:moveTo>
                      <a:pt x="1070" y="0"/>
                    </a:moveTo>
                    <a:lnTo>
                      <a:pt x="1" y="4569"/>
                    </a:lnTo>
                    <a:lnTo>
                      <a:pt x="345" y="4638"/>
                    </a:lnTo>
                    <a:lnTo>
                      <a:pt x="1418" y="69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6"/>
              <p:cNvSpPr/>
              <p:nvPr/>
            </p:nvSpPr>
            <p:spPr>
              <a:xfrm rot="-5400000">
                <a:off x="7363419" y="-591923"/>
                <a:ext cx="908185" cy="2059090"/>
              </a:xfrm>
              <a:custGeom>
                <a:avLst/>
                <a:gdLst/>
                <a:ahLst/>
                <a:cxnLst/>
                <a:rect l="l" t="t" r="r" b="b"/>
                <a:pathLst>
                  <a:path w="21223" h="48118" extrusionOk="0">
                    <a:moveTo>
                      <a:pt x="846" y="705"/>
                    </a:moveTo>
                    <a:cubicBezTo>
                      <a:pt x="2577" y="2026"/>
                      <a:pt x="4195" y="3481"/>
                      <a:pt x="5653" y="5063"/>
                    </a:cubicBezTo>
                    <a:cubicBezTo>
                      <a:pt x="7186" y="6738"/>
                      <a:pt x="8553" y="8537"/>
                      <a:pt x="9779" y="10411"/>
                    </a:cubicBezTo>
                    <a:cubicBezTo>
                      <a:pt x="12227" y="14172"/>
                      <a:pt x="14054" y="18243"/>
                      <a:pt x="15555" y="22391"/>
                    </a:cubicBezTo>
                    <a:cubicBezTo>
                      <a:pt x="16335" y="24454"/>
                      <a:pt x="16966" y="26568"/>
                      <a:pt x="17585" y="28678"/>
                    </a:cubicBezTo>
                    <a:cubicBezTo>
                      <a:pt x="18195" y="30793"/>
                      <a:pt x="18728" y="32928"/>
                      <a:pt x="19185" y="35074"/>
                    </a:cubicBezTo>
                    <a:cubicBezTo>
                      <a:pt x="20106" y="39357"/>
                      <a:pt x="20784" y="43744"/>
                      <a:pt x="21197" y="48056"/>
                    </a:cubicBezTo>
                    <a:cubicBezTo>
                      <a:pt x="20395" y="47211"/>
                      <a:pt x="19620" y="46359"/>
                      <a:pt x="18866" y="45521"/>
                    </a:cubicBezTo>
                    <a:lnTo>
                      <a:pt x="17734" y="44281"/>
                    </a:lnTo>
                    <a:lnTo>
                      <a:pt x="17169" y="43668"/>
                    </a:lnTo>
                    <a:lnTo>
                      <a:pt x="16632" y="43012"/>
                    </a:lnTo>
                    <a:lnTo>
                      <a:pt x="14493" y="40369"/>
                    </a:lnTo>
                    <a:cubicBezTo>
                      <a:pt x="14145" y="39922"/>
                      <a:pt x="13768" y="39499"/>
                      <a:pt x="13445" y="39038"/>
                    </a:cubicBezTo>
                    <a:lnTo>
                      <a:pt x="12488" y="37646"/>
                    </a:lnTo>
                    <a:lnTo>
                      <a:pt x="10577" y="34865"/>
                    </a:lnTo>
                    <a:lnTo>
                      <a:pt x="8887" y="31968"/>
                    </a:lnTo>
                    <a:cubicBezTo>
                      <a:pt x="8608" y="31485"/>
                      <a:pt x="8314" y="31006"/>
                      <a:pt x="8053" y="30517"/>
                    </a:cubicBezTo>
                    <a:lnTo>
                      <a:pt x="7306" y="29023"/>
                    </a:lnTo>
                    <a:lnTo>
                      <a:pt x="6559" y="27533"/>
                    </a:lnTo>
                    <a:cubicBezTo>
                      <a:pt x="6309" y="27036"/>
                      <a:pt x="6048" y="26543"/>
                      <a:pt x="5852" y="26024"/>
                    </a:cubicBezTo>
                    <a:lnTo>
                      <a:pt x="4579" y="22953"/>
                    </a:lnTo>
                    <a:cubicBezTo>
                      <a:pt x="4192" y="21920"/>
                      <a:pt x="3869" y="20865"/>
                      <a:pt x="3496" y="19828"/>
                    </a:cubicBezTo>
                    <a:cubicBezTo>
                      <a:pt x="3104" y="18791"/>
                      <a:pt x="2872" y="17713"/>
                      <a:pt x="2564" y="16655"/>
                    </a:cubicBezTo>
                    <a:cubicBezTo>
                      <a:pt x="2248" y="15600"/>
                      <a:pt x="2042" y="14523"/>
                      <a:pt x="1816" y="13446"/>
                    </a:cubicBezTo>
                    <a:cubicBezTo>
                      <a:pt x="982" y="9257"/>
                      <a:pt x="503" y="4954"/>
                      <a:pt x="846" y="705"/>
                    </a:cubicBezTo>
                    <a:close/>
                    <a:moveTo>
                      <a:pt x="529" y="1"/>
                    </a:moveTo>
                    <a:lnTo>
                      <a:pt x="493" y="331"/>
                    </a:lnTo>
                    <a:cubicBezTo>
                      <a:pt x="0" y="4751"/>
                      <a:pt x="333" y="9197"/>
                      <a:pt x="1160" y="13555"/>
                    </a:cubicBezTo>
                    <a:cubicBezTo>
                      <a:pt x="2012" y="17906"/>
                      <a:pt x="3307" y="22199"/>
                      <a:pt x="5178" y="26278"/>
                    </a:cubicBezTo>
                    <a:cubicBezTo>
                      <a:pt x="5381" y="26800"/>
                      <a:pt x="5642" y="27297"/>
                      <a:pt x="5896" y="27801"/>
                    </a:cubicBezTo>
                    <a:lnTo>
                      <a:pt x="6657" y="29306"/>
                    </a:lnTo>
                    <a:lnTo>
                      <a:pt x="7419" y="30807"/>
                    </a:lnTo>
                    <a:cubicBezTo>
                      <a:pt x="7680" y="31307"/>
                      <a:pt x="8003" y="31775"/>
                      <a:pt x="8289" y="32261"/>
                    </a:cubicBezTo>
                    <a:lnTo>
                      <a:pt x="10066" y="35148"/>
                    </a:lnTo>
                    <a:lnTo>
                      <a:pt x="12060" y="37907"/>
                    </a:lnTo>
                    <a:lnTo>
                      <a:pt x="13057" y="39285"/>
                    </a:lnTo>
                    <a:cubicBezTo>
                      <a:pt x="13394" y="39741"/>
                      <a:pt x="13786" y="40162"/>
                      <a:pt x="14148" y="40600"/>
                    </a:cubicBezTo>
                    <a:lnTo>
                      <a:pt x="16360" y="43211"/>
                    </a:lnTo>
                    <a:lnTo>
                      <a:pt x="16915" y="43864"/>
                    </a:lnTo>
                    <a:lnTo>
                      <a:pt x="17538" y="44488"/>
                    </a:lnTo>
                    <a:lnTo>
                      <a:pt x="18790" y="45713"/>
                    </a:lnTo>
                    <a:cubicBezTo>
                      <a:pt x="19624" y="46526"/>
                      <a:pt x="20435" y="47316"/>
                      <a:pt x="21222" y="48117"/>
                    </a:cubicBezTo>
                    <a:cubicBezTo>
                      <a:pt x="21139" y="43661"/>
                      <a:pt x="20544" y="39328"/>
                      <a:pt x="19717" y="34984"/>
                    </a:cubicBezTo>
                    <a:cubicBezTo>
                      <a:pt x="18847" y="30658"/>
                      <a:pt x="17702" y="26369"/>
                      <a:pt x="16110" y="22213"/>
                    </a:cubicBezTo>
                    <a:cubicBezTo>
                      <a:pt x="15298" y="20143"/>
                      <a:pt x="14406" y="18095"/>
                      <a:pt x="13383" y="16108"/>
                    </a:cubicBezTo>
                    <a:cubicBezTo>
                      <a:pt x="12346" y="14124"/>
                      <a:pt x="11236" y="12174"/>
                      <a:pt x="9989" y="10295"/>
                    </a:cubicBezTo>
                    <a:cubicBezTo>
                      <a:pt x="8720" y="8432"/>
                      <a:pt x="7368" y="6615"/>
                      <a:pt x="5845" y="4914"/>
                    </a:cubicBezTo>
                    <a:cubicBezTo>
                      <a:pt x="4301" y="3236"/>
                      <a:pt x="2636" y="1644"/>
                      <a:pt x="805" y="215"/>
                    </a:cubicBez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6"/>
              <p:cNvSpPr/>
              <p:nvPr/>
            </p:nvSpPr>
            <p:spPr>
              <a:xfrm rot="-5400000">
                <a:off x="7385201" y="-598172"/>
                <a:ext cx="878444" cy="2042786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47737" extrusionOk="0">
                    <a:moveTo>
                      <a:pt x="1" y="0"/>
                    </a:moveTo>
                    <a:lnTo>
                      <a:pt x="5364" y="11862"/>
                    </a:lnTo>
                    <a:cubicBezTo>
                      <a:pt x="7151" y="15813"/>
                      <a:pt x="8979" y="19751"/>
                      <a:pt x="10726" y="23718"/>
                    </a:cubicBezTo>
                    <a:cubicBezTo>
                      <a:pt x="12522" y="27667"/>
                      <a:pt x="14273" y="31633"/>
                      <a:pt x="15966" y="35614"/>
                    </a:cubicBezTo>
                    <a:cubicBezTo>
                      <a:pt x="16811" y="37609"/>
                      <a:pt x="17659" y="39600"/>
                      <a:pt x="18424" y="41619"/>
                    </a:cubicBezTo>
                    <a:cubicBezTo>
                      <a:pt x="19244" y="43625"/>
                      <a:pt x="19944" y="45659"/>
                      <a:pt x="20528" y="47737"/>
                    </a:cubicBezTo>
                    <a:cubicBezTo>
                      <a:pt x="19643" y="43520"/>
                      <a:pt x="18033" y="39473"/>
                      <a:pt x="16478" y="35437"/>
                    </a:cubicBezTo>
                    <a:cubicBezTo>
                      <a:pt x="14882" y="31409"/>
                      <a:pt x="13124" y="27442"/>
                      <a:pt x="11379" y="23468"/>
                    </a:cubicBezTo>
                    <a:cubicBezTo>
                      <a:pt x="9573" y="19520"/>
                      <a:pt x="7757" y="15578"/>
                      <a:pt x="5861" y="11666"/>
                    </a:cubicBezTo>
                    <a:cubicBezTo>
                      <a:pt x="3968" y="7753"/>
                      <a:pt x="2032" y="3856"/>
                      <a:pt x="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6"/>
              <p:cNvSpPr/>
              <p:nvPr/>
            </p:nvSpPr>
            <p:spPr>
              <a:xfrm rot="-5400000">
                <a:off x="7669442" y="502767"/>
                <a:ext cx="330401" cy="60551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1415" extrusionOk="0">
                    <a:moveTo>
                      <a:pt x="55" y="0"/>
                    </a:moveTo>
                    <a:lnTo>
                      <a:pt x="1" y="323"/>
                    </a:lnTo>
                    <a:lnTo>
                      <a:pt x="7669" y="1414"/>
                    </a:lnTo>
                    <a:lnTo>
                      <a:pt x="7720" y="109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6"/>
              <p:cNvSpPr/>
              <p:nvPr/>
            </p:nvSpPr>
            <p:spPr>
              <a:xfrm rot="-5400000">
                <a:off x="7409676" y="333944"/>
                <a:ext cx="124954" cy="214476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5012" extrusionOk="0">
                    <a:moveTo>
                      <a:pt x="2603" y="0"/>
                    </a:moveTo>
                    <a:lnTo>
                      <a:pt x="1" y="4867"/>
                    </a:lnTo>
                    <a:lnTo>
                      <a:pt x="319" y="5011"/>
                    </a:lnTo>
                    <a:lnTo>
                      <a:pt x="2919" y="141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6"/>
              <p:cNvSpPr/>
              <p:nvPr/>
            </p:nvSpPr>
            <p:spPr>
              <a:xfrm rot="-5400000">
                <a:off x="7528773" y="285458"/>
                <a:ext cx="143569" cy="18019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4211" extrusionOk="0">
                    <a:moveTo>
                      <a:pt x="3064" y="0"/>
                    </a:moveTo>
                    <a:lnTo>
                      <a:pt x="0" y="4025"/>
                    </a:lnTo>
                    <a:lnTo>
                      <a:pt x="291" y="4210"/>
                    </a:lnTo>
                    <a:lnTo>
                      <a:pt x="3354" y="189"/>
                    </a:ln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 rot="-5400000">
                <a:off x="7997094" y="366960"/>
                <a:ext cx="307379" cy="41423"/>
              </a:xfrm>
              <a:custGeom>
                <a:avLst/>
                <a:gdLst/>
                <a:ahLst/>
                <a:cxnLst/>
                <a:rect l="l" t="t" r="r" b="b"/>
                <a:pathLst>
                  <a:path w="7183" h="968" extrusionOk="0">
                    <a:moveTo>
                      <a:pt x="37" y="0"/>
                    </a:moveTo>
                    <a:lnTo>
                      <a:pt x="0" y="323"/>
                    </a:lnTo>
                    <a:lnTo>
                      <a:pt x="7147" y="968"/>
                    </a:lnTo>
                    <a:lnTo>
                      <a:pt x="7183" y="64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 t="76525" r="76561"/>
          <a:stretch/>
        </p:blipFill>
        <p:spPr>
          <a:xfrm flipH="1">
            <a:off x="7000723" y="3936100"/>
            <a:ext cx="2143277" cy="120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_1">
    <p:bg>
      <p:bgPr>
        <a:solidFill>
          <a:schemeClr val="dk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720050" y="3800251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2"/>
          </p:nvPr>
        </p:nvSpPr>
        <p:spPr>
          <a:xfrm>
            <a:off x="3494960" y="3800251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3"/>
          </p:nvPr>
        </p:nvSpPr>
        <p:spPr>
          <a:xfrm>
            <a:off x="6279600" y="3800251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4"/>
          </p:nvPr>
        </p:nvSpPr>
        <p:spPr>
          <a:xfrm>
            <a:off x="720050" y="2167704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5"/>
          </p:nvPr>
        </p:nvSpPr>
        <p:spPr>
          <a:xfrm>
            <a:off x="3494960" y="2167704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6"/>
          </p:nvPr>
        </p:nvSpPr>
        <p:spPr>
          <a:xfrm>
            <a:off x="6279600" y="2167704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7"/>
          </p:nvPr>
        </p:nvSpPr>
        <p:spPr>
          <a:xfrm>
            <a:off x="720050" y="3305662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8"/>
          </p:nvPr>
        </p:nvSpPr>
        <p:spPr>
          <a:xfrm>
            <a:off x="3494960" y="3305662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9"/>
          </p:nvPr>
        </p:nvSpPr>
        <p:spPr>
          <a:xfrm>
            <a:off x="6279600" y="3305662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13"/>
          </p:nvPr>
        </p:nvSpPr>
        <p:spPr>
          <a:xfrm>
            <a:off x="720050" y="1676626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14"/>
          </p:nvPr>
        </p:nvSpPr>
        <p:spPr>
          <a:xfrm>
            <a:off x="3494960" y="1676626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5"/>
          </p:nvPr>
        </p:nvSpPr>
        <p:spPr>
          <a:xfrm>
            <a:off x="6279600" y="1676626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l="68835" t="77608"/>
          <a:stretch/>
        </p:blipFill>
        <p:spPr>
          <a:xfrm>
            <a:off x="6294300" y="3991775"/>
            <a:ext cx="2849698" cy="115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1155CC"/>
          </p15:clr>
        </p15:guide>
        <p15:guide id="2" pos="5311">
          <p15:clr>
            <a:srgbClr val="1155CC"/>
          </p15:clr>
        </p15:guide>
        <p15:guide id="3" orient="horz" pos="340">
          <p15:clr>
            <a:srgbClr val="1155CC"/>
          </p15:clr>
        </p15:guide>
        <p15:guide id="4" orient="horz" pos="2897">
          <p15:clr>
            <a:srgbClr val="1155C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bg>
      <p:bgPr>
        <a:solidFill>
          <a:schemeClr val="dk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>
            <a:spLocks noGrp="1"/>
          </p:cNvSpPr>
          <p:nvPr>
            <p:ph type="subTitle" idx="1"/>
          </p:nvPr>
        </p:nvSpPr>
        <p:spPr>
          <a:xfrm>
            <a:off x="720000" y="2584175"/>
            <a:ext cx="3181800" cy="16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ctrTitle"/>
          </p:nvPr>
        </p:nvSpPr>
        <p:spPr>
          <a:xfrm>
            <a:off x="720050" y="609523"/>
            <a:ext cx="26001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MAIN_POINT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2790350" y="1658400"/>
            <a:ext cx="14943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6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ubTitle" idx="1"/>
          </p:nvPr>
        </p:nvSpPr>
        <p:spPr>
          <a:xfrm>
            <a:off x="1541708" y="3370185"/>
            <a:ext cx="2772900" cy="888300"/>
          </a:xfrm>
          <a:prstGeom prst="rect">
            <a:avLst/>
          </a:prstGeom>
        </p:spPr>
        <p:txBody>
          <a:bodyPr spcFirstLastPara="1" wrap="square" lIns="91425" tIns="91425" rIns="7200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ctrTitle" idx="2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MAIN_POINT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5238250" y="1658400"/>
            <a:ext cx="19116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5238250" y="3480175"/>
            <a:ext cx="2747100" cy="8883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ctrTitle" idx="2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720200" y="10503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MAIN_POINT_1_1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2934650" y="16584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6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1"/>
          </p:nvPr>
        </p:nvSpPr>
        <p:spPr>
          <a:xfrm>
            <a:off x="1511850" y="3370183"/>
            <a:ext cx="2772900" cy="888300"/>
          </a:xfrm>
          <a:prstGeom prst="rect">
            <a:avLst/>
          </a:prstGeom>
        </p:spPr>
        <p:txBody>
          <a:bodyPr spcFirstLastPara="1" wrap="square" lIns="91425" tIns="91425" rIns="7200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ctrTitle" idx="2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ctrTitle"/>
          </p:nvPr>
        </p:nvSpPr>
        <p:spPr>
          <a:xfrm>
            <a:off x="720050" y="349072"/>
            <a:ext cx="72654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32"/>
          <p:cNvGrpSpPr/>
          <p:nvPr/>
        </p:nvGrpSpPr>
        <p:grpSpPr>
          <a:xfrm flipH="1">
            <a:off x="5" y="-27361"/>
            <a:ext cx="2349607" cy="2849698"/>
            <a:chOff x="6794405" y="-27361"/>
            <a:chExt cx="2349607" cy="2849698"/>
          </a:xfrm>
        </p:grpSpPr>
        <p:pic>
          <p:nvPicPr>
            <p:cNvPr id="238" name="Google Shape;238;p32"/>
            <p:cNvPicPr preferRelativeResize="0"/>
            <p:nvPr/>
          </p:nvPicPr>
          <p:blipFill rotWithShape="1">
            <a:blip r:embed="rId2">
              <a:alphaModFix/>
            </a:blip>
            <a:srcRect l="68835" t="77608"/>
            <a:stretch/>
          </p:blipFill>
          <p:spPr>
            <a:xfrm rot="-5400000">
              <a:off x="7143300" y="821625"/>
              <a:ext cx="2849698" cy="11517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9" name="Google Shape;239;p32"/>
            <p:cNvGrpSpPr/>
            <p:nvPr/>
          </p:nvGrpSpPr>
          <p:grpSpPr>
            <a:xfrm>
              <a:off x="6794405" y="-23488"/>
              <a:ext cx="2349591" cy="1499535"/>
              <a:chOff x="6787967" y="-17050"/>
              <a:chExt cx="2349591" cy="1499535"/>
            </a:xfrm>
          </p:grpSpPr>
          <p:sp>
            <p:nvSpPr>
              <p:cNvPr id="240" name="Google Shape;240;p32"/>
              <p:cNvSpPr/>
              <p:nvPr/>
            </p:nvSpPr>
            <p:spPr>
              <a:xfrm rot="-5400000">
                <a:off x="7601158" y="-53916"/>
                <a:ext cx="1499535" cy="1573266"/>
              </a:xfrm>
              <a:custGeom>
                <a:avLst/>
                <a:gdLst/>
                <a:ahLst/>
                <a:cxnLst/>
                <a:rect l="l" t="t" r="r" b="b"/>
                <a:pathLst>
                  <a:path w="35042" h="36765" extrusionOk="0">
                    <a:moveTo>
                      <a:pt x="538" y="552"/>
                    </a:moveTo>
                    <a:lnTo>
                      <a:pt x="538" y="552"/>
                    </a:lnTo>
                    <a:cubicBezTo>
                      <a:pt x="2516" y="1227"/>
                      <a:pt x="4418" y="2097"/>
                      <a:pt x="6212" y="3126"/>
                    </a:cubicBezTo>
                    <a:cubicBezTo>
                      <a:pt x="8127" y="4192"/>
                      <a:pt x="9907" y="5454"/>
                      <a:pt x="11589" y="6810"/>
                    </a:cubicBezTo>
                    <a:cubicBezTo>
                      <a:pt x="12441" y="7474"/>
                      <a:pt x="13250" y="8192"/>
                      <a:pt x="14055" y="8902"/>
                    </a:cubicBezTo>
                    <a:cubicBezTo>
                      <a:pt x="14834" y="9642"/>
                      <a:pt x="15621" y="10375"/>
                      <a:pt x="16365" y="11143"/>
                    </a:cubicBezTo>
                    <a:cubicBezTo>
                      <a:pt x="17870" y="12666"/>
                      <a:pt x="19298" y="14254"/>
                      <a:pt x="20665" y="15882"/>
                    </a:cubicBezTo>
                    <a:cubicBezTo>
                      <a:pt x="23417" y="19124"/>
                      <a:pt x="25973" y="22511"/>
                      <a:pt x="28345" y="26002"/>
                    </a:cubicBezTo>
                    <a:cubicBezTo>
                      <a:pt x="30720" y="29483"/>
                      <a:pt x="32953" y="33109"/>
                      <a:pt x="34988" y="36721"/>
                    </a:cubicBezTo>
                    <a:lnTo>
                      <a:pt x="33403" y="36126"/>
                    </a:lnTo>
                    <a:cubicBezTo>
                      <a:pt x="32888" y="35930"/>
                      <a:pt x="32377" y="35749"/>
                      <a:pt x="31859" y="35517"/>
                    </a:cubicBezTo>
                    <a:lnTo>
                      <a:pt x="30303" y="34857"/>
                    </a:lnTo>
                    <a:cubicBezTo>
                      <a:pt x="29788" y="34632"/>
                      <a:pt x="29291" y="34381"/>
                      <a:pt x="28780" y="34142"/>
                    </a:cubicBezTo>
                    <a:cubicBezTo>
                      <a:pt x="26750" y="33193"/>
                      <a:pt x="24817" y="32075"/>
                      <a:pt x="22964" y="30865"/>
                    </a:cubicBezTo>
                    <a:cubicBezTo>
                      <a:pt x="19262" y="28428"/>
                      <a:pt x="15955" y="25520"/>
                      <a:pt x="13025" y="22325"/>
                    </a:cubicBezTo>
                    <a:cubicBezTo>
                      <a:pt x="10121" y="19113"/>
                      <a:pt x="7601" y="15603"/>
                      <a:pt x="5491" y="11894"/>
                    </a:cubicBezTo>
                    <a:cubicBezTo>
                      <a:pt x="3456" y="8276"/>
                      <a:pt x="1700" y="4487"/>
                      <a:pt x="538" y="552"/>
                    </a:cubicBezTo>
                    <a:close/>
                    <a:moveTo>
                      <a:pt x="1" y="1"/>
                    </a:moveTo>
                    <a:lnTo>
                      <a:pt x="81" y="317"/>
                    </a:lnTo>
                    <a:cubicBezTo>
                      <a:pt x="606" y="2383"/>
                      <a:pt x="1317" y="4392"/>
                      <a:pt x="2126" y="6372"/>
                    </a:cubicBezTo>
                    <a:cubicBezTo>
                      <a:pt x="2938" y="8348"/>
                      <a:pt x="3856" y="10288"/>
                      <a:pt x="4900" y="12173"/>
                    </a:cubicBezTo>
                    <a:cubicBezTo>
                      <a:pt x="6989" y="15937"/>
                      <a:pt x="9486" y="19527"/>
                      <a:pt x="12467" y="22757"/>
                    </a:cubicBezTo>
                    <a:cubicBezTo>
                      <a:pt x="13964" y="24363"/>
                      <a:pt x="15527" y="25926"/>
                      <a:pt x="17242" y="27340"/>
                    </a:cubicBezTo>
                    <a:cubicBezTo>
                      <a:pt x="18972" y="28736"/>
                      <a:pt x="20752" y="30085"/>
                      <a:pt x="22670" y="31253"/>
                    </a:cubicBezTo>
                    <a:cubicBezTo>
                      <a:pt x="26474" y="33646"/>
                      <a:pt x="30607" y="35502"/>
                      <a:pt x="35042" y="36764"/>
                    </a:cubicBezTo>
                    <a:cubicBezTo>
                      <a:pt x="33243" y="32910"/>
                      <a:pt x="31115" y="29305"/>
                      <a:pt x="28805" y="25744"/>
                    </a:cubicBezTo>
                    <a:cubicBezTo>
                      <a:pt x="26470" y="22210"/>
                      <a:pt x="23958" y="18765"/>
                      <a:pt x="21125" y="15545"/>
                    </a:cubicBezTo>
                    <a:cubicBezTo>
                      <a:pt x="18294" y="12326"/>
                      <a:pt x="15176" y="9316"/>
                      <a:pt x="11753" y="6636"/>
                    </a:cubicBezTo>
                    <a:cubicBezTo>
                      <a:pt x="8333" y="3957"/>
                      <a:pt x="4552" y="1617"/>
                      <a:pt x="327" y="11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2"/>
              <p:cNvSpPr/>
              <p:nvPr/>
            </p:nvSpPr>
            <p:spPr>
              <a:xfrm rot="-5400000">
                <a:off x="7612884" y="-52633"/>
                <a:ext cx="1487082" cy="1560386"/>
              </a:xfrm>
              <a:custGeom>
                <a:avLst/>
                <a:gdLst/>
                <a:ahLst/>
                <a:cxnLst/>
                <a:rect l="l" t="t" r="r" b="b"/>
                <a:pathLst>
                  <a:path w="34751" h="36464" extrusionOk="0">
                    <a:moveTo>
                      <a:pt x="0" y="1"/>
                    </a:moveTo>
                    <a:lnTo>
                      <a:pt x="4286" y="4606"/>
                    </a:lnTo>
                    <a:lnTo>
                      <a:pt x="8611" y="9182"/>
                    </a:lnTo>
                    <a:lnTo>
                      <a:pt x="17303" y="18290"/>
                    </a:lnTo>
                    <a:lnTo>
                      <a:pt x="26041" y="27363"/>
                    </a:lnTo>
                    <a:lnTo>
                      <a:pt x="30403" y="31905"/>
                    </a:lnTo>
                    <a:lnTo>
                      <a:pt x="34751" y="36463"/>
                    </a:lnTo>
                    <a:cubicBezTo>
                      <a:pt x="32093" y="33240"/>
                      <a:pt x="29279" y="30129"/>
                      <a:pt x="26450" y="27036"/>
                    </a:cubicBezTo>
                    <a:cubicBezTo>
                      <a:pt x="23619" y="23943"/>
                      <a:pt x="20722" y="20905"/>
                      <a:pt x="17832" y="17859"/>
                    </a:cubicBezTo>
                    <a:cubicBezTo>
                      <a:pt x="14903" y="14849"/>
                      <a:pt x="11987" y="11825"/>
                      <a:pt x="9014" y="8849"/>
                    </a:cubicBezTo>
                    <a:cubicBezTo>
                      <a:pt x="6040" y="5871"/>
                      <a:pt x="3056" y="2905"/>
                      <a:pt x="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2"/>
              <p:cNvSpPr/>
              <p:nvPr/>
            </p:nvSpPr>
            <p:spPr>
              <a:xfrm rot="-5400000">
                <a:off x="8281265" y="779729"/>
                <a:ext cx="298093" cy="110833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2590" extrusionOk="0">
                    <a:moveTo>
                      <a:pt x="6845" y="1"/>
                    </a:moveTo>
                    <a:lnTo>
                      <a:pt x="0" y="2282"/>
                    </a:lnTo>
                    <a:lnTo>
                      <a:pt x="119" y="2590"/>
                    </a:lnTo>
                    <a:lnTo>
                      <a:pt x="6965" y="309"/>
                    </a:lnTo>
                    <a:lnTo>
                      <a:pt x="6845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2"/>
              <p:cNvSpPr/>
              <p:nvPr/>
            </p:nvSpPr>
            <p:spPr>
              <a:xfrm rot="-5400000">
                <a:off x="8168311" y="888062"/>
                <a:ext cx="283201" cy="106168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481" extrusionOk="0">
                    <a:moveTo>
                      <a:pt x="6498" y="0"/>
                    </a:moveTo>
                    <a:lnTo>
                      <a:pt x="1" y="2172"/>
                    </a:lnTo>
                    <a:lnTo>
                      <a:pt x="120" y="2480"/>
                    </a:lnTo>
                    <a:lnTo>
                      <a:pt x="6618" y="308"/>
                    </a:lnTo>
                    <a:lnTo>
                      <a:pt x="649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2"/>
              <p:cNvSpPr/>
              <p:nvPr/>
            </p:nvSpPr>
            <p:spPr>
              <a:xfrm rot="-5400000">
                <a:off x="8360151" y="464229"/>
                <a:ext cx="60723" cy="19847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638" extrusionOk="0">
                    <a:moveTo>
                      <a:pt x="1070" y="0"/>
                    </a:moveTo>
                    <a:lnTo>
                      <a:pt x="1" y="4569"/>
                    </a:lnTo>
                    <a:lnTo>
                      <a:pt x="345" y="4638"/>
                    </a:lnTo>
                    <a:lnTo>
                      <a:pt x="1418" y="69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2"/>
              <p:cNvSpPr/>
              <p:nvPr/>
            </p:nvSpPr>
            <p:spPr>
              <a:xfrm rot="-5400000">
                <a:off x="7363419" y="-591923"/>
                <a:ext cx="908185" cy="2059090"/>
              </a:xfrm>
              <a:custGeom>
                <a:avLst/>
                <a:gdLst/>
                <a:ahLst/>
                <a:cxnLst/>
                <a:rect l="l" t="t" r="r" b="b"/>
                <a:pathLst>
                  <a:path w="21223" h="48118" extrusionOk="0">
                    <a:moveTo>
                      <a:pt x="846" y="705"/>
                    </a:moveTo>
                    <a:cubicBezTo>
                      <a:pt x="2577" y="2026"/>
                      <a:pt x="4195" y="3481"/>
                      <a:pt x="5653" y="5063"/>
                    </a:cubicBezTo>
                    <a:cubicBezTo>
                      <a:pt x="7186" y="6738"/>
                      <a:pt x="8553" y="8537"/>
                      <a:pt x="9779" y="10411"/>
                    </a:cubicBezTo>
                    <a:cubicBezTo>
                      <a:pt x="12227" y="14172"/>
                      <a:pt x="14054" y="18243"/>
                      <a:pt x="15555" y="22391"/>
                    </a:cubicBezTo>
                    <a:cubicBezTo>
                      <a:pt x="16335" y="24454"/>
                      <a:pt x="16966" y="26568"/>
                      <a:pt x="17585" y="28678"/>
                    </a:cubicBezTo>
                    <a:cubicBezTo>
                      <a:pt x="18195" y="30793"/>
                      <a:pt x="18728" y="32928"/>
                      <a:pt x="19185" y="35074"/>
                    </a:cubicBezTo>
                    <a:cubicBezTo>
                      <a:pt x="20106" y="39357"/>
                      <a:pt x="20784" y="43744"/>
                      <a:pt x="21197" y="48056"/>
                    </a:cubicBezTo>
                    <a:cubicBezTo>
                      <a:pt x="20395" y="47211"/>
                      <a:pt x="19620" y="46359"/>
                      <a:pt x="18866" y="45521"/>
                    </a:cubicBezTo>
                    <a:lnTo>
                      <a:pt x="17734" y="44281"/>
                    </a:lnTo>
                    <a:lnTo>
                      <a:pt x="17169" y="43668"/>
                    </a:lnTo>
                    <a:lnTo>
                      <a:pt x="16632" y="43012"/>
                    </a:lnTo>
                    <a:lnTo>
                      <a:pt x="14493" y="40369"/>
                    </a:lnTo>
                    <a:cubicBezTo>
                      <a:pt x="14145" y="39922"/>
                      <a:pt x="13768" y="39499"/>
                      <a:pt x="13445" y="39038"/>
                    </a:cubicBezTo>
                    <a:lnTo>
                      <a:pt x="12488" y="37646"/>
                    </a:lnTo>
                    <a:lnTo>
                      <a:pt x="10577" y="34865"/>
                    </a:lnTo>
                    <a:lnTo>
                      <a:pt x="8887" y="31968"/>
                    </a:lnTo>
                    <a:cubicBezTo>
                      <a:pt x="8608" y="31485"/>
                      <a:pt x="8314" y="31006"/>
                      <a:pt x="8053" y="30517"/>
                    </a:cubicBezTo>
                    <a:lnTo>
                      <a:pt x="7306" y="29023"/>
                    </a:lnTo>
                    <a:lnTo>
                      <a:pt x="6559" y="27533"/>
                    </a:lnTo>
                    <a:cubicBezTo>
                      <a:pt x="6309" y="27036"/>
                      <a:pt x="6048" y="26543"/>
                      <a:pt x="5852" y="26024"/>
                    </a:cubicBezTo>
                    <a:lnTo>
                      <a:pt x="4579" y="22953"/>
                    </a:lnTo>
                    <a:cubicBezTo>
                      <a:pt x="4192" y="21920"/>
                      <a:pt x="3869" y="20865"/>
                      <a:pt x="3496" y="19828"/>
                    </a:cubicBezTo>
                    <a:cubicBezTo>
                      <a:pt x="3104" y="18791"/>
                      <a:pt x="2872" y="17713"/>
                      <a:pt x="2564" y="16655"/>
                    </a:cubicBezTo>
                    <a:cubicBezTo>
                      <a:pt x="2248" y="15600"/>
                      <a:pt x="2042" y="14523"/>
                      <a:pt x="1816" y="13446"/>
                    </a:cubicBezTo>
                    <a:cubicBezTo>
                      <a:pt x="982" y="9257"/>
                      <a:pt x="503" y="4954"/>
                      <a:pt x="846" y="705"/>
                    </a:cubicBezTo>
                    <a:close/>
                    <a:moveTo>
                      <a:pt x="529" y="1"/>
                    </a:moveTo>
                    <a:lnTo>
                      <a:pt x="493" y="331"/>
                    </a:lnTo>
                    <a:cubicBezTo>
                      <a:pt x="0" y="4751"/>
                      <a:pt x="333" y="9197"/>
                      <a:pt x="1160" y="13555"/>
                    </a:cubicBezTo>
                    <a:cubicBezTo>
                      <a:pt x="2012" y="17906"/>
                      <a:pt x="3307" y="22199"/>
                      <a:pt x="5178" y="26278"/>
                    </a:cubicBezTo>
                    <a:cubicBezTo>
                      <a:pt x="5381" y="26800"/>
                      <a:pt x="5642" y="27297"/>
                      <a:pt x="5896" y="27801"/>
                    </a:cubicBezTo>
                    <a:lnTo>
                      <a:pt x="6657" y="29306"/>
                    </a:lnTo>
                    <a:lnTo>
                      <a:pt x="7419" y="30807"/>
                    </a:lnTo>
                    <a:cubicBezTo>
                      <a:pt x="7680" y="31307"/>
                      <a:pt x="8003" y="31775"/>
                      <a:pt x="8289" y="32261"/>
                    </a:cubicBezTo>
                    <a:lnTo>
                      <a:pt x="10066" y="35148"/>
                    </a:lnTo>
                    <a:lnTo>
                      <a:pt x="12060" y="37907"/>
                    </a:lnTo>
                    <a:lnTo>
                      <a:pt x="13057" y="39285"/>
                    </a:lnTo>
                    <a:cubicBezTo>
                      <a:pt x="13394" y="39741"/>
                      <a:pt x="13786" y="40162"/>
                      <a:pt x="14148" y="40600"/>
                    </a:cubicBezTo>
                    <a:lnTo>
                      <a:pt x="16360" y="43211"/>
                    </a:lnTo>
                    <a:lnTo>
                      <a:pt x="16915" y="43864"/>
                    </a:lnTo>
                    <a:lnTo>
                      <a:pt x="17538" y="44488"/>
                    </a:lnTo>
                    <a:lnTo>
                      <a:pt x="18790" y="45713"/>
                    </a:lnTo>
                    <a:cubicBezTo>
                      <a:pt x="19624" y="46526"/>
                      <a:pt x="20435" y="47316"/>
                      <a:pt x="21222" y="48117"/>
                    </a:cubicBezTo>
                    <a:cubicBezTo>
                      <a:pt x="21139" y="43661"/>
                      <a:pt x="20544" y="39328"/>
                      <a:pt x="19717" y="34984"/>
                    </a:cubicBezTo>
                    <a:cubicBezTo>
                      <a:pt x="18847" y="30658"/>
                      <a:pt x="17702" y="26369"/>
                      <a:pt x="16110" y="22213"/>
                    </a:cubicBezTo>
                    <a:cubicBezTo>
                      <a:pt x="15298" y="20143"/>
                      <a:pt x="14406" y="18095"/>
                      <a:pt x="13383" y="16108"/>
                    </a:cubicBezTo>
                    <a:cubicBezTo>
                      <a:pt x="12346" y="14124"/>
                      <a:pt x="11236" y="12174"/>
                      <a:pt x="9989" y="10295"/>
                    </a:cubicBezTo>
                    <a:cubicBezTo>
                      <a:pt x="8720" y="8432"/>
                      <a:pt x="7368" y="6615"/>
                      <a:pt x="5845" y="4914"/>
                    </a:cubicBezTo>
                    <a:cubicBezTo>
                      <a:pt x="4301" y="3236"/>
                      <a:pt x="2636" y="1644"/>
                      <a:pt x="805" y="215"/>
                    </a:cubicBez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2"/>
              <p:cNvSpPr/>
              <p:nvPr/>
            </p:nvSpPr>
            <p:spPr>
              <a:xfrm rot="-5400000">
                <a:off x="7385201" y="-598172"/>
                <a:ext cx="878444" cy="2042786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47737" extrusionOk="0">
                    <a:moveTo>
                      <a:pt x="1" y="0"/>
                    </a:moveTo>
                    <a:lnTo>
                      <a:pt x="5364" y="11862"/>
                    </a:lnTo>
                    <a:cubicBezTo>
                      <a:pt x="7151" y="15813"/>
                      <a:pt x="8979" y="19751"/>
                      <a:pt x="10726" y="23718"/>
                    </a:cubicBezTo>
                    <a:cubicBezTo>
                      <a:pt x="12522" y="27667"/>
                      <a:pt x="14273" y="31633"/>
                      <a:pt x="15966" y="35614"/>
                    </a:cubicBezTo>
                    <a:cubicBezTo>
                      <a:pt x="16811" y="37609"/>
                      <a:pt x="17659" y="39600"/>
                      <a:pt x="18424" y="41619"/>
                    </a:cubicBezTo>
                    <a:cubicBezTo>
                      <a:pt x="19244" y="43625"/>
                      <a:pt x="19944" y="45659"/>
                      <a:pt x="20528" y="47737"/>
                    </a:cubicBezTo>
                    <a:cubicBezTo>
                      <a:pt x="19643" y="43520"/>
                      <a:pt x="18033" y="39473"/>
                      <a:pt x="16478" y="35437"/>
                    </a:cubicBezTo>
                    <a:cubicBezTo>
                      <a:pt x="14882" y="31409"/>
                      <a:pt x="13124" y="27442"/>
                      <a:pt x="11379" y="23468"/>
                    </a:cubicBezTo>
                    <a:cubicBezTo>
                      <a:pt x="9573" y="19520"/>
                      <a:pt x="7757" y="15578"/>
                      <a:pt x="5861" y="11666"/>
                    </a:cubicBezTo>
                    <a:cubicBezTo>
                      <a:pt x="3968" y="7753"/>
                      <a:pt x="2032" y="3856"/>
                      <a:pt x="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2"/>
              <p:cNvSpPr/>
              <p:nvPr/>
            </p:nvSpPr>
            <p:spPr>
              <a:xfrm rot="-5400000">
                <a:off x="7669442" y="502767"/>
                <a:ext cx="330401" cy="60551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1415" extrusionOk="0">
                    <a:moveTo>
                      <a:pt x="55" y="0"/>
                    </a:moveTo>
                    <a:lnTo>
                      <a:pt x="1" y="323"/>
                    </a:lnTo>
                    <a:lnTo>
                      <a:pt x="7669" y="1414"/>
                    </a:lnTo>
                    <a:lnTo>
                      <a:pt x="7720" y="109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2"/>
              <p:cNvSpPr/>
              <p:nvPr/>
            </p:nvSpPr>
            <p:spPr>
              <a:xfrm rot="-5400000">
                <a:off x="7409676" y="333944"/>
                <a:ext cx="124954" cy="214476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5012" extrusionOk="0">
                    <a:moveTo>
                      <a:pt x="2603" y="0"/>
                    </a:moveTo>
                    <a:lnTo>
                      <a:pt x="1" y="4867"/>
                    </a:lnTo>
                    <a:lnTo>
                      <a:pt x="319" y="5011"/>
                    </a:lnTo>
                    <a:lnTo>
                      <a:pt x="2919" y="141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2"/>
              <p:cNvSpPr/>
              <p:nvPr/>
            </p:nvSpPr>
            <p:spPr>
              <a:xfrm rot="-5400000">
                <a:off x="7528773" y="285458"/>
                <a:ext cx="143569" cy="18019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4211" extrusionOk="0">
                    <a:moveTo>
                      <a:pt x="3064" y="0"/>
                    </a:moveTo>
                    <a:lnTo>
                      <a:pt x="0" y="4025"/>
                    </a:lnTo>
                    <a:lnTo>
                      <a:pt x="291" y="4210"/>
                    </a:lnTo>
                    <a:lnTo>
                      <a:pt x="3354" y="189"/>
                    </a:ln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2"/>
              <p:cNvSpPr/>
              <p:nvPr/>
            </p:nvSpPr>
            <p:spPr>
              <a:xfrm rot="-5400000">
                <a:off x="7997094" y="366960"/>
                <a:ext cx="307379" cy="41423"/>
              </a:xfrm>
              <a:custGeom>
                <a:avLst/>
                <a:gdLst/>
                <a:ahLst/>
                <a:cxnLst/>
                <a:rect l="l" t="t" r="r" b="b"/>
                <a:pathLst>
                  <a:path w="7183" h="968" extrusionOk="0">
                    <a:moveTo>
                      <a:pt x="37" y="0"/>
                    </a:moveTo>
                    <a:lnTo>
                      <a:pt x="0" y="323"/>
                    </a:lnTo>
                    <a:lnTo>
                      <a:pt x="7147" y="968"/>
                    </a:lnTo>
                    <a:lnTo>
                      <a:pt x="7183" y="64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51" name="Google Shape;2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 ">
  <p:cSld name="SECTION_TITLE_AND_DESCRIPTION_1_1_1">
    <p:bg>
      <p:bgPr>
        <a:solidFill>
          <a:schemeClr val="dk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1243050" y="1397775"/>
            <a:ext cx="2602500" cy="7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subTitle" idx="1"/>
          </p:nvPr>
        </p:nvSpPr>
        <p:spPr>
          <a:xfrm>
            <a:off x="1243050" y="2305325"/>
            <a:ext cx="2628000" cy="15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600"/>
              <a:buNone/>
              <a:defRPr sz="16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2">
            <a:alphaModFix/>
          </a:blip>
          <a:srcRect l="77708" t="77089"/>
          <a:stretch/>
        </p:blipFill>
        <p:spPr>
          <a:xfrm>
            <a:off x="7906361" y="4431201"/>
            <a:ext cx="1237642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 r="75477" b="76558"/>
          <a:stretch/>
        </p:blipFill>
        <p:spPr>
          <a:xfrm>
            <a:off x="0" y="0"/>
            <a:ext cx="2242301" cy="120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_1">
    <p:bg>
      <p:bgPr>
        <a:solidFill>
          <a:schemeClr val="dk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subTitle" idx="1"/>
          </p:nvPr>
        </p:nvSpPr>
        <p:spPr>
          <a:xfrm>
            <a:off x="3585600" y="2584175"/>
            <a:ext cx="3053400" cy="16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ctrTitle"/>
          </p:nvPr>
        </p:nvSpPr>
        <p:spPr>
          <a:xfrm>
            <a:off x="3585600" y="609523"/>
            <a:ext cx="26001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grpSp>
        <p:nvGrpSpPr>
          <p:cNvPr id="260" name="Google Shape;260;p34"/>
          <p:cNvGrpSpPr/>
          <p:nvPr/>
        </p:nvGrpSpPr>
        <p:grpSpPr>
          <a:xfrm>
            <a:off x="0" y="-16800"/>
            <a:ext cx="9144000" cy="5160300"/>
            <a:chOff x="0" y="-16800"/>
            <a:chExt cx="9144000" cy="5160300"/>
          </a:xfrm>
        </p:grpSpPr>
        <p:pic>
          <p:nvPicPr>
            <p:cNvPr id="261" name="Google Shape;261;p34"/>
            <p:cNvPicPr preferRelativeResize="0"/>
            <p:nvPr/>
          </p:nvPicPr>
          <p:blipFill rotWithShape="1">
            <a:blip r:embed="rId2">
              <a:alphaModFix/>
            </a:blip>
            <a:srcRect l="73451"/>
            <a:stretch/>
          </p:blipFill>
          <p:spPr>
            <a:xfrm rot="10800000">
              <a:off x="0" y="-16800"/>
              <a:ext cx="24276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bg>
      <p:bgPr>
        <a:solidFill>
          <a:schemeClr val="dk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 rotWithShape="1">
          <a:blip r:embed="rId3">
            <a:alphaModFix/>
          </a:blip>
          <a:srcRect l="49799"/>
          <a:stretch/>
        </p:blipFill>
        <p:spPr>
          <a:xfrm>
            <a:off x="4553600" y="-16800"/>
            <a:ext cx="4590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 txBox="1">
            <a:spLocks noGrp="1"/>
          </p:cNvSpPr>
          <p:nvPr>
            <p:ph type="subTitle" idx="1"/>
          </p:nvPr>
        </p:nvSpPr>
        <p:spPr>
          <a:xfrm>
            <a:off x="5012525" y="1750625"/>
            <a:ext cx="32319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ubTitle" idx="2"/>
          </p:nvPr>
        </p:nvSpPr>
        <p:spPr>
          <a:xfrm>
            <a:off x="5025675" y="3674325"/>
            <a:ext cx="32319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ubTitle" idx="3"/>
          </p:nvPr>
        </p:nvSpPr>
        <p:spPr>
          <a:xfrm>
            <a:off x="5012525" y="1246227"/>
            <a:ext cx="3231900" cy="49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subTitle" idx="4"/>
          </p:nvPr>
        </p:nvSpPr>
        <p:spPr>
          <a:xfrm>
            <a:off x="5025675" y="3171049"/>
            <a:ext cx="3231900" cy="49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4305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bg>
      <p:bgPr>
        <a:solidFill>
          <a:schemeClr val="dk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73" name="Google Shape;273;p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6"/>
            <p:cNvPicPr preferRelativeResize="0"/>
            <p:nvPr/>
          </p:nvPicPr>
          <p:blipFill rotWithShape="1">
            <a:blip r:embed="rId3">
              <a:alphaModFix/>
            </a:blip>
            <a:srcRect l="48617"/>
            <a:stretch/>
          </p:blipFill>
          <p:spPr>
            <a:xfrm flipH="1">
              <a:off x="1" y="0"/>
              <a:ext cx="4698499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36"/>
          <p:cNvSpPr txBox="1">
            <a:spLocks noGrp="1"/>
          </p:cNvSpPr>
          <p:nvPr>
            <p:ph type="subTitle" idx="1"/>
          </p:nvPr>
        </p:nvSpPr>
        <p:spPr>
          <a:xfrm>
            <a:off x="1794425" y="3190559"/>
            <a:ext cx="21408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2"/>
          </p:nvPr>
        </p:nvSpPr>
        <p:spPr>
          <a:xfrm>
            <a:off x="1794375" y="2610263"/>
            <a:ext cx="2140800" cy="4113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7710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3"/>
          </p:nvPr>
        </p:nvSpPr>
        <p:spPr>
          <a:xfrm>
            <a:off x="5208825" y="3190559"/>
            <a:ext cx="21408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subTitle" idx="4"/>
          </p:nvPr>
        </p:nvSpPr>
        <p:spPr>
          <a:xfrm>
            <a:off x="5208825" y="2610263"/>
            <a:ext cx="2140800" cy="4113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1_1_1">
    <p:bg>
      <p:bgPr>
        <a:solidFill>
          <a:schemeClr val="dk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>
            <a:spLocks noGrp="1"/>
          </p:cNvSpPr>
          <p:nvPr>
            <p:ph type="subTitle" idx="1"/>
          </p:nvPr>
        </p:nvSpPr>
        <p:spPr>
          <a:xfrm>
            <a:off x="1384150" y="1841937"/>
            <a:ext cx="26328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subTitle" idx="2"/>
          </p:nvPr>
        </p:nvSpPr>
        <p:spPr>
          <a:xfrm>
            <a:off x="1630150" y="1358821"/>
            <a:ext cx="2140800" cy="4113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7710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subTitle" idx="3"/>
          </p:nvPr>
        </p:nvSpPr>
        <p:spPr>
          <a:xfrm>
            <a:off x="5325050" y="3679986"/>
            <a:ext cx="26328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subTitle" idx="4"/>
          </p:nvPr>
        </p:nvSpPr>
        <p:spPr>
          <a:xfrm>
            <a:off x="5571050" y="3205578"/>
            <a:ext cx="2140800" cy="4113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3">
  <p:cSld name="CUSTOM_2_2_1">
    <p:bg>
      <p:bgPr>
        <a:solidFill>
          <a:schemeClr val="dk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 txBox="1">
            <a:spLocks noGrp="1"/>
          </p:cNvSpPr>
          <p:nvPr>
            <p:ph type="subTitle" idx="1"/>
          </p:nvPr>
        </p:nvSpPr>
        <p:spPr>
          <a:xfrm>
            <a:off x="720050" y="3613875"/>
            <a:ext cx="947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subTitle" idx="2"/>
          </p:nvPr>
        </p:nvSpPr>
        <p:spPr>
          <a:xfrm>
            <a:off x="1667450" y="1333600"/>
            <a:ext cx="27321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subTitle" idx="3"/>
          </p:nvPr>
        </p:nvSpPr>
        <p:spPr>
          <a:xfrm>
            <a:off x="1667450" y="2467125"/>
            <a:ext cx="27321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2" name="Google Shape;292;p38"/>
          <p:cNvSpPr txBox="1">
            <a:spLocks noGrp="1"/>
          </p:cNvSpPr>
          <p:nvPr>
            <p:ph type="subTitle" idx="4"/>
          </p:nvPr>
        </p:nvSpPr>
        <p:spPr>
          <a:xfrm>
            <a:off x="1667450" y="3613875"/>
            <a:ext cx="27321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3" name="Google Shape;293;p38"/>
          <p:cNvSpPr txBox="1">
            <a:spLocks noGrp="1"/>
          </p:cNvSpPr>
          <p:nvPr>
            <p:ph type="subTitle" idx="5"/>
          </p:nvPr>
        </p:nvSpPr>
        <p:spPr>
          <a:xfrm>
            <a:off x="720050" y="2467125"/>
            <a:ext cx="947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subTitle" idx="6"/>
          </p:nvPr>
        </p:nvSpPr>
        <p:spPr>
          <a:xfrm>
            <a:off x="720050" y="1333600"/>
            <a:ext cx="947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95" name="Google Shape;295;p38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7710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2">
  <p:cSld name="CUSTOM_2_2_2">
    <p:bg>
      <p:bgPr>
        <a:solidFill>
          <a:schemeClr val="dk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 txBox="1">
            <a:spLocks noGrp="1"/>
          </p:cNvSpPr>
          <p:nvPr>
            <p:ph type="subTitle" idx="1"/>
          </p:nvPr>
        </p:nvSpPr>
        <p:spPr>
          <a:xfrm>
            <a:off x="6118100" y="3035883"/>
            <a:ext cx="2255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subTitle" idx="2"/>
          </p:nvPr>
        </p:nvSpPr>
        <p:spPr>
          <a:xfrm>
            <a:off x="3444450" y="3035883"/>
            <a:ext cx="2255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subTitle" idx="3"/>
          </p:nvPr>
        </p:nvSpPr>
        <p:spPr>
          <a:xfrm>
            <a:off x="770800" y="3035883"/>
            <a:ext cx="2255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subTitle" idx="4"/>
          </p:nvPr>
        </p:nvSpPr>
        <p:spPr>
          <a:xfrm>
            <a:off x="6118100" y="3476199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9"/>
          <p:cNvSpPr txBox="1">
            <a:spLocks noGrp="1"/>
          </p:cNvSpPr>
          <p:nvPr>
            <p:ph type="subTitle" idx="5"/>
          </p:nvPr>
        </p:nvSpPr>
        <p:spPr>
          <a:xfrm>
            <a:off x="3444450" y="3476199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subTitle" idx="6"/>
          </p:nvPr>
        </p:nvSpPr>
        <p:spPr>
          <a:xfrm>
            <a:off x="770800" y="3476199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7710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2">
  <p:cSld name="CUSTOM_10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0"/>
          <p:cNvPicPr preferRelativeResize="0"/>
          <p:nvPr/>
        </p:nvPicPr>
        <p:blipFill rotWithShape="1">
          <a:blip r:embed="rId2">
            <a:alphaModFix/>
          </a:blip>
          <a:srcRect l="68835" t="77608"/>
          <a:stretch/>
        </p:blipFill>
        <p:spPr>
          <a:xfrm>
            <a:off x="6294300" y="3991775"/>
            <a:ext cx="2849698" cy="11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0"/>
          <p:cNvSpPr txBox="1">
            <a:spLocks noGrp="1"/>
          </p:cNvSpPr>
          <p:nvPr>
            <p:ph type="subTitle" idx="1"/>
          </p:nvPr>
        </p:nvSpPr>
        <p:spPr>
          <a:xfrm>
            <a:off x="2674150" y="2790273"/>
            <a:ext cx="1832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subTitle" idx="2"/>
          </p:nvPr>
        </p:nvSpPr>
        <p:spPr>
          <a:xfrm>
            <a:off x="720050" y="2790273"/>
            <a:ext cx="1817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subTitle" idx="3"/>
          </p:nvPr>
        </p:nvSpPr>
        <p:spPr>
          <a:xfrm>
            <a:off x="2674150" y="3220723"/>
            <a:ext cx="18327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subTitle" idx="4"/>
          </p:nvPr>
        </p:nvSpPr>
        <p:spPr>
          <a:xfrm>
            <a:off x="720050" y="3220723"/>
            <a:ext cx="1817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2" name="Google Shape;312;p40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7710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subTitle" idx="5"/>
          </p:nvPr>
        </p:nvSpPr>
        <p:spPr>
          <a:xfrm>
            <a:off x="6597950" y="2790273"/>
            <a:ext cx="1832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subTitle" idx="6"/>
          </p:nvPr>
        </p:nvSpPr>
        <p:spPr>
          <a:xfrm>
            <a:off x="4643850" y="2790273"/>
            <a:ext cx="1817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15" name="Google Shape;315;p40"/>
          <p:cNvSpPr txBox="1">
            <a:spLocks noGrp="1"/>
          </p:cNvSpPr>
          <p:nvPr>
            <p:ph type="subTitle" idx="7"/>
          </p:nvPr>
        </p:nvSpPr>
        <p:spPr>
          <a:xfrm>
            <a:off x="6597950" y="3220723"/>
            <a:ext cx="18327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subTitle" idx="8"/>
          </p:nvPr>
        </p:nvSpPr>
        <p:spPr>
          <a:xfrm>
            <a:off x="4643850" y="3220723"/>
            <a:ext cx="1817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725275" y="3541094"/>
            <a:ext cx="3231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5199025" y="3541075"/>
            <a:ext cx="3231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725275" y="3083745"/>
            <a:ext cx="3231900" cy="438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199025" y="3086552"/>
            <a:ext cx="3231900" cy="438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0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subTitle" idx="1"/>
          </p:nvPr>
        </p:nvSpPr>
        <p:spPr>
          <a:xfrm>
            <a:off x="2391157" y="3279279"/>
            <a:ext cx="1832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subTitle" idx="2"/>
          </p:nvPr>
        </p:nvSpPr>
        <p:spPr>
          <a:xfrm>
            <a:off x="2398956" y="1409058"/>
            <a:ext cx="1817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subTitle" idx="3"/>
          </p:nvPr>
        </p:nvSpPr>
        <p:spPr>
          <a:xfrm>
            <a:off x="2333262" y="3702575"/>
            <a:ext cx="19485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subTitle" idx="4"/>
          </p:nvPr>
        </p:nvSpPr>
        <p:spPr>
          <a:xfrm>
            <a:off x="2317806" y="1831763"/>
            <a:ext cx="19794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23" name="Google Shape;323;p41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7710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1"/>
          <p:cNvSpPr txBox="1">
            <a:spLocks noGrp="1"/>
          </p:cNvSpPr>
          <p:nvPr>
            <p:ph type="subTitle" idx="5"/>
          </p:nvPr>
        </p:nvSpPr>
        <p:spPr>
          <a:xfrm>
            <a:off x="4920144" y="1409058"/>
            <a:ext cx="1832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subTitle" idx="6"/>
          </p:nvPr>
        </p:nvSpPr>
        <p:spPr>
          <a:xfrm>
            <a:off x="4927994" y="3279279"/>
            <a:ext cx="1817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subTitle" idx="7"/>
          </p:nvPr>
        </p:nvSpPr>
        <p:spPr>
          <a:xfrm>
            <a:off x="4862244" y="1831763"/>
            <a:ext cx="19485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27" name="Google Shape;327;p41"/>
          <p:cNvSpPr txBox="1">
            <a:spLocks noGrp="1"/>
          </p:cNvSpPr>
          <p:nvPr>
            <p:ph type="subTitle" idx="8"/>
          </p:nvPr>
        </p:nvSpPr>
        <p:spPr>
          <a:xfrm>
            <a:off x="4862294" y="3702575"/>
            <a:ext cx="19485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10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>
            <a:spLocks noGrp="1"/>
          </p:cNvSpPr>
          <p:nvPr>
            <p:ph type="subTitle" idx="1"/>
          </p:nvPr>
        </p:nvSpPr>
        <p:spPr>
          <a:xfrm>
            <a:off x="2537853" y="3020763"/>
            <a:ext cx="1832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 txBox="1">
            <a:spLocks noGrp="1"/>
          </p:cNvSpPr>
          <p:nvPr>
            <p:ph type="subTitle" idx="2"/>
          </p:nvPr>
        </p:nvSpPr>
        <p:spPr>
          <a:xfrm>
            <a:off x="2533503" y="1271750"/>
            <a:ext cx="1817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31" name="Google Shape;331;p42"/>
          <p:cNvSpPr txBox="1">
            <a:spLocks noGrp="1"/>
          </p:cNvSpPr>
          <p:nvPr>
            <p:ph type="subTitle" idx="3"/>
          </p:nvPr>
        </p:nvSpPr>
        <p:spPr>
          <a:xfrm>
            <a:off x="2537853" y="3472188"/>
            <a:ext cx="18327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subTitle" idx="4"/>
          </p:nvPr>
        </p:nvSpPr>
        <p:spPr>
          <a:xfrm>
            <a:off x="2530153" y="1723175"/>
            <a:ext cx="1817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ctrTitle"/>
          </p:nvPr>
        </p:nvSpPr>
        <p:spPr>
          <a:xfrm>
            <a:off x="720050" y="539500"/>
            <a:ext cx="7710600" cy="3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 txBox="1">
            <a:spLocks noGrp="1"/>
          </p:cNvSpPr>
          <p:nvPr>
            <p:ph type="subTitle" idx="5"/>
          </p:nvPr>
        </p:nvSpPr>
        <p:spPr>
          <a:xfrm>
            <a:off x="6066878" y="1271750"/>
            <a:ext cx="18327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35" name="Google Shape;335;p42"/>
          <p:cNvSpPr txBox="1">
            <a:spLocks noGrp="1"/>
          </p:cNvSpPr>
          <p:nvPr>
            <p:ph type="subTitle" idx="6"/>
          </p:nvPr>
        </p:nvSpPr>
        <p:spPr>
          <a:xfrm>
            <a:off x="6074678" y="3020763"/>
            <a:ext cx="18171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36" name="Google Shape;336;p42"/>
          <p:cNvSpPr txBox="1">
            <a:spLocks noGrp="1"/>
          </p:cNvSpPr>
          <p:nvPr>
            <p:ph type="subTitle" idx="7"/>
          </p:nvPr>
        </p:nvSpPr>
        <p:spPr>
          <a:xfrm>
            <a:off x="6063528" y="1723175"/>
            <a:ext cx="18327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subTitle" idx="8"/>
          </p:nvPr>
        </p:nvSpPr>
        <p:spPr>
          <a:xfrm>
            <a:off x="6074678" y="3472188"/>
            <a:ext cx="1817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338" name="Google Shape;338;p42"/>
          <p:cNvGrpSpPr/>
          <p:nvPr/>
        </p:nvGrpSpPr>
        <p:grpSpPr>
          <a:xfrm>
            <a:off x="6794405" y="-27361"/>
            <a:ext cx="2349607" cy="2849698"/>
            <a:chOff x="6794405" y="-27361"/>
            <a:chExt cx="2349607" cy="2849698"/>
          </a:xfrm>
        </p:grpSpPr>
        <p:pic>
          <p:nvPicPr>
            <p:cNvPr id="339" name="Google Shape;339;p42"/>
            <p:cNvPicPr preferRelativeResize="0"/>
            <p:nvPr/>
          </p:nvPicPr>
          <p:blipFill rotWithShape="1">
            <a:blip r:embed="rId2">
              <a:alphaModFix/>
            </a:blip>
            <a:srcRect l="68835" t="77608"/>
            <a:stretch/>
          </p:blipFill>
          <p:spPr>
            <a:xfrm rot="-5400000">
              <a:off x="7143300" y="821625"/>
              <a:ext cx="2849698" cy="11517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0" name="Google Shape;340;p42"/>
            <p:cNvGrpSpPr/>
            <p:nvPr/>
          </p:nvGrpSpPr>
          <p:grpSpPr>
            <a:xfrm>
              <a:off x="6794405" y="-23488"/>
              <a:ext cx="2349591" cy="1499535"/>
              <a:chOff x="6787967" y="-17050"/>
              <a:chExt cx="2349591" cy="1499535"/>
            </a:xfrm>
          </p:grpSpPr>
          <p:sp>
            <p:nvSpPr>
              <p:cNvPr id="341" name="Google Shape;341;p42"/>
              <p:cNvSpPr/>
              <p:nvPr/>
            </p:nvSpPr>
            <p:spPr>
              <a:xfrm rot="-5400000">
                <a:off x="7601158" y="-53916"/>
                <a:ext cx="1499535" cy="1573266"/>
              </a:xfrm>
              <a:custGeom>
                <a:avLst/>
                <a:gdLst/>
                <a:ahLst/>
                <a:cxnLst/>
                <a:rect l="l" t="t" r="r" b="b"/>
                <a:pathLst>
                  <a:path w="35042" h="36765" extrusionOk="0">
                    <a:moveTo>
                      <a:pt x="538" y="552"/>
                    </a:moveTo>
                    <a:lnTo>
                      <a:pt x="538" y="552"/>
                    </a:lnTo>
                    <a:cubicBezTo>
                      <a:pt x="2516" y="1227"/>
                      <a:pt x="4418" y="2097"/>
                      <a:pt x="6212" y="3126"/>
                    </a:cubicBezTo>
                    <a:cubicBezTo>
                      <a:pt x="8127" y="4192"/>
                      <a:pt x="9907" y="5454"/>
                      <a:pt x="11589" y="6810"/>
                    </a:cubicBezTo>
                    <a:cubicBezTo>
                      <a:pt x="12441" y="7474"/>
                      <a:pt x="13250" y="8192"/>
                      <a:pt x="14055" y="8902"/>
                    </a:cubicBezTo>
                    <a:cubicBezTo>
                      <a:pt x="14834" y="9642"/>
                      <a:pt x="15621" y="10375"/>
                      <a:pt x="16365" y="11143"/>
                    </a:cubicBezTo>
                    <a:cubicBezTo>
                      <a:pt x="17870" y="12666"/>
                      <a:pt x="19298" y="14254"/>
                      <a:pt x="20665" y="15882"/>
                    </a:cubicBezTo>
                    <a:cubicBezTo>
                      <a:pt x="23417" y="19124"/>
                      <a:pt x="25973" y="22511"/>
                      <a:pt x="28345" y="26002"/>
                    </a:cubicBezTo>
                    <a:cubicBezTo>
                      <a:pt x="30720" y="29483"/>
                      <a:pt x="32953" y="33109"/>
                      <a:pt x="34988" y="36721"/>
                    </a:cubicBezTo>
                    <a:lnTo>
                      <a:pt x="33403" y="36126"/>
                    </a:lnTo>
                    <a:cubicBezTo>
                      <a:pt x="32888" y="35930"/>
                      <a:pt x="32377" y="35749"/>
                      <a:pt x="31859" y="35517"/>
                    </a:cubicBezTo>
                    <a:lnTo>
                      <a:pt x="30303" y="34857"/>
                    </a:lnTo>
                    <a:cubicBezTo>
                      <a:pt x="29788" y="34632"/>
                      <a:pt x="29291" y="34381"/>
                      <a:pt x="28780" y="34142"/>
                    </a:cubicBezTo>
                    <a:cubicBezTo>
                      <a:pt x="26750" y="33193"/>
                      <a:pt x="24817" y="32075"/>
                      <a:pt x="22964" y="30865"/>
                    </a:cubicBezTo>
                    <a:cubicBezTo>
                      <a:pt x="19262" y="28428"/>
                      <a:pt x="15955" y="25520"/>
                      <a:pt x="13025" y="22325"/>
                    </a:cubicBezTo>
                    <a:cubicBezTo>
                      <a:pt x="10121" y="19113"/>
                      <a:pt x="7601" y="15603"/>
                      <a:pt x="5491" y="11894"/>
                    </a:cubicBezTo>
                    <a:cubicBezTo>
                      <a:pt x="3456" y="8276"/>
                      <a:pt x="1700" y="4487"/>
                      <a:pt x="538" y="552"/>
                    </a:cubicBezTo>
                    <a:close/>
                    <a:moveTo>
                      <a:pt x="1" y="1"/>
                    </a:moveTo>
                    <a:lnTo>
                      <a:pt x="81" y="317"/>
                    </a:lnTo>
                    <a:cubicBezTo>
                      <a:pt x="606" y="2383"/>
                      <a:pt x="1317" y="4392"/>
                      <a:pt x="2126" y="6372"/>
                    </a:cubicBezTo>
                    <a:cubicBezTo>
                      <a:pt x="2938" y="8348"/>
                      <a:pt x="3856" y="10288"/>
                      <a:pt x="4900" y="12173"/>
                    </a:cubicBezTo>
                    <a:cubicBezTo>
                      <a:pt x="6989" y="15937"/>
                      <a:pt x="9486" y="19527"/>
                      <a:pt x="12467" y="22757"/>
                    </a:cubicBezTo>
                    <a:cubicBezTo>
                      <a:pt x="13964" y="24363"/>
                      <a:pt x="15527" y="25926"/>
                      <a:pt x="17242" y="27340"/>
                    </a:cubicBezTo>
                    <a:cubicBezTo>
                      <a:pt x="18972" y="28736"/>
                      <a:pt x="20752" y="30085"/>
                      <a:pt x="22670" y="31253"/>
                    </a:cubicBezTo>
                    <a:cubicBezTo>
                      <a:pt x="26474" y="33646"/>
                      <a:pt x="30607" y="35502"/>
                      <a:pt x="35042" y="36764"/>
                    </a:cubicBezTo>
                    <a:cubicBezTo>
                      <a:pt x="33243" y="32910"/>
                      <a:pt x="31115" y="29305"/>
                      <a:pt x="28805" y="25744"/>
                    </a:cubicBezTo>
                    <a:cubicBezTo>
                      <a:pt x="26470" y="22210"/>
                      <a:pt x="23958" y="18765"/>
                      <a:pt x="21125" y="15545"/>
                    </a:cubicBezTo>
                    <a:cubicBezTo>
                      <a:pt x="18294" y="12326"/>
                      <a:pt x="15176" y="9316"/>
                      <a:pt x="11753" y="6636"/>
                    </a:cubicBezTo>
                    <a:cubicBezTo>
                      <a:pt x="8333" y="3957"/>
                      <a:pt x="4552" y="1617"/>
                      <a:pt x="327" y="11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2"/>
              <p:cNvSpPr/>
              <p:nvPr/>
            </p:nvSpPr>
            <p:spPr>
              <a:xfrm rot="-5400000">
                <a:off x="7612884" y="-52633"/>
                <a:ext cx="1487082" cy="1560386"/>
              </a:xfrm>
              <a:custGeom>
                <a:avLst/>
                <a:gdLst/>
                <a:ahLst/>
                <a:cxnLst/>
                <a:rect l="l" t="t" r="r" b="b"/>
                <a:pathLst>
                  <a:path w="34751" h="36464" extrusionOk="0">
                    <a:moveTo>
                      <a:pt x="0" y="1"/>
                    </a:moveTo>
                    <a:lnTo>
                      <a:pt x="4286" y="4606"/>
                    </a:lnTo>
                    <a:lnTo>
                      <a:pt x="8611" y="9182"/>
                    </a:lnTo>
                    <a:lnTo>
                      <a:pt x="17303" y="18290"/>
                    </a:lnTo>
                    <a:lnTo>
                      <a:pt x="26041" y="27363"/>
                    </a:lnTo>
                    <a:lnTo>
                      <a:pt x="30403" y="31905"/>
                    </a:lnTo>
                    <a:lnTo>
                      <a:pt x="34751" y="36463"/>
                    </a:lnTo>
                    <a:cubicBezTo>
                      <a:pt x="32093" y="33240"/>
                      <a:pt x="29279" y="30129"/>
                      <a:pt x="26450" y="27036"/>
                    </a:cubicBezTo>
                    <a:cubicBezTo>
                      <a:pt x="23619" y="23943"/>
                      <a:pt x="20722" y="20905"/>
                      <a:pt x="17832" y="17859"/>
                    </a:cubicBezTo>
                    <a:cubicBezTo>
                      <a:pt x="14903" y="14849"/>
                      <a:pt x="11987" y="11825"/>
                      <a:pt x="9014" y="8849"/>
                    </a:cubicBezTo>
                    <a:cubicBezTo>
                      <a:pt x="6040" y="5871"/>
                      <a:pt x="3056" y="2905"/>
                      <a:pt x="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2"/>
              <p:cNvSpPr/>
              <p:nvPr/>
            </p:nvSpPr>
            <p:spPr>
              <a:xfrm rot="-5400000">
                <a:off x="8281265" y="779729"/>
                <a:ext cx="298093" cy="110833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2590" extrusionOk="0">
                    <a:moveTo>
                      <a:pt x="6845" y="1"/>
                    </a:moveTo>
                    <a:lnTo>
                      <a:pt x="0" y="2282"/>
                    </a:lnTo>
                    <a:lnTo>
                      <a:pt x="119" y="2590"/>
                    </a:lnTo>
                    <a:lnTo>
                      <a:pt x="6965" y="309"/>
                    </a:lnTo>
                    <a:lnTo>
                      <a:pt x="6845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2"/>
              <p:cNvSpPr/>
              <p:nvPr/>
            </p:nvSpPr>
            <p:spPr>
              <a:xfrm rot="-5400000">
                <a:off x="8168311" y="888062"/>
                <a:ext cx="283201" cy="106168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481" extrusionOk="0">
                    <a:moveTo>
                      <a:pt x="6498" y="0"/>
                    </a:moveTo>
                    <a:lnTo>
                      <a:pt x="1" y="2172"/>
                    </a:lnTo>
                    <a:lnTo>
                      <a:pt x="120" y="2480"/>
                    </a:lnTo>
                    <a:lnTo>
                      <a:pt x="6618" y="308"/>
                    </a:lnTo>
                    <a:lnTo>
                      <a:pt x="649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2"/>
              <p:cNvSpPr/>
              <p:nvPr/>
            </p:nvSpPr>
            <p:spPr>
              <a:xfrm rot="-5400000">
                <a:off x="8360151" y="464229"/>
                <a:ext cx="60723" cy="198472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638" extrusionOk="0">
                    <a:moveTo>
                      <a:pt x="1070" y="0"/>
                    </a:moveTo>
                    <a:lnTo>
                      <a:pt x="1" y="4569"/>
                    </a:lnTo>
                    <a:lnTo>
                      <a:pt x="345" y="4638"/>
                    </a:lnTo>
                    <a:lnTo>
                      <a:pt x="1418" y="69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2"/>
              <p:cNvSpPr/>
              <p:nvPr/>
            </p:nvSpPr>
            <p:spPr>
              <a:xfrm rot="-5400000">
                <a:off x="7363419" y="-591923"/>
                <a:ext cx="908185" cy="2059090"/>
              </a:xfrm>
              <a:custGeom>
                <a:avLst/>
                <a:gdLst/>
                <a:ahLst/>
                <a:cxnLst/>
                <a:rect l="l" t="t" r="r" b="b"/>
                <a:pathLst>
                  <a:path w="21223" h="48118" extrusionOk="0">
                    <a:moveTo>
                      <a:pt x="846" y="705"/>
                    </a:moveTo>
                    <a:cubicBezTo>
                      <a:pt x="2577" y="2026"/>
                      <a:pt x="4195" y="3481"/>
                      <a:pt x="5653" y="5063"/>
                    </a:cubicBezTo>
                    <a:cubicBezTo>
                      <a:pt x="7186" y="6738"/>
                      <a:pt x="8553" y="8537"/>
                      <a:pt x="9779" y="10411"/>
                    </a:cubicBezTo>
                    <a:cubicBezTo>
                      <a:pt x="12227" y="14172"/>
                      <a:pt x="14054" y="18243"/>
                      <a:pt x="15555" y="22391"/>
                    </a:cubicBezTo>
                    <a:cubicBezTo>
                      <a:pt x="16335" y="24454"/>
                      <a:pt x="16966" y="26568"/>
                      <a:pt x="17585" y="28678"/>
                    </a:cubicBezTo>
                    <a:cubicBezTo>
                      <a:pt x="18195" y="30793"/>
                      <a:pt x="18728" y="32928"/>
                      <a:pt x="19185" y="35074"/>
                    </a:cubicBezTo>
                    <a:cubicBezTo>
                      <a:pt x="20106" y="39357"/>
                      <a:pt x="20784" y="43744"/>
                      <a:pt x="21197" y="48056"/>
                    </a:cubicBezTo>
                    <a:cubicBezTo>
                      <a:pt x="20395" y="47211"/>
                      <a:pt x="19620" y="46359"/>
                      <a:pt x="18866" y="45521"/>
                    </a:cubicBezTo>
                    <a:lnTo>
                      <a:pt x="17734" y="44281"/>
                    </a:lnTo>
                    <a:lnTo>
                      <a:pt x="17169" y="43668"/>
                    </a:lnTo>
                    <a:lnTo>
                      <a:pt x="16632" y="43012"/>
                    </a:lnTo>
                    <a:lnTo>
                      <a:pt x="14493" y="40369"/>
                    </a:lnTo>
                    <a:cubicBezTo>
                      <a:pt x="14145" y="39922"/>
                      <a:pt x="13768" y="39499"/>
                      <a:pt x="13445" y="39038"/>
                    </a:cubicBezTo>
                    <a:lnTo>
                      <a:pt x="12488" y="37646"/>
                    </a:lnTo>
                    <a:lnTo>
                      <a:pt x="10577" y="34865"/>
                    </a:lnTo>
                    <a:lnTo>
                      <a:pt x="8887" y="31968"/>
                    </a:lnTo>
                    <a:cubicBezTo>
                      <a:pt x="8608" y="31485"/>
                      <a:pt x="8314" y="31006"/>
                      <a:pt x="8053" y="30517"/>
                    </a:cubicBezTo>
                    <a:lnTo>
                      <a:pt x="7306" y="29023"/>
                    </a:lnTo>
                    <a:lnTo>
                      <a:pt x="6559" y="27533"/>
                    </a:lnTo>
                    <a:cubicBezTo>
                      <a:pt x="6309" y="27036"/>
                      <a:pt x="6048" y="26543"/>
                      <a:pt x="5852" y="26024"/>
                    </a:cubicBezTo>
                    <a:lnTo>
                      <a:pt x="4579" y="22953"/>
                    </a:lnTo>
                    <a:cubicBezTo>
                      <a:pt x="4192" y="21920"/>
                      <a:pt x="3869" y="20865"/>
                      <a:pt x="3496" y="19828"/>
                    </a:cubicBezTo>
                    <a:cubicBezTo>
                      <a:pt x="3104" y="18791"/>
                      <a:pt x="2872" y="17713"/>
                      <a:pt x="2564" y="16655"/>
                    </a:cubicBezTo>
                    <a:cubicBezTo>
                      <a:pt x="2248" y="15600"/>
                      <a:pt x="2042" y="14523"/>
                      <a:pt x="1816" y="13446"/>
                    </a:cubicBezTo>
                    <a:cubicBezTo>
                      <a:pt x="982" y="9257"/>
                      <a:pt x="503" y="4954"/>
                      <a:pt x="846" y="705"/>
                    </a:cubicBezTo>
                    <a:close/>
                    <a:moveTo>
                      <a:pt x="529" y="1"/>
                    </a:moveTo>
                    <a:lnTo>
                      <a:pt x="493" y="331"/>
                    </a:lnTo>
                    <a:cubicBezTo>
                      <a:pt x="0" y="4751"/>
                      <a:pt x="333" y="9197"/>
                      <a:pt x="1160" y="13555"/>
                    </a:cubicBezTo>
                    <a:cubicBezTo>
                      <a:pt x="2012" y="17906"/>
                      <a:pt x="3307" y="22199"/>
                      <a:pt x="5178" y="26278"/>
                    </a:cubicBezTo>
                    <a:cubicBezTo>
                      <a:pt x="5381" y="26800"/>
                      <a:pt x="5642" y="27297"/>
                      <a:pt x="5896" y="27801"/>
                    </a:cubicBezTo>
                    <a:lnTo>
                      <a:pt x="6657" y="29306"/>
                    </a:lnTo>
                    <a:lnTo>
                      <a:pt x="7419" y="30807"/>
                    </a:lnTo>
                    <a:cubicBezTo>
                      <a:pt x="7680" y="31307"/>
                      <a:pt x="8003" y="31775"/>
                      <a:pt x="8289" y="32261"/>
                    </a:cubicBezTo>
                    <a:lnTo>
                      <a:pt x="10066" y="35148"/>
                    </a:lnTo>
                    <a:lnTo>
                      <a:pt x="12060" y="37907"/>
                    </a:lnTo>
                    <a:lnTo>
                      <a:pt x="13057" y="39285"/>
                    </a:lnTo>
                    <a:cubicBezTo>
                      <a:pt x="13394" y="39741"/>
                      <a:pt x="13786" y="40162"/>
                      <a:pt x="14148" y="40600"/>
                    </a:cubicBezTo>
                    <a:lnTo>
                      <a:pt x="16360" y="43211"/>
                    </a:lnTo>
                    <a:lnTo>
                      <a:pt x="16915" y="43864"/>
                    </a:lnTo>
                    <a:lnTo>
                      <a:pt x="17538" y="44488"/>
                    </a:lnTo>
                    <a:lnTo>
                      <a:pt x="18790" y="45713"/>
                    </a:lnTo>
                    <a:cubicBezTo>
                      <a:pt x="19624" y="46526"/>
                      <a:pt x="20435" y="47316"/>
                      <a:pt x="21222" y="48117"/>
                    </a:cubicBezTo>
                    <a:cubicBezTo>
                      <a:pt x="21139" y="43661"/>
                      <a:pt x="20544" y="39328"/>
                      <a:pt x="19717" y="34984"/>
                    </a:cubicBezTo>
                    <a:cubicBezTo>
                      <a:pt x="18847" y="30658"/>
                      <a:pt x="17702" y="26369"/>
                      <a:pt x="16110" y="22213"/>
                    </a:cubicBezTo>
                    <a:cubicBezTo>
                      <a:pt x="15298" y="20143"/>
                      <a:pt x="14406" y="18095"/>
                      <a:pt x="13383" y="16108"/>
                    </a:cubicBezTo>
                    <a:cubicBezTo>
                      <a:pt x="12346" y="14124"/>
                      <a:pt x="11236" y="12174"/>
                      <a:pt x="9989" y="10295"/>
                    </a:cubicBezTo>
                    <a:cubicBezTo>
                      <a:pt x="8720" y="8432"/>
                      <a:pt x="7368" y="6615"/>
                      <a:pt x="5845" y="4914"/>
                    </a:cubicBezTo>
                    <a:cubicBezTo>
                      <a:pt x="4301" y="3236"/>
                      <a:pt x="2636" y="1644"/>
                      <a:pt x="805" y="215"/>
                    </a:cubicBez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2"/>
              <p:cNvSpPr/>
              <p:nvPr/>
            </p:nvSpPr>
            <p:spPr>
              <a:xfrm rot="-5400000">
                <a:off x="7385201" y="-598172"/>
                <a:ext cx="878444" cy="2042786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47737" extrusionOk="0">
                    <a:moveTo>
                      <a:pt x="1" y="0"/>
                    </a:moveTo>
                    <a:lnTo>
                      <a:pt x="5364" y="11862"/>
                    </a:lnTo>
                    <a:cubicBezTo>
                      <a:pt x="7151" y="15813"/>
                      <a:pt x="8979" y="19751"/>
                      <a:pt x="10726" y="23718"/>
                    </a:cubicBezTo>
                    <a:cubicBezTo>
                      <a:pt x="12522" y="27667"/>
                      <a:pt x="14273" y="31633"/>
                      <a:pt x="15966" y="35614"/>
                    </a:cubicBezTo>
                    <a:cubicBezTo>
                      <a:pt x="16811" y="37609"/>
                      <a:pt x="17659" y="39600"/>
                      <a:pt x="18424" y="41619"/>
                    </a:cubicBezTo>
                    <a:cubicBezTo>
                      <a:pt x="19244" y="43625"/>
                      <a:pt x="19944" y="45659"/>
                      <a:pt x="20528" y="47737"/>
                    </a:cubicBezTo>
                    <a:cubicBezTo>
                      <a:pt x="19643" y="43520"/>
                      <a:pt x="18033" y="39473"/>
                      <a:pt x="16478" y="35437"/>
                    </a:cubicBezTo>
                    <a:cubicBezTo>
                      <a:pt x="14882" y="31409"/>
                      <a:pt x="13124" y="27442"/>
                      <a:pt x="11379" y="23468"/>
                    </a:cubicBezTo>
                    <a:cubicBezTo>
                      <a:pt x="9573" y="19520"/>
                      <a:pt x="7757" y="15578"/>
                      <a:pt x="5861" y="11666"/>
                    </a:cubicBezTo>
                    <a:cubicBezTo>
                      <a:pt x="3968" y="7753"/>
                      <a:pt x="2032" y="3856"/>
                      <a:pt x="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2"/>
              <p:cNvSpPr/>
              <p:nvPr/>
            </p:nvSpPr>
            <p:spPr>
              <a:xfrm rot="-5400000">
                <a:off x="7669442" y="502767"/>
                <a:ext cx="330401" cy="60551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1415" extrusionOk="0">
                    <a:moveTo>
                      <a:pt x="55" y="0"/>
                    </a:moveTo>
                    <a:lnTo>
                      <a:pt x="1" y="323"/>
                    </a:lnTo>
                    <a:lnTo>
                      <a:pt x="7669" y="1414"/>
                    </a:lnTo>
                    <a:lnTo>
                      <a:pt x="7720" y="109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2"/>
              <p:cNvSpPr/>
              <p:nvPr/>
            </p:nvSpPr>
            <p:spPr>
              <a:xfrm rot="-5400000">
                <a:off x="7409676" y="333944"/>
                <a:ext cx="124954" cy="214476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5012" extrusionOk="0">
                    <a:moveTo>
                      <a:pt x="2603" y="0"/>
                    </a:moveTo>
                    <a:lnTo>
                      <a:pt x="1" y="4867"/>
                    </a:lnTo>
                    <a:lnTo>
                      <a:pt x="319" y="5011"/>
                    </a:lnTo>
                    <a:lnTo>
                      <a:pt x="2919" y="141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2"/>
              <p:cNvSpPr/>
              <p:nvPr/>
            </p:nvSpPr>
            <p:spPr>
              <a:xfrm rot="-5400000">
                <a:off x="7528773" y="285458"/>
                <a:ext cx="143569" cy="18019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4211" extrusionOk="0">
                    <a:moveTo>
                      <a:pt x="3064" y="0"/>
                    </a:moveTo>
                    <a:lnTo>
                      <a:pt x="0" y="4025"/>
                    </a:lnTo>
                    <a:lnTo>
                      <a:pt x="291" y="4210"/>
                    </a:lnTo>
                    <a:lnTo>
                      <a:pt x="3354" y="189"/>
                    </a:ln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2"/>
              <p:cNvSpPr/>
              <p:nvPr/>
            </p:nvSpPr>
            <p:spPr>
              <a:xfrm rot="-5400000">
                <a:off x="7997094" y="366960"/>
                <a:ext cx="307379" cy="41423"/>
              </a:xfrm>
              <a:custGeom>
                <a:avLst/>
                <a:gdLst/>
                <a:ahLst/>
                <a:cxnLst/>
                <a:rect l="l" t="t" r="r" b="b"/>
                <a:pathLst>
                  <a:path w="7183" h="968" extrusionOk="0">
                    <a:moveTo>
                      <a:pt x="37" y="0"/>
                    </a:moveTo>
                    <a:lnTo>
                      <a:pt x="0" y="323"/>
                    </a:lnTo>
                    <a:lnTo>
                      <a:pt x="7147" y="968"/>
                    </a:lnTo>
                    <a:lnTo>
                      <a:pt x="7183" y="64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52" name="Google Shape;352;p42"/>
          <p:cNvPicPr preferRelativeResize="0"/>
          <p:nvPr/>
        </p:nvPicPr>
        <p:blipFill rotWithShape="1">
          <a:blip r:embed="rId2">
            <a:alphaModFix/>
          </a:blip>
          <a:srcRect l="77708" t="77089"/>
          <a:stretch/>
        </p:blipFill>
        <p:spPr>
          <a:xfrm flipH="1">
            <a:off x="0" y="3965125"/>
            <a:ext cx="2038301" cy="11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 2">
  <p:cSld name="CUSTOM_2_1_1">
    <p:bg>
      <p:bgPr>
        <a:solidFill>
          <a:schemeClr val="dk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3"/>
          <p:cNvPicPr preferRelativeResize="0"/>
          <p:nvPr/>
        </p:nvPicPr>
        <p:blipFill rotWithShape="1">
          <a:blip r:embed="rId3">
            <a:alphaModFix/>
          </a:blip>
          <a:srcRect t="47081"/>
          <a:stretch/>
        </p:blipFill>
        <p:spPr>
          <a:xfrm>
            <a:off x="0" y="2421700"/>
            <a:ext cx="9144000" cy="27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3"/>
          <p:cNvSpPr txBox="1">
            <a:spLocks noGrp="1"/>
          </p:cNvSpPr>
          <p:nvPr>
            <p:ph type="subTitle" idx="1"/>
          </p:nvPr>
        </p:nvSpPr>
        <p:spPr>
          <a:xfrm>
            <a:off x="967175" y="3570482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3"/>
          <p:cNvSpPr txBox="1">
            <a:spLocks noGrp="1"/>
          </p:cNvSpPr>
          <p:nvPr>
            <p:ph type="subTitle" idx="2"/>
          </p:nvPr>
        </p:nvSpPr>
        <p:spPr>
          <a:xfrm>
            <a:off x="3495010" y="3570482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3"/>
          </p:nvPr>
        </p:nvSpPr>
        <p:spPr>
          <a:xfrm>
            <a:off x="6022825" y="3574964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3"/>
          <p:cNvSpPr txBox="1">
            <a:spLocks noGrp="1"/>
          </p:cNvSpPr>
          <p:nvPr>
            <p:ph type="subTitle" idx="4"/>
          </p:nvPr>
        </p:nvSpPr>
        <p:spPr>
          <a:xfrm>
            <a:off x="967175" y="2246000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3"/>
          <p:cNvSpPr txBox="1">
            <a:spLocks noGrp="1"/>
          </p:cNvSpPr>
          <p:nvPr>
            <p:ph type="subTitle" idx="5"/>
          </p:nvPr>
        </p:nvSpPr>
        <p:spPr>
          <a:xfrm>
            <a:off x="3495010" y="2243759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3"/>
          <p:cNvSpPr txBox="1">
            <a:spLocks noGrp="1"/>
          </p:cNvSpPr>
          <p:nvPr>
            <p:ph type="subTitle" idx="6"/>
          </p:nvPr>
        </p:nvSpPr>
        <p:spPr>
          <a:xfrm>
            <a:off x="6022825" y="2243771"/>
            <a:ext cx="21540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7265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ubTitle" idx="7"/>
          </p:nvPr>
        </p:nvSpPr>
        <p:spPr>
          <a:xfrm>
            <a:off x="967175" y="3012843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64" name="Google Shape;364;p43"/>
          <p:cNvSpPr txBox="1">
            <a:spLocks noGrp="1"/>
          </p:cNvSpPr>
          <p:nvPr>
            <p:ph type="subTitle" idx="8"/>
          </p:nvPr>
        </p:nvSpPr>
        <p:spPr>
          <a:xfrm>
            <a:off x="3495010" y="3012843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subTitle" idx="9"/>
          </p:nvPr>
        </p:nvSpPr>
        <p:spPr>
          <a:xfrm>
            <a:off x="6022825" y="3017325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66" name="Google Shape;366;p43"/>
          <p:cNvSpPr txBox="1">
            <a:spLocks noGrp="1"/>
          </p:cNvSpPr>
          <p:nvPr>
            <p:ph type="subTitle" idx="13"/>
          </p:nvPr>
        </p:nvSpPr>
        <p:spPr>
          <a:xfrm>
            <a:off x="967175" y="1680107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67" name="Google Shape;367;p43"/>
          <p:cNvSpPr txBox="1">
            <a:spLocks noGrp="1"/>
          </p:cNvSpPr>
          <p:nvPr>
            <p:ph type="subTitle" idx="14"/>
          </p:nvPr>
        </p:nvSpPr>
        <p:spPr>
          <a:xfrm>
            <a:off x="3495010" y="1677866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68" name="Google Shape;368;p43"/>
          <p:cNvSpPr txBox="1">
            <a:spLocks noGrp="1"/>
          </p:cNvSpPr>
          <p:nvPr>
            <p:ph type="subTitle" idx="15"/>
          </p:nvPr>
        </p:nvSpPr>
        <p:spPr>
          <a:xfrm>
            <a:off x="6022825" y="1677878"/>
            <a:ext cx="21540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1155CC"/>
          </p15:clr>
        </p15:guide>
        <p15:guide id="2" pos="5311">
          <p15:clr>
            <a:srgbClr val="1155CC"/>
          </p15:clr>
        </p15:guide>
        <p15:guide id="3" orient="horz" pos="340">
          <p15:clr>
            <a:srgbClr val="1155CC"/>
          </p15:clr>
        </p15:guide>
        <p15:guide id="4" orient="horz" pos="2897">
          <p15:clr>
            <a:srgbClr val="1155CC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 3">
  <p:cSld name="CUSTOM_2_1_1_1">
    <p:bg>
      <p:bgPr>
        <a:solidFill>
          <a:schemeClr val="dk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44"/>
          <p:cNvGrpSpPr/>
          <p:nvPr/>
        </p:nvGrpSpPr>
        <p:grpSpPr>
          <a:xfrm rot="10800000">
            <a:off x="0" y="0"/>
            <a:ext cx="9144000" cy="5143500"/>
            <a:chOff x="0" y="0"/>
            <a:chExt cx="9144000" cy="5143500"/>
          </a:xfrm>
        </p:grpSpPr>
        <p:pic>
          <p:nvPicPr>
            <p:cNvPr id="371" name="Google Shape;371;p4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44"/>
            <p:cNvPicPr preferRelativeResize="0"/>
            <p:nvPr/>
          </p:nvPicPr>
          <p:blipFill rotWithShape="1">
            <a:blip r:embed="rId3">
              <a:alphaModFix/>
            </a:blip>
            <a:srcRect l="48617"/>
            <a:stretch/>
          </p:blipFill>
          <p:spPr>
            <a:xfrm flipH="1">
              <a:off x="1" y="0"/>
              <a:ext cx="4698499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3" name="Google Shape;373;p44"/>
          <p:cNvSpPr txBox="1">
            <a:spLocks noGrp="1"/>
          </p:cNvSpPr>
          <p:nvPr>
            <p:ph type="ctrTitle"/>
          </p:nvPr>
        </p:nvSpPr>
        <p:spPr>
          <a:xfrm>
            <a:off x="720050" y="349072"/>
            <a:ext cx="72654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1174607" y="3713725"/>
            <a:ext cx="15066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4"/>
          <p:cNvSpPr txBox="1">
            <a:spLocks noGrp="1"/>
          </p:cNvSpPr>
          <p:nvPr>
            <p:ph type="subTitle" idx="2"/>
          </p:nvPr>
        </p:nvSpPr>
        <p:spPr>
          <a:xfrm>
            <a:off x="2963271" y="3713725"/>
            <a:ext cx="15066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4"/>
          <p:cNvSpPr txBox="1">
            <a:spLocks noGrp="1"/>
          </p:cNvSpPr>
          <p:nvPr>
            <p:ph type="subTitle" idx="3"/>
          </p:nvPr>
        </p:nvSpPr>
        <p:spPr>
          <a:xfrm>
            <a:off x="4754166" y="3713750"/>
            <a:ext cx="15066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4"/>
          <p:cNvSpPr txBox="1">
            <a:spLocks noGrp="1"/>
          </p:cNvSpPr>
          <p:nvPr>
            <p:ph type="subTitle" idx="4"/>
          </p:nvPr>
        </p:nvSpPr>
        <p:spPr>
          <a:xfrm>
            <a:off x="1174608" y="3233575"/>
            <a:ext cx="15066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78" name="Google Shape;378;p44"/>
          <p:cNvSpPr txBox="1">
            <a:spLocks noGrp="1"/>
          </p:cNvSpPr>
          <p:nvPr>
            <p:ph type="subTitle" idx="5"/>
          </p:nvPr>
        </p:nvSpPr>
        <p:spPr>
          <a:xfrm>
            <a:off x="2963270" y="3233575"/>
            <a:ext cx="15066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79" name="Google Shape;379;p44"/>
          <p:cNvSpPr txBox="1">
            <a:spLocks noGrp="1"/>
          </p:cNvSpPr>
          <p:nvPr>
            <p:ph type="subTitle" idx="6"/>
          </p:nvPr>
        </p:nvSpPr>
        <p:spPr>
          <a:xfrm>
            <a:off x="4754166" y="3233575"/>
            <a:ext cx="15066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80" name="Google Shape;380;p44"/>
          <p:cNvSpPr txBox="1">
            <a:spLocks noGrp="1"/>
          </p:cNvSpPr>
          <p:nvPr>
            <p:ph type="subTitle" idx="7"/>
          </p:nvPr>
        </p:nvSpPr>
        <p:spPr>
          <a:xfrm>
            <a:off x="2870750" y="1828875"/>
            <a:ext cx="15066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4"/>
          <p:cNvSpPr txBox="1">
            <a:spLocks noGrp="1"/>
          </p:cNvSpPr>
          <p:nvPr>
            <p:ph type="subTitle" idx="8"/>
          </p:nvPr>
        </p:nvSpPr>
        <p:spPr>
          <a:xfrm>
            <a:off x="4662702" y="1828875"/>
            <a:ext cx="15066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4"/>
          <p:cNvSpPr txBox="1">
            <a:spLocks noGrp="1"/>
          </p:cNvSpPr>
          <p:nvPr>
            <p:ph type="subTitle" idx="9"/>
          </p:nvPr>
        </p:nvSpPr>
        <p:spPr>
          <a:xfrm>
            <a:off x="6446702" y="1828875"/>
            <a:ext cx="15066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13"/>
          </p:nvPr>
        </p:nvSpPr>
        <p:spPr>
          <a:xfrm>
            <a:off x="2870750" y="1336950"/>
            <a:ext cx="15066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14"/>
          </p:nvPr>
        </p:nvSpPr>
        <p:spPr>
          <a:xfrm>
            <a:off x="4662702" y="1336950"/>
            <a:ext cx="15066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15"/>
          </p:nvPr>
        </p:nvSpPr>
        <p:spPr>
          <a:xfrm>
            <a:off x="6446702" y="1336950"/>
            <a:ext cx="1506600" cy="59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1155CC"/>
          </p15:clr>
        </p15:guide>
        <p15:guide id="2" pos="5311">
          <p15:clr>
            <a:srgbClr val="1155CC"/>
          </p15:clr>
        </p15:guide>
        <p15:guide id="3" orient="horz" pos="340">
          <p15:clr>
            <a:srgbClr val="1155CC"/>
          </p15:clr>
        </p15:guide>
        <p15:guide id="4" orient="horz" pos="2897">
          <p15:clr>
            <a:srgbClr val="1155CC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">
    <p:bg>
      <p:bgPr>
        <a:solidFill>
          <a:schemeClr val="dk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5"/>
          <p:cNvSpPr txBox="1">
            <a:spLocks noGrp="1"/>
          </p:cNvSpPr>
          <p:nvPr>
            <p:ph type="title"/>
          </p:nvPr>
        </p:nvSpPr>
        <p:spPr>
          <a:xfrm>
            <a:off x="3309950" y="1874250"/>
            <a:ext cx="50583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45"/>
          <p:cNvSpPr txBox="1">
            <a:spLocks noGrp="1"/>
          </p:cNvSpPr>
          <p:nvPr>
            <p:ph type="subTitle" idx="1"/>
          </p:nvPr>
        </p:nvSpPr>
        <p:spPr>
          <a:xfrm>
            <a:off x="3309950" y="2874475"/>
            <a:ext cx="50583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45"/>
          <p:cNvSpPr txBox="1">
            <a:spLocks noGrp="1"/>
          </p:cNvSpPr>
          <p:nvPr>
            <p:ph type="title" idx="2" hasCustomPrompt="1"/>
          </p:nvPr>
        </p:nvSpPr>
        <p:spPr>
          <a:xfrm>
            <a:off x="1149050" y="1833150"/>
            <a:ext cx="21609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4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6"/>
          <p:cNvSpPr txBox="1">
            <a:spLocks noGrp="1"/>
          </p:cNvSpPr>
          <p:nvPr>
            <p:ph type="title"/>
          </p:nvPr>
        </p:nvSpPr>
        <p:spPr>
          <a:xfrm>
            <a:off x="4589677" y="2234075"/>
            <a:ext cx="3841500" cy="15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46"/>
          <p:cNvSpPr txBox="1">
            <a:spLocks noGrp="1"/>
          </p:cNvSpPr>
          <p:nvPr>
            <p:ph type="subTitle" idx="1"/>
          </p:nvPr>
        </p:nvSpPr>
        <p:spPr>
          <a:xfrm>
            <a:off x="4589575" y="3895050"/>
            <a:ext cx="38415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>
            <a:spLocks noGrp="1"/>
          </p:cNvSpPr>
          <p:nvPr>
            <p:ph type="ctrTitle"/>
          </p:nvPr>
        </p:nvSpPr>
        <p:spPr>
          <a:xfrm>
            <a:off x="621950" y="3758575"/>
            <a:ext cx="4288500" cy="10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CUSTOM_5_1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8"/>
          <p:cNvPicPr preferRelativeResize="0"/>
          <p:nvPr/>
        </p:nvPicPr>
        <p:blipFill rotWithShape="1">
          <a:blip r:embed="rId3">
            <a:alphaModFix/>
          </a:blip>
          <a:srcRect l="68835" t="77608"/>
          <a:stretch/>
        </p:blipFill>
        <p:spPr>
          <a:xfrm>
            <a:off x="6294300" y="3991775"/>
            <a:ext cx="2849698" cy="115172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8"/>
          <p:cNvSpPr txBox="1">
            <a:spLocks noGrp="1"/>
          </p:cNvSpPr>
          <p:nvPr>
            <p:ph type="title"/>
          </p:nvPr>
        </p:nvSpPr>
        <p:spPr>
          <a:xfrm>
            <a:off x="2912675" y="822175"/>
            <a:ext cx="5511300" cy="13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401" name="Google Shape;401;p48"/>
          <p:cNvSpPr txBox="1">
            <a:spLocks noGrp="1"/>
          </p:cNvSpPr>
          <p:nvPr>
            <p:ph type="subTitle" idx="1"/>
          </p:nvPr>
        </p:nvSpPr>
        <p:spPr>
          <a:xfrm>
            <a:off x="4101300" y="2647550"/>
            <a:ext cx="43227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48"/>
          <p:cNvSpPr txBox="1"/>
          <p:nvPr/>
        </p:nvSpPr>
        <p:spPr>
          <a:xfrm>
            <a:off x="2968200" y="3935850"/>
            <a:ext cx="54561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2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solidFill>
          <a:schemeClr val="dk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975" y="-41600"/>
            <a:ext cx="9217949" cy="51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9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7265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49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●"/>
              <a:defRPr sz="1200"/>
            </a:lvl1pPr>
            <a:lvl2pPr marL="914400" lvl="1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Char char="○"/>
              <a:defRPr sz="1200"/>
            </a:lvl2pPr>
            <a:lvl3pPr marL="1371600" lvl="2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Char char="■"/>
              <a:defRPr sz="1200"/>
            </a:lvl3pPr>
            <a:lvl4pPr marL="1828800" lvl="3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Char char="●"/>
              <a:defRPr sz="1200"/>
            </a:lvl4pPr>
            <a:lvl5pPr marL="2286000" lvl="4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Char char="○"/>
              <a:defRPr sz="1200"/>
            </a:lvl5pPr>
            <a:lvl6pPr marL="2743200" lvl="5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Char char="■"/>
              <a:defRPr sz="1200"/>
            </a:lvl6pPr>
            <a:lvl7pPr marL="3200400" lvl="6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Char char="●"/>
              <a:defRPr sz="1200"/>
            </a:lvl7pPr>
            <a:lvl8pPr marL="3657600" lvl="7" indent="-2857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Muli"/>
              <a:buChar char="○"/>
              <a:defRPr sz="1200"/>
            </a:lvl8pPr>
            <a:lvl9pPr marL="4114800" lvl="8" indent="-2857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Muli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_2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7710600" cy="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725275" y="893750"/>
            <a:ext cx="28497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4866250" y="1151850"/>
            <a:ext cx="3552900" cy="23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l="68835" t="77608"/>
          <a:stretch/>
        </p:blipFill>
        <p:spPr>
          <a:xfrm>
            <a:off x="6294300" y="3991775"/>
            <a:ext cx="2849698" cy="115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782975" y="1474175"/>
            <a:ext cx="5678100" cy="21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7200">
                <a:solidFill>
                  <a:schemeClr val="hlink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t="169" b="159"/>
          <a:stretch/>
        </p:blipFill>
        <p:spPr>
          <a:xfrm>
            <a:off x="-23025" y="5567"/>
            <a:ext cx="9174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158225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158225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 idx="2" hasCustomPrompt="1"/>
          </p:nvPr>
        </p:nvSpPr>
        <p:spPr>
          <a:xfrm>
            <a:off x="4900825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0"/>
          <p:cNvGrpSpPr/>
          <p:nvPr/>
        </p:nvGrpSpPr>
        <p:grpSpPr>
          <a:xfrm>
            <a:off x="7233624" y="-56"/>
            <a:ext cx="1910376" cy="2197207"/>
            <a:chOff x="7233624" y="-56"/>
            <a:chExt cx="1910376" cy="2197207"/>
          </a:xfrm>
        </p:grpSpPr>
        <p:pic>
          <p:nvPicPr>
            <p:cNvPr id="46" name="Google Shape;46;p10"/>
            <p:cNvPicPr preferRelativeResize="0"/>
            <p:nvPr/>
          </p:nvPicPr>
          <p:blipFill rotWithShape="1">
            <a:blip r:embed="rId2">
              <a:alphaModFix/>
            </a:blip>
            <a:srcRect r="77708" b="78637"/>
            <a:stretch/>
          </p:blipFill>
          <p:spPr>
            <a:xfrm flipH="1">
              <a:off x="7233624" y="-15"/>
              <a:ext cx="1910376" cy="102749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" name="Google Shape;47;p10"/>
            <p:cNvGrpSpPr/>
            <p:nvPr/>
          </p:nvGrpSpPr>
          <p:grpSpPr>
            <a:xfrm>
              <a:off x="7734965" y="-56"/>
              <a:ext cx="1405447" cy="2197207"/>
              <a:chOff x="7728528" y="6382"/>
              <a:chExt cx="1405447" cy="2197207"/>
            </a:xfrm>
          </p:grpSpPr>
          <p:sp>
            <p:nvSpPr>
              <p:cNvPr id="48" name="Google Shape;48;p10"/>
              <p:cNvSpPr/>
              <p:nvPr/>
            </p:nvSpPr>
            <p:spPr>
              <a:xfrm rot="10800000" flipH="1">
                <a:off x="7728528" y="6382"/>
                <a:ext cx="1405447" cy="1471243"/>
              </a:xfrm>
              <a:custGeom>
                <a:avLst/>
                <a:gdLst/>
                <a:ahLst/>
                <a:cxnLst/>
                <a:rect l="l" t="t" r="r" b="b"/>
                <a:pathLst>
                  <a:path w="35042" h="36765" extrusionOk="0">
                    <a:moveTo>
                      <a:pt x="538" y="552"/>
                    </a:moveTo>
                    <a:lnTo>
                      <a:pt x="538" y="552"/>
                    </a:lnTo>
                    <a:cubicBezTo>
                      <a:pt x="2516" y="1227"/>
                      <a:pt x="4418" y="2097"/>
                      <a:pt x="6212" y="3126"/>
                    </a:cubicBezTo>
                    <a:cubicBezTo>
                      <a:pt x="8127" y="4192"/>
                      <a:pt x="9907" y="5454"/>
                      <a:pt x="11589" y="6810"/>
                    </a:cubicBezTo>
                    <a:cubicBezTo>
                      <a:pt x="12441" y="7474"/>
                      <a:pt x="13250" y="8192"/>
                      <a:pt x="14055" y="8902"/>
                    </a:cubicBezTo>
                    <a:cubicBezTo>
                      <a:pt x="14834" y="9642"/>
                      <a:pt x="15621" y="10375"/>
                      <a:pt x="16365" y="11143"/>
                    </a:cubicBezTo>
                    <a:cubicBezTo>
                      <a:pt x="17870" y="12666"/>
                      <a:pt x="19298" y="14254"/>
                      <a:pt x="20665" y="15882"/>
                    </a:cubicBezTo>
                    <a:cubicBezTo>
                      <a:pt x="23417" y="19124"/>
                      <a:pt x="25973" y="22511"/>
                      <a:pt x="28345" y="26002"/>
                    </a:cubicBezTo>
                    <a:cubicBezTo>
                      <a:pt x="30720" y="29483"/>
                      <a:pt x="32953" y="33109"/>
                      <a:pt x="34988" y="36721"/>
                    </a:cubicBezTo>
                    <a:lnTo>
                      <a:pt x="33403" y="36126"/>
                    </a:lnTo>
                    <a:cubicBezTo>
                      <a:pt x="32888" y="35930"/>
                      <a:pt x="32377" y="35749"/>
                      <a:pt x="31859" y="35517"/>
                    </a:cubicBezTo>
                    <a:lnTo>
                      <a:pt x="30303" y="34857"/>
                    </a:lnTo>
                    <a:cubicBezTo>
                      <a:pt x="29788" y="34632"/>
                      <a:pt x="29291" y="34381"/>
                      <a:pt x="28780" y="34142"/>
                    </a:cubicBezTo>
                    <a:cubicBezTo>
                      <a:pt x="26750" y="33193"/>
                      <a:pt x="24817" y="32075"/>
                      <a:pt x="22964" y="30865"/>
                    </a:cubicBezTo>
                    <a:cubicBezTo>
                      <a:pt x="19262" y="28428"/>
                      <a:pt x="15955" y="25520"/>
                      <a:pt x="13025" y="22325"/>
                    </a:cubicBezTo>
                    <a:cubicBezTo>
                      <a:pt x="10121" y="19113"/>
                      <a:pt x="7601" y="15603"/>
                      <a:pt x="5491" y="11894"/>
                    </a:cubicBezTo>
                    <a:cubicBezTo>
                      <a:pt x="3456" y="8276"/>
                      <a:pt x="1700" y="4487"/>
                      <a:pt x="538" y="552"/>
                    </a:cubicBezTo>
                    <a:close/>
                    <a:moveTo>
                      <a:pt x="1" y="1"/>
                    </a:moveTo>
                    <a:lnTo>
                      <a:pt x="81" y="317"/>
                    </a:lnTo>
                    <a:cubicBezTo>
                      <a:pt x="606" y="2383"/>
                      <a:pt x="1317" y="4392"/>
                      <a:pt x="2126" y="6372"/>
                    </a:cubicBezTo>
                    <a:cubicBezTo>
                      <a:pt x="2938" y="8348"/>
                      <a:pt x="3856" y="10288"/>
                      <a:pt x="4900" y="12173"/>
                    </a:cubicBezTo>
                    <a:cubicBezTo>
                      <a:pt x="6989" y="15937"/>
                      <a:pt x="9486" y="19527"/>
                      <a:pt x="12467" y="22757"/>
                    </a:cubicBezTo>
                    <a:cubicBezTo>
                      <a:pt x="13964" y="24363"/>
                      <a:pt x="15527" y="25926"/>
                      <a:pt x="17242" y="27340"/>
                    </a:cubicBezTo>
                    <a:cubicBezTo>
                      <a:pt x="18972" y="28736"/>
                      <a:pt x="20752" y="30085"/>
                      <a:pt x="22670" y="31253"/>
                    </a:cubicBezTo>
                    <a:cubicBezTo>
                      <a:pt x="26474" y="33646"/>
                      <a:pt x="30607" y="35502"/>
                      <a:pt x="35042" y="36764"/>
                    </a:cubicBezTo>
                    <a:cubicBezTo>
                      <a:pt x="33243" y="32910"/>
                      <a:pt x="31115" y="29305"/>
                      <a:pt x="28805" y="25744"/>
                    </a:cubicBezTo>
                    <a:cubicBezTo>
                      <a:pt x="26470" y="22210"/>
                      <a:pt x="23958" y="18765"/>
                      <a:pt x="21125" y="15545"/>
                    </a:cubicBezTo>
                    <a:cubicBezTo>
                      <a:pt x="18294" y="12326"/>
                      <a:pt x="15176" y="9316"/>
                      <a:pt x="11753" y="6636"/>
                    </a:cubicBezTo>
                    <a:cubicBezTo>
                      <a:pt x="8333" y="3957"/>
                      <a:pt x="4552" y="1617"/>
                      <a:pt x="327" y="11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10"/>
              <p:cNvSpPr/>
              <p:nvPr/>
            </p:nvSpPr>
            <p:spPr>
              <a:xfrm rot="10800000" flipH="1">
                <a:off x="7739197" y="7262"/>
                <a:ext cx="1393776" cy="1459198"/>
              </a:xfrm>
              <a:custGeom>
                <a:avLst/>
                <a:gdLst/>
                <a:ahLst/>
                <a:cxnLst/>
                <a:rect l="l" t="t" r="r" b="b"/>
                <a:pathLst>
                  <a:path w="34751" h="36464" extrusionOk="0">
                    <a:moveTo>
                      <a:pt x="0" y="1"/>
                    </a:moveTo>
                    <a:lnTo>
                      <a:pt x="4286" y="4606"/>
                    </a:lnTo>
                    <a:lnTo>
                      <a:pt x="8611" y="9182"/>
                    </a:lnTo>
                    <a:lnTo>
                      <a:pt x="17303" y="18290"/>
                    </a:lnTo>
                    <a:lnTo>
                      <a:pt x="26041" y="27363"/>
                    </a:lnTo>
                    <a:lnTo>
                      <a:pt x="30403" y="31905"/>
                    </a:lnTo>
                    <a:lnTo>
                      <a:pt x="34751" y="36463"/>
                    </a:lnTo>
                    <a:cubicBezTo>
                      <a:pt x="32093" y="33240"/>
                      <a:pt x="29279" y="30129"/>
                      <a:pt x="26450" y="27036"/>
                    </a:cubicBezTo>
                    <a:cubicBezTo>
                      <a:pt x="23619" y="23943"/>
                      <a:pt x="20722" y="20905"/>
                      <a:pt x="17832" y="17859"/>
                    </a:cubicBezTo>
                    <a:cubicBezTo>
                      <a:pt x="14903" y="14849"/>
                      <a:pt x="11987" y="11825"/>
                      <a:pt x="9014" y="8849"/>
                    </a:cubicBezTo>
                    <a:cubicBezTo>
                      <a:pt x="6040" y="5871"/>
                      <a:pt x="3056" y="2905"/>
                      <a:pt x="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0"/>
              <p:cNvSpPr/>
              <p:nvPr/>
            </p:nvSpPr>
            <p:spPr>
              <a:xfrm rot="10800000" flipH="1">
                <a:off x="8195547" y="615962"/>
                <a:ext cx="279389" cy="103645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2590" extrusionOk="0">
                    <a:moveTo>
                      <a:pt x="6845" y="1"/>
                    </a:moveTo>
                    <a:lnTo>
                      <a:pt x="0" y="2282"/>
                    </a:lnTo>
                    <a:lnTo>
                      <a:pt x="119" y="2590"/>
                    </a:lnTo>
                    <a:lnTo>
                      <a:pt x="6965" y="309"/>
                    </a:lnTo>
                    <a:lnTo>
                      <a:pt x="6845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0"/>
              <p:cNvSpPr/>
              <p:nvPr/>
            </p:nvSpPr>
            <p:spPr>
              <a:xfrm rot="10800000" flipH="1">
                <a:off x="8103178" y="730733"/>
                <a:ext cx="265431" cy="99283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2481" extrusionOk="0">
                    <a:moveTo>
                      <a:pt x="6498" y="0"/>
                    </a:moveTo>
                    <a:lnTo>
                      <a:pt x="1" y="2172"/>
                    </a:lnTo>
                    <a:lnTo>
                      <a:pt x="120" y="2480"/>
                    </a:lnTo>
                    <a:lnTo>
                      <a:pt x="6618" y="308"/>
                    </a:lnTo>
                    <a:lnTo>
                      <a:pt x="649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0"/>
              <p:cNvSpPr/>
              <p:nvPr/>
            </p:nvSpPr>
            <p:spPr>
              <a:xfrm rot="10800000" flipH="1">
                <a:off x="8561413" y="612201"/>
                <a:ext cx="56913" cy="185601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638" extrusionOk="0">
                    <a:moveTo>
                      <a:pt x="1070" y="0"/>
                    </a:moveTo>
                    <a:lnTo>
                      <a:pt x="1" y="4569"/>
                    </a:lnTo>
                    <a:lnTo>
                      <a:pt x="345" y="4638"/>
                    </a:lnTo>
                    <a:lnTo>
                      <a:pt x="1418" y="69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0"/>
              <p:cNvSpPr/>
              <p:nvPr/>
            </p:nvSpPr>
            <p:spPr>
              <a:xfrm rot="10800000" flipH="1">
                <a:off x="8282221" y="278027"/>
                <a:ext cx="851201" cy="1925562"/>
              </a:xfrm>
              <a:custGeom>
                <a:avLst/>
                <a:gdLst/>
                <a:ahLst/>
                <a:cxnLst/>
                <a:rect l="l" t="t" r="r" b="b"/>
                <a:pathLst>
                  <a:path w="21223" h="48118" extrusionOk="0">
                    <a:moveTo>
                      <a:pt x="846" y="705"/>
                    </a:moveTo>
                    <a:cubicBezTo>
                      <a:pt x="2577" y="2026"/>
                      <a:pt x="4195" y="3481"/>
                      <a:pt x="5653" y="5063"/>
                    </a:cubicBezTo>
                    <a:cubicBezTo>
                      <a:pt x="7186" y="6738"/>
                      <a:pt x="8553" y="8537"/>
                      <a:pt x="9779" y="10411"/>
                    </a:cubicBezTo>
                    <a:cubicBezTo>
                      <a:pt x="12227" y="14172"/>
                      <a:pt x="14054" y="18243"/>
                      <a:pt x="15555" y="22391"/>
                    </a:cubicBezTo>
                    <a:cubicBezTo>
                      <a:pt x="16335" y="24454"/>
                      <a:pt x="16966" y="26568"/>
                      <a:pt x="17585" y="28678"/>
                    </a:cubicBezTo>
                    <a:cubicBezTo>
                      <a:pt x="18195" y="30793"/>
                      <a:pt x="18728" y="32928"/>
                      <a:pt x="19185" y="35074"/>
                    </a:cubicBezTo>
                    <a:cubicBezTo>
                      <a:pt x="20106" y="39357"/>
                      <a:pt x="20784" y="43744"/>
                      <a:pt x="21197" y="48056"/>
                    </a:cubicBezTo>
                    <a:cubicBezTo>
                      <a:pt x="20395" y="47211"/>
                      <a:pt x="19620" y="46359"/>
                      <a:pt x="18866" y="45521"/>
                    </a:cubicBezTo>
                    <a:lnTo>
                      <a:pt x="17734" y="44281"/>
                    </a:lnTo>
                    <a:lnTo>
                      <a:pt x="17169" y="43668"/>
                    </a:lnTo>
                    <a:lnTo>
                      <a:pt x="16632" y="43012"/>
                    </a:lnTo>
                    <a:lnTo>
                      <a:pt x="14493" y="40369"/>
                    </a:lnTo>
                    <a:cubicBezTo>
                      <a:pt x="14145" y="39922"/>
                      <a:pt x="13768" y="39499"/>
                      <a:pt x="13445" y="39038"/>
                    </a:cubicBezTo>
                    <a:lnTo>
                      <a:pt x="12488" y="37646"/>
                    </a:lnTo>
                    <a:lnTo>
                      <a:pt x="10577" y="34865"/>
                    </a:lnTo>
                    <a:lnTo>
                      <a:pt x="8887" y="31968"/>
                    </a:lnTo>
                    <a:cubicBezTo>
                      <a:pt x="8608" y="31485"/>
                      <a:pt x="8314" y="31006"/>
                      <a:pt x="8053" y="30517"/>
                    </a:cubicBezTo>
                    <a:lnTo>
                      <a:pt x="7306" y="29023"/>
                    </a:lnTo>
                    <a:lnTo>
                      <a:pt x="6559" y="27533"/>
                    </a:lnTo>
                    <a:cubicBezTo>
                      <a:pt x="6309" y="27036"/>
                      <a:pt x="6048" y="26543"/>
                      <a:pt x="5852" y="26024"/>
                    </a:cubicBezTo>
                    <a:lnTo>
                      <a:pt x="4579" y="22953"/>
                    </a:lnTo>
                    <a:cubicBezTo>
                      <a:pt x="4192" y="21920"/>
                      <a:pt x="3869" y="20865"/>
                      <a:pt x="3496" y="19828"/>
                    </a:cubicBezTo>
                    <a:cubicBezTo>
                      <a:pt x="3104" y="18791"/>
                      <a:pt x="2872" y="17713"/>
                      <a:pt x="2564" y="16655"/>
                    </a:cubicBezTo>
                    <a:cubicBezTo>
                      <a:pt x="2248" y="15600"/>
                      <a:pt x="2042" y="14523"/>
                      <a:pt x="1816" y="13446"/>
                    </a:cubicBezTo>
                    <a:cubicBezTo>
                      <a:pt x="982" y="9257"/>
                      <a:pt x="503" y="4954"/>
                      <a:pt x="846" y="705"/>
                    </a:cubicBezTo>
                    <a:close/>
                    <a:moveTo>
                      <a:pt x="529" y="1"/>
                    </a:moveTo>
                    <a:lnTo>
                      <a:pt x="493" y="331"/>
                    </a:lnTo>
                    <a:cubicBezTo>
                      <a:pt x="0" y="4751"/>
                      <a:pt x="333" y="9197"/>
                      <a:pt x="1160" y="13555"/>
                    </a:cubicBezTo>
                    <a:cubicBezTo>
                      <a:pt x="2012" y="17906"/>
                      <a:pt x="3307" y="22199"/>
                      <a:pt x="5178" y="26278"/>
                    </a:cubicBezTo>
                    <a:cubicBezTo>
                      <a:pt x="5381" y="26800"/>
                      <a:pt x="5642" y="27297"/>
                      <a:pt x="5896" y="27801"/>
                    </a:cubicBezTo>
                    <a:lnTo>
                      <a:pt x="6657" y="29306"/>
                    </a:lnTo>
                    <a:lnTo>
                      <a:pt x="7419" y="30807"/>
                    </a:lnTo>
                    <a:cubicBezTo>
                      <a:pt x="7680" y="31307"/>
                      <a:pt x="8003" y="31775"/>
                      <a:pt x="8289" y="32261"/>
                    </a:cubicBezTo>
                    <a:lnTo>
                      <a:pt x="10066" y="35148"/>
                    </a:lnTo>
                    <a:lnTo>
                      <a:pt x="12060" y="37907"/>
                    </a:lnTo>
                    <a:lnTo>
                      <a:pt x="13057" y="39285"/>
                    </a:lnTo>
                    <a:cubicBezTo>
                      <a:pt x="13394" y="39741"/>
                      <a:pt x="13786" y="40162"/>
                      <a:pt x="14148" y="40600"/>
                    </a:cubicBezTo>
                    <a:lnTo>
                      <a:pt x="16360" y="43211"/>
                    </a:lnTo>
                    <a:lnTo>
                      <a:pt x="16915" y="43864"/>
                    </a:lnTo>
                    <a:lnTo>
                      <a:pt x="17538" y="44488"/>
                    </a:lnTo>
                    <a:lnTo>
                      <a:pt x="18790" y="45713"/>
                    </a:lnTo>
                    <a:cubicBezTo>
                      <a:pt x="19624" y="46526"/>
                      <a:pt x="20435" y="47316"/>
                      <a:pt x="21222" y="48117"/>
                    </a:cubicBezTo>
                    <a:cubicBezTo>
                      <a:pt x="21139" y="43661"/>
                      <a:pt x="20544" y="39328"/>
                      <a:pt x="19717" y="34984"/>
                    </a:cubicBezTo>
                    <a:cubicBezTo>
                      <a:pt x="18847" y="30658"/>
                      <a:pt x="17702" y="26369"/>
                      <a:pt x="16110" y="22213"/>
                    </a:cubicBezTo>
                    <a:cubicBezTo>
                      <a:pt x="15298" y="20143"/>
                      <a:pt x="14406" y="18095"/>
                      <a:pt x="13383" y="16108"/>
                    </a:cubicBezTo>
                    <a:cubicBezTo>
                      <a:pt x="12346" y="14124"/>
                      <a:pt x="11236" y="12174"/>
                      <a:pt x="9989" y="10295"/>
                    </a:cubicBezTo>
                    <a:cubicBezTo>
                      <a:pt x="8720" y="8432"/>
                      <a:pt x="7368" y="6615"/>
                      <a:pt x="5845" y="4914"/>
                    </a:cubicBezTo>
                    <a:cubicBezTo>
                      <a:pt x="4301" y="3236"/>
                      <a:pt x="2636" y="1644"/>
                      <a:pt x="805" y="215"/>
                    </a:cubicBez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0"/>
              <p:cNvSpPr/>
              <p:nvPr/>
            </p:nvSpPr>
            <p:spPr>
              <a:xfrm rot="10800000" flipH="1">
                <a:off x="8309655" y="279187"/>
                <a:ext cx="823327" cy="191031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47737" extrusionOk="0">
                    <a:moveTo>
                      <a:pt x="1" y="0"/>
                    </a:moveTo>
                    <a:lnTo>
                      <a:pt x="5364" y="11862"/>
                    </a:lnTo>
                    <a:cubicBezTo>
                      <a:pt x="7151" y="15813"/>
                      <a:pt x="8979" y="19751"/>
                      <a:pt x="10726" y="23718"/>
                    </a:cubicBezTo>
                    <a:cubicBezTo>
                      <a:pt x="12522" y="27667"/>
                      <a:pt x="14273" y="31633"/>
                      <a:pt x="15966" y="35614"/>
                    </a:cubicBezTo>
                    <a:cubicBezTo>
                      <a:pt x="16811" y="37609"/>
                      <a:pt x="17659" y="39600"/>
                      <a:pt x="18424" y="41619"/>
                    </a:cubicBezTo>
                    <a:cubicBezTo>
                      <a:pt x="19244" y="43625"/>
                      <a:pt x="19944" y="45659"/>
                      <a:pt x="20528" y="47737"/>
                    </a:cubicBezTo>
                    <a:cubicBezTo>
                      <a:pt x="19643" y="43520"/>
                      <a:pt x="18033" y="39473"/>
                      <a:pt x="16478" y="35437"/>
                    </a:cubicBezTo>
                    <a:cubicBezTo>
                      <a:pt x="14882" y="31409"/>
                      <a:pt x="13124" y="27442"/>
                      <a:pt x="11379" y="23468"/>
                    </a:cubicBezTo>
                    <a:cubicBezTo>
                      <a:pt x="9573" y="19520"/>
                      <a:pt x="7757" y="15578"/>
                      <a:pt x="5861" y="11666"/>
                    </a:cubicBezTo>
                    <a:cubicBezTo>
                      <a:pt x="3968" y="7753"/>
                      <a:pt x="2032" y="3856"/>
                      <a:pt x="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0"/>
              <p:cNvSpPr/>
              <p:nvPr/>
            </p:nvSpPr>
            <p:spPr>
              <a:xfrm rot="10800000" flipH="1">
                <a:off x="8463550" y="1196500"/>
                <a:ext cx="30967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1415" extrusionOk="0">
                    <a:moveTo>
                      <a:pt x="55" y="0"/>
                    </a:moveTo>
                    <a:lnTo>
                      <a:pt x="1" y="323"/>
                    </a:lnTo>
                    <a:lnTo>
                      <a:pt x="7669" y="1414"/>
                    </a:lnTo>
                    <a:lnTo>
                      <a:pt x="7720" y="109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0"/>
              <p:cNvSpPr/>
              <p:nvPr/>
            </p:nvSpPr>
            <p:spPr>
              <a:xfrm rot="10800000" flipH="1">
                <a:off x="8645921" y="1463500"/>
                <a:ext cx="117114" cy="200568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5012" extrusionOk="0">
                    <a:moveTo>
                      <a:pt x="2603" y="0"/>
                    </a:moveTo>
                    <a:lnTo>
                      <a:pt x="1" y="4867"/>
                    </a:lnTo>
                    <a:lnTo>
                      <a:pt x="319" y="5011"/>
                    </a:lnTo>
                    <a:lnTo>
                      <a:pt x="2919" y="141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0"/>
              <p:cNvSpPr/>
              <p:nvPr/>
            </p:nvSpPr>
            <p:spPr>
              <a:xfrm rot="10800000" flipH="1">
                <a:off x="8698704" y="1359454"/>
                <a:ext cx="134561" cy="168514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4211" extrusionOk="0">
                    <a:moveTo>
                      <a:pt x="3064" y="0"/>
                    </a:moveTo>
                    <a:lnTo>
                      <a:pt x="0" y="4025"/>
                    </a:lnTo>
                    <a:lnTo>
                      <a:pt x="291" y="4210"/>
                    </a:lnTo>
                    <a:lnTo>
                      <a:pt x="3354" y="189"/>
                    </a:ln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0"/>
              <p:cNvSpPr/>
              <p:nvPr/>
            </p:nvSpPr>
            <p:spPr>
              <a:xfrm rot="10800000" flipH="1">
                <a:off x="8610586" y="909812"/>
                <a:ext cx="288092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7183" h="968" extrusionOk="0">
                    <a:moveTo>
                      <a:pt x="37" y="0"/>
                    </a:moveTo>
                    <a:lnTo>
                      <a:pt x="0" y="323"/>
                    </a:lnTo>
                    <a:lnTo>
                      <a:pt x="7147" y="968"/>
                    </a:lnTo>
                    <a:lnTo>
                      <a:pt x="7183" y="64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 l="77708" t="77089"/>
          <a:stretch/>
        </p:blipFill>
        <p:spPr>
          <a:xfrm flipH="1">
            <a:off x="0" y="3965125"/>
            <a:ext cx="2038301" cy="11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>
            <a:off x="4526525" y="1649425"/>
            <a:ext cx="3941100" cy="19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UXqeYPbkBXnzhiy-txWKYzHs7lOSyO5u/view?usp=sharing" TargetMode="External"/><Relationship Id="rId3" Type="http://schemas.openxmlformats.org/officeDocument/2006/relationships/hyperlink" Target="https://docs.google.com/spreadsheets/d/1aU-WLz_tlwKYJroIvA5WgdrsB3jKEwBlanhpF81a7WE/edit?usp=sharing" TargetMode="External"/><Relationship Id="rId7" Type="http://schemas.openxmlformats.org/officeDocument/2006/relationships/hyperlink" Target="https://drive.google.com/file/d/1Jc5s-EHaiW_j8wqWha8anWzwNleuw5et/view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open?id=1Y1ANAgMIVC-fRHPt4Sf5z4d3aE4xmAHc" TargetMode="External"/><Relationship Id="rId5" Type="http://schemas.openxmlformats.org/officeDocument/2006/relationships/hyperlink" Target="https://drive.google.com/file/d/1vBpk4gwXyGt7peP7JFbAPJyE55XJklG-/view?usp=sharing" TargetMode="External"/><Relationship Id="rId4" Type="http://schemas.openxmlformats.org/officeDocument/2006/relationships/hyperlink" Target="https://drive.google.com/open?id=1Sim9PbRb9pbX33zpNuHXlZGfwktL-dOc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ac.org/" TargetMode="External"/><Relationship Id="rId7" Type="http://schemas.openxmlformats.org/officeDocument/2006/relationships/hyperlink" Target="https://www.khanacademy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students.collegeboard.org/?affiliateId=ap%7Chome&amp;bannerId=heroa%7Caps-hp" TargetMode="External"/><Relationship Id="rId5" Type="http://schemas.openxmlformats.org/officeDocument/2006/relationships/hyperlink" Target="https://www.caaspp.org/practice-and-training/" TargetMode="External"/><Relationship Id="rId4" Type="http://schemas.openxmlformats.org/officeDocument/2006/relationships/hyperlink" Target="https://satsuite.collegeboard.org/sa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littlerockhs.org/" TargetMode="Externa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hyperlink" Target="https://www.antelopevalleyhs.org/" TargetMode="External"/><Relationship Id="rId21" Type="http://schemas.openxmlformats.org/officeDocument/2006/relationships/hyperlink" Target="https://www.academyprepjuniorhigh.org/schools/palmdale-prep" TargetMode="External"/><Relationship Id="rId7" Type="http://schemas.openxmlformats.org/officeDocument/2006/relationships/hyperlink" Target="https://www.highlandhs.org/" TargetMode="External"/><Relationship Id="rId12" Type="http://schemas.openxmlformats.org/officeDocument/2006/relationships/image" Target="../media/image23.png"/><Relationship Id="rId17" Type="http://schemas.openxmlformats.org/officeDocument/2006/relationships/hyperlink" Target="https://www.soarhs.org/" TargetMode="External"/><Relationship Id="rId25" Type="http://schemas.openxmlformats.org/officeDocument/2006/relationships/hyperlink" Target="https://www.avdistrict.org/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hyperlink" Target="https://www.lancasterhs.org/" TargetMode="External"/><Relationship Id="rId24" Type="http://schemas.openxmlformats.org/officeDocument/2006/relationships/image" Target="../media/image29.png"/><Relationship Id="rId5" Type="http://schemas.openxmlformats.org/officeDocument/2006/relationships/hyperlink" Target="https://www.eastsidehs.org/" TargetMode="External"/><Relationship Id="rId15" Type="http://schemas.openxmlformats.org/officeDocument/2006/relationships/hyperlink" Target="https://www.palmdalehs.org/" TargetMode="External"/><Relationship Id="rId23" Type="http://schemas.openxmlformats.org/officeDocument/2006/relationships/hyperlink" Target="https://www.academyprepjuniorhigh.org/schools/soar-prep" TargetMode="External"/><Relationship Id="rId28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hyperlink" Target="https://www.academyprepjuniorhigh.org/schools/knight-prep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www.knightpalmdalehs.org/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hyperlink" Target="https://www.quartzhillhs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hyperlink" Target="https://docs.google.com/presentation/d/1eDj2G9P7tZjfDPq_MgTCm7e4CnvIdqOgybEJrNwSvbo/edit?usp=sharing" TargetMode="External"/><Relationship Id="rId21" Type="http://schemas.openxmlformats.org/officeDocument/2006/relationships/hyperlink" Target="https://www.academyprepjuniorhigh.org/schools/soar-prep" TargetMode="External"/><Relationship Id="rId7" Type="http://schemas.openxmlformats.org/officeDocument/2006/relationships/hyperlink" Target="https://docs.google.com/presentation/d/1rS1N7iuXhS17oWDU3i1MZRE2Ax8kNthlFWki3XfuzFM/edit?usp=sharing" TargetMode="External"/><Relationship Id="rId12" Type="http://schemas.openxmlformats.org/officeDocument/2006/relationships/image" Target="../media/image23.png"/><Relationship Id="rId17" Type="http://schemas.openxmlformats.org/officeDocument/2006/relationships/hyperlink" Target="https://www.academyprepjuniorhigh.org/schools/knight-prep" TargetMode="External"/><Relationship Id="rId25" Type="http://schemas.openxmlformats.org/officeDocument/2006/relationships/hyperlink" Target="https://docs.google.com/presentation/d/1m3WvgMZVX-hemHednoQLG_N9lHD2H672Gb0Q1kVrH2w/edit?usp=sharing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hyperlink" Target="https://docs.google.com/presentation/d/1SBcCmaL8Gk1W1SvITOLxYesOmyEm1UXPv9aLFbnhxBE/edit?usp=sharing" TargetMode="External"/><Relationship Id="rId24" Type="http://schemas.openxmlformats.org/officeDocument/2006/relationships/image" Target="../media/image30.png"/><Relationship Id="rId5" Type="http://schemas.openxmlformats.org/officeDocument/2006/relationships/hyperlink" Target="https://docs.google.com/presentation/d/1Ax0q6CDpkr8zg6VL5rPixn7_yLy6F9fKxuHH7bDU8sg/edit?usp=sharing" TargetMode="External"/><Relationship Id="rId15" Type="http://schemas.openxmlformats.org/officeDocument/2006/relationships/hyperlink" Target="https://www.soarhs.org/" TargetMode="External"/><Relationship Id="rId23" Type="http://schemas.openxmlformats.org/officeDocument/2006/relationships/hyperlink" Target="https://www.avdistrict.org/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s://www.academyprepjuniorhigh.org/schools/palmdale-prep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docs.google.com/presentation/d/1X0Knno0x4-RFDPHd9tuit9FGniRZjCWrHRCxf9PYEUw/edit?usp=sharing" TargetMode="External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ppZBAxxttUpJpIXpyarAWzVbRmUWIcRx43HlkXvKOeqlipg/viewform?usp=sf_lin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53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419" name="Google Shape;419;p53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3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3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3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3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3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3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3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3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3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3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3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3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3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3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3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3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3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3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3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3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3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3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3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3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3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3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3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3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3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3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3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3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3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3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3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3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3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3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3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3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3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3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3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3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3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3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3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3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3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3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3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3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3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3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3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3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3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3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3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3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3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3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3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3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3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3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3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3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3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3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3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3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3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3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3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3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3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3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3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3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3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3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3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3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3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3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3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3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3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3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3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3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3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3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3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3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3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3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3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3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3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3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3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3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3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3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3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3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3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3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3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3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3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3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3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3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3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3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3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3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3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3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3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3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3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3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3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3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3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3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3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3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3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3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3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3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3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3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3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3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3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3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3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3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3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3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3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3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3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3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3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3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3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3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3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3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3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3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3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3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3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3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3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3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3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3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3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3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3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3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3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3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3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3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3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53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618" name="Google Shape;618;p53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3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3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3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3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3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3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3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3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3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3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3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3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3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3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3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3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3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3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3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3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3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3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3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3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3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3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3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3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3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3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3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3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3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3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3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3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3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3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3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3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3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3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3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3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3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3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3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3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3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3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3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3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3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3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3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3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3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3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3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3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3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3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3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3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3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3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3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3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3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3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3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3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3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3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3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3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3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3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3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3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3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3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3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3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3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3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3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3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3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3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3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3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3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3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3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3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3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3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3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3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3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53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807" name="Google Shape;807;p53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3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3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3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3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3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3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3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3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3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3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3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3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3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3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3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3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3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3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3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3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3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3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3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3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3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3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3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3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3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3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3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3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3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3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3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3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3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3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3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3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3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3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3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3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3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3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3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3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3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3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3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3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3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3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3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3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3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3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3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3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3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3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3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3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3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3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3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3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3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3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3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3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3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3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3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3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3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3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3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3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3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3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3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3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3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3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3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3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3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3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3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3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3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3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3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3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3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3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3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3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3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3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3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3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3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3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3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3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3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3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3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3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3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3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3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3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3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3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3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3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3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3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3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3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3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3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3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3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3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3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3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3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3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3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3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3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3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3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3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3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3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3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3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3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3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3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3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3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3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3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3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3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3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3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3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3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3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3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3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3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3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3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3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3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3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3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3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3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3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3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3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3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3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3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3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3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3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3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3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3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3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3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3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3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3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3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3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3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3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3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3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3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3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3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3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3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3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3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3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3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3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3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3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3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3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3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3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3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3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3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3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3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3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3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3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3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3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3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3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3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3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3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3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3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3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3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3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3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3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3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3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3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3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3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3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3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3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3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3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3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3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3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3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3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3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3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3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3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3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3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3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3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3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3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3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3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3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3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3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3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3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3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3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3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3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3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3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3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3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3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3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3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3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3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3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3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3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3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3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3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3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3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3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3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3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3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3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3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3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3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3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3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3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3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3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3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3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3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3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3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3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3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3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3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3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3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3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3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3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3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3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3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3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3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3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3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3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3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3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3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3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3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3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3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3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3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3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3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3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3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3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3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3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3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3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3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3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3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3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3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3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3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3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3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3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3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3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3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3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3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3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3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3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3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3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3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3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3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3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3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3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3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3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3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3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3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3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3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3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3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3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3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3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3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3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rgbClr val="FFF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3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3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3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3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3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3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3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3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3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3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3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3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3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3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3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3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3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3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3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3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3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3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3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3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3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3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3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3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3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3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3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3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3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3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3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3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rgbClr val="FFF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3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3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3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3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3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3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3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3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3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3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3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3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3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3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3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3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3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3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3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3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3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3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3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3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3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3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3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3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3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3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3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3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3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3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3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3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3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3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3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3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3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3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3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3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3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3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3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3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3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3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3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3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3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3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3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3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3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3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3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3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3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3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3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3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3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3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3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3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3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3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3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3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3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3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3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3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3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3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3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3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3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3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3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3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3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3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3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3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3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3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3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3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3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3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3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3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3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3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3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3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3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3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3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3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3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3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3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3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3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3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3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3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3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3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3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3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3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3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3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3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3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3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3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3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3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3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3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3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3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3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3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3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3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3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3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3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3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3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3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3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3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3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3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3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3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3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3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3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3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3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3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3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3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3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3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3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3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3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3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3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3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3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3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3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3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3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3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3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3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3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3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3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3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3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3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3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3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3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3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3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3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3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3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3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3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3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3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3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3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3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3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3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3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3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3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3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3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3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3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3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3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3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3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3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3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3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3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3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3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3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3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3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3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3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3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3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3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3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3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3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3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3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3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3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3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3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3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3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3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3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3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3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3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3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3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3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3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3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3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3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3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3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3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3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3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3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3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3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3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3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3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3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3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3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3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3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3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3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3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3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3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3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3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3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3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3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3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3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3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3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3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3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3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3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3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3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3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3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3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3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3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3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3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3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3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3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3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3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3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3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3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3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3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3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3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3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3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3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3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3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3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3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3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3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3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3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3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3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3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3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3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3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3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3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3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3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3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3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3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3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3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3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3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3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3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3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3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3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3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3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3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3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3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3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3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3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3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3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3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3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3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3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3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3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3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3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3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3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3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3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3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3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3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3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3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3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3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3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3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3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3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3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3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3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3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3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3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3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3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3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3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3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3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3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3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3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3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3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3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3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3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3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3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3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3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3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3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3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3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3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3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3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3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3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3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3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3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3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3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3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3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3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3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3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3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3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3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3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3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3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3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3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3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3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3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3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3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3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3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3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3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3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3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3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3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3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3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3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3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3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53"/>
          <p:cNvSpPr txBox="1">
            <a:spLocks noGrp="1"/>
          </p:cNvSpPr>
          <p:nvPr>
            <p:ph type="ctrTitle"/>
          </p:nvPr>
        </p:nvSpPr>
        <p:spPr>
          <a:xfrm>
            <a:off x="2249463" y="2263363"/>
            <a:ext cx="4644900" cy="10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Bienvenidos</a:t>
            </a:r>
            <a:endParaRPr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A DELAC! </a:t>
            </a:r>
            <a:endParaRPr>
              <a:solidFill>
                <a:schemeClr val="hlink"/>
              </a:solidFill>
              <a:latin typeface="Tulpen One"/>
              <a:ea typeface="Tulpen One"/>
              <a:cs typeface="Tulpen One"/>
              <a:sym typeface="Tulpen One"/>
            </a:endParaRPr>
          </a:p>
        </p:txBody>
      </p:sp>
      <p:sp>
        <p:nvSpPr>
          <p:cNvPr id="2013" name="Google Shape;2013;p53"/>
          <p:cNvSpPr txBox="1">
            <a:spLocks noGrp="1"/>
          </p:cNvSpPr>
          <p:nvPr>
            <p:ph type="subTitle" idx="1"/>
          </p:nvPr>
        </p:nvSpPr>
        <p:spPr>
          <a:xfrm>
            <a:off x="2249550" y="3085700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March 9,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62"/>
          <p:cNvSpPr txBox="1">
            <a:spLocks noGrp="1"/>
          </p:cNvSpPr>
          <p:nvPr>
            <p:ph type="title"/>
          </p:nvPr>
        </p:nvSpPr>
        <p:spPr>
          <a:xfrm>
            <a:off x="6451300" y="5328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Involvement</a:t>
            </a:r>
            <a:endParaRPr/>
          </a:p>
        </p:txBody>
      </p:sp>
      <p:sp>
        <p:nvSpPr>
          <p:cNvPr id="2368" name="Google Shape;2368;p62"/>
          <p:cNvSpPr txBox="1">
            <a:spLocks noGrp="1"/>
          </p:cNvSpPr>
          <p:nvPr>
            <p:ph type="subTitle" idx="1"/>
          </p:nvPr>
        </p:nvSpPr>
        <p:spPr>
          <a:xfrm flipH="1">
            <a:off x="-44375" y="-1"/>
            <a:ext cx="6305400" cy="4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School Site Council (SSC) provides parents with an opportunity to be involved in the academic program of the school.  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mic Sans MS"/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SSC develops, monitors, and evaluates the Single Plan for Student Achievement (SPSA) to implement programs and services that support students.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63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Achievement Data</a:t>
            </a:r>
            <a:endParaRPr/>
          </a:p>
        </p:txBody>
      </p:sp>
      <p:sp>
        <p:nvSpPr>
          <p:cNvPr id="2374" name="Google Shape;2374;p63"/>
          <p:cNvSpPr txBox="1">
            <a:spLocks noGrp="1"/>
          </p:cNvSpPr>
          <p:nvPr>
            <p:ph type="subTitle" idx="1"/>
          </p:nvPr>
        </p:nvSpPr>
        <p:spPr>
          <a:xfrm flipH="1">
            <a:off x="0" y="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ic Sans MS"/>
              <a:buChar char="•"/>
            </a:pPr>
            <a:r>
              <a:rPr lang="en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Schools use data to align curriculum to state and district academic standards.</a:t>
            </a:r>
            <a:endParaRPr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ic Sans MS"/>
              <a:buChar char="•"/>
            </a:pPr>
            <a:r>
              <a:rPr lang="en" sz="3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Schools adjust instructional practices based on the findings of the assessment data.</a:t>
            </a:r>
            <a:endParaRPr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64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Plan for Student Achievement (SPSA)</a:t>
            </a:r>
            <a:endParaRPr/>
          </a:p>
        </p:txBody>
      </p:sp>
      <p:sp>
        <p:nvSpPr>
          <p:cNvPr id="2380" name="Google Shape;2380;p64"/>
          <p:cNvSpPr txBox="1">
            <a:spLocks noGrp="1"/>
          </p:cNvSpPr>
          <p:nvPr>
            <p:ph type="subTitle" idx="1"/>
          </p:nvPr>
        </p:nvSpPr>
        <p:spPr>
          <a:xfrm flipH="1">
            <a:off x="0" y="747475"/>
            <a:ext cx="51804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•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 are informed about the school’s curriculum in English/ Language Arts</a:t>
            </a: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Math, as well as other core subjects.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048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•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 also receive information about the assessments used to measure student progress in these academic areas.</a:t>
            </a:r>
            <a:endParaRPr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65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Allocations</a:t>
            </a:r>
            <a:endParaRPr/>
          </a:p>
        </p:txBody>
      </p:sp>
      <p:sp>
        <p:nvSpPr>
          <p:cNvPr id="2386" name="Google Shape;2386;p65"/>
          <p:cNvSpPr txBox="1">
            <a:spLocks noGrp="1"/>
          </p:cNvSpPr>
          <p:nvPr>
            <p:ph type="subTitle" idx="1"/>
          </p:nvPr>
        </p:nvSpPr>
        <p:spPr>
          <a:xfrm flipH="1">
            <a:off x="0" y="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None/>
            </a:pPr>
            <a:endParaRPr sz="3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omic Sans MS"/>
              <a:buChar char="•"/>
            </a:pPr>
            <a:r>
              <a:rPr lang="en" sz="2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Schools are allocated Title I funds on the basis of the percentage of students eligible for free/reduced lunch. </a:t>
            </a:r>
            <a:endParaRPr sz="2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8450" algn="l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omic Sans MS"/>
              <a:buChar char="•"/>
            </a:pPr>
            <a:r>
              <a:rPr lang="en" sz="23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Schools in AVUHSD receive Title I funds if forty percent (40%) or more of the student population is eligible for free or reduced lunch.</a:t>
            </a:r>
            <a:endParaRPr sz="2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66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Allocations</a:t>
            </a:r>
            <a:endParaRPr/>
          </a:p>
        </p:txBody>
      </p:sp>
      <p:sp>
        <p:nvSpPr>
          <p:cNvPr id="2392" name="Google Shape;2392;p66"/>
          <p:cNvSpPr txBox="1">
            <a:spLocks noGrp="1"/>
          </p:cNvSpPr>
          <p:nvPr>
            <p:ph type="subTitle" idx="1"/>
          </p:nvPr>
        </p:nvSpPr>
        <p:spPr>
          <a:xfrm flipH="1">
            <a:off x="0" y="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•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Approximately one percent (1%) of a school’s total Title I budget is for parent involvement activities (Resource 30103).</a:t>
            </a:r>
            <a:endParaRPr sz="2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mic Sans MS"/>
              <a:buNone/>
            </a:pPr>
            <a:endParaRPr sz="3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ic Sans MS"/>
              <a:buChar char="•"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Schools in Comprehensive Support and Improvement (CSI) have additional district support and funds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ic Sans MS"/>
              <a:buChar char="•"/>
            </a:pP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Additional Targeted Support &amp; Improvement (ATSI) schools have additional district supports</a:t>
            </a:r>
            <a:endParaRPr sz="2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67"/>
          <p:cNvSpPr txBox="1">
            <a:spLocks noGrp="1"/>
          </p:cNvSpPr>
          <p:nvPr>
            <p:ph type="title"/>
          </p:nvPr>
        </p:nvSpPr>
        <p:spPr>
          <a:xfrm>
            <a:off x="5676350" y="473650"/>
            <a:ext cx="3065700" cy="3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Involvement Policy / School Compact</a:t>
            </a:r>
            <a:endParaRPr/>
          </a:p>
        </p:txBody>
      </p:sp>
      <p:sp>
        <p:nvSpPr>
          <p:cNvPr id="2398" name="Google Shape;2398;p67"/>
          <p:cNvSpPr txBox="1">
            <a:spLocks noGrp="1"/>
          </p:cNvSpPr>
          <p:nvPr>
            <p:ph type="subTitle" idx="1"/>
          </p:nvPr>
        </p:nvSpPr>
        <p:spPr>
          <a:xfrm flipH="1">
            <a:off x="505575" y="384278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ic Sans MS"/>
              <a:buNone/>
            </a:pP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 Title I school, in collaboration with parents, </a:t>
            </a:r>
            <a:r>
              <a:rPr lang="en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</a:t>
            </a: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review and give input on a site level Title I Parent Involvement Policy and Home/School Compact each year.</a:t>
            </a:r>
            <a:endParaRPr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68"/>
          <p:cNvSpPr txBox="1">
            <a:spLocks noGrp="1"/>
          </p:cNvSpPr>
          <p:nvPr>
            <p:ph type="subTitle" idx="1"/>
          </p:nvPr>
        </p:nvSpPr>
        <p:spPr>
          <a:xfrm flipH="1">
            <a:off x="372800" y="204475"/>
            <a:ext cx="5307000" cy="1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4"/>
                </a:solidFill>
                <a:latin typeface="Tulpen One"/>
                <a:ea typeface="Tulpen One"/>
                <a:cs typeface="Tulpen One"/>
                <a:sym typeface="Tulpen One"/>
              </a:rPr>
              <a:t>March 2021 workshops</a:t>
            </a:r>
            <a:endParaRPr sz="6000" b="1">
              <a:solidFill>
                <a:schemeClr val="accent4"/>
              </a:solidFill>
              <a:latin typeface="Tulpen One"/>
              <a:ea typeface="Tulpen One"/>
              <a:cs typeface="Tulpen One"/>
              <a:sym typeface="Tulpen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Tulpen One"/>
                <a:ea typeface="Tulpen One"/>
                <a:cs typeface="Tulpen One"/>
                <a:sym typeface="Tulpen One"/>
              </a:rPr>
              <a:t>Calenadar with Padlet and Video Recordings of Parent Workshops: </a:t>
            </a:r>
            <a:endParaRPr sz="2400" b="1">
              <a:solidFill>
                <a:schemeClr val="accent4"/>
              </a:solidFill>
              <a:latin typeface="Tulpen One"/>
              <a:ea typeface="Tulpen One"/>
              <a:cs typeface="Tulpen One"/>
              <a:sym typeface="Tulpen One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155CC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Site Directory for Disciplina Positiva Parent Workshops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2404" name="Google Shape;2404;p68"/>
          <p:cNvSpPr txBox="1">
            <a:spLocks noGrp="1"/>
          </p:cNvSpPr>
          <p:nvPr>
            <p:ph type="title"/>
          </p:nvPr>
        </p:nvSpPr>
        <p:spPr>
          <a:xfrm>
            <a:off x="6443400" y="-129300"/>
            <a:ext cx="2702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Disciplina Positiva with Tony Orozo and Guests </a:t>
            </a:r>
            <a:endParaRPr sz="5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68"/>
          <p:cNvGrpSpPr/>
          <p:nvPr/>
        </p:nvGrpSpPr>
        <p:grpSpPr>
          <a:xfrm>
            <a:off x="5143571" y="1692850"/>
            <a:ext cx="4067685" cy="2774137"/>
            <a:chOff x="5143571" y="1692850"/>
            <a:chExt cx="4067685" cy="2774137"/>
          </a:xfrm>
        </p:grpSpPr>
        <p:sp>
          <p:nvSpPr>
            <p:cNvPr id="2406" name="Google Shape;2406;p68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8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8" name="Google Shape;2408;p68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409" name="Google Shape;2409;p68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68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68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8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8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8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8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8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8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8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8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68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68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68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8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8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5" name="Google Shape;2425;p68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8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7" name="Google Shape;2427;p68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428" name="Google Shape;2428;p68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68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0" name="Google Shape;2430;p68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431" name="Google Shape;2431;p68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68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3" name="Google Shape;2433;p68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8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5" name="Google Shape;2435;p68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436" name="Google Shape;2436;p68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68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8" name="Google Shape;2438;p68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439" name="Google Shape;2439;p68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68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1" name="Google Shape;2441;p68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8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8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8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8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8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8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8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8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8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8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8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8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8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8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8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7" name="Google Shape;2457;p68"/>
          <p:cNvSpPr txBox="1"/>
          <p:nvPr/>
        </p:nvSpPr>
        <p:spPr>
          <a:xfrm>
            <a:off x="1747700" y="3936400"/>
            <a:ext cx="3882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Disciplina Positiva - Spring 2022 Workshops - Zoom Link in Flyers!</a:t>
            </a:r>
            <a:endParaRPr sz="20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58" name="Google Shape;2458;p68">
            <a:hlinkClick r:id="rId5"/>
          </p:cNvPr>
          <p:cNvSpPr txBox="1"/>
          <p:nvPr/>
        </p:nvSpPr>
        <p:spPr>
          <a:xfrm>
            <a:off x="536250" y="1877350"/>
            <a:ext cx="46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00"/>
                </a:solid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Palmdale High School - Zoom Link &amp; Flyer</a:t>
            </a:r>
            <a:r>
              <a:rPr lang="en">
                <a:solidFill>
                  <a:srgbClr val="FFFF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>
              <a:solidFill>
                <a:srgbClr val="FFFF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59" name="Google Shape;2459;p68"/>
          <p:cNvSpPr txBox="1"/>
          <p:nvPr/>
        </p:nvSpPr>
        <p:spPr>
          <a:xfrm>
            <a:off x="536250" y="2277550"/>
            <a:ext cx="571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00"/>
                </a:solidFill>
                <a:latin typeface="Barlow"/>
                <a:ea typeface="Barlow"/>
                <a:cs typeface="Barlow"/>
                <a:sym typeface="Barl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Knight HS &amp; Littlerock HS - Zoom Link &amp; Flyer</a:t>
            </a:r>
            <a:endParaRPr>
              <a:solidFill>
                <a:srgbClr val="FFFF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60" name="Google Shape;2460;p68">
            <a:hlinkClick r:id="rId7"/>
          </p:cNvPr>
          <p:cNvSpPr txBox="1"/>
          <p:nvPr/>
        </p:nvSpPr>
        <p:spPr>
          <a:xfrm>
            <a:off x="536250" y="2660200"/>
            <a:ext cx="46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00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Highland &amp; Quartz Hill High School - Zoom Link &amp; Flyer </a:t>
            </a:r>
            <a:r>
              <a:rPr lang="en">
                <a:solidFill>
                  <a:srgbClr val="FFFF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>
              <a:solidFill>
                <a:srgbClr val="FFFF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61" name="Google Shape;2461;p68"/>
          <p:cNvSpPr txBox="1"/>
          <p:nvPr/>
        </p:nvSpPr>
        <p:spPr>
          <a:xfrm>
            <a:off x="536250" y="3060400"/>
            <a:ext cx="655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00"/>
                </a:solidFill>
                <a:latin typeface="Barlow"/>
                <a:ea typeface="Barlow"/>
                <a:cs typeface="Barlow"/>
                <a:sym typeface="Barl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Antelope Valley HS, Eastside HS, Lancaster HS, Academies, Alt. Sites</a:t>
            </a:r>
            <a:endParaRPr>
              <a:solidFill>
                <a:srgbClr val="FFFF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62" name="Google Shape;2462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6940825" y="2325450"/>
            <a:ext cx="1707875" cy="26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69"/>
          <p:cNvSpPr txBox="1">
            <a:spLocks noGrp="1"/>
          </p:cNvSpPr>
          <p:nvPr>
            <p:ph type="subTitle" idx="1"/>
          </p:nvPr>
        </p:nvSpPr>
        <p:spPr>
          <a:xfrm flipH="1">
            <a:off x="688200" y="244225"/>
            <a:ext cx="5210400" cy="39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ELPAC / Examen ELPAC </a:t>
            </a:r>
            <a:endParaRPr b="1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English Learner students only / Solo para estudiantes de aprendices de inglés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Feb. 28 - March 18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4"/>
              </a:rPr>
              <a:t>SAT Test /Examen SAT</a:t>
            </a:r>
            <a:endParaRPr b="1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11th grade students only / solo estudiantes de 11 grado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March 2 / 2 de marzo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CAASPP</a:t>
            </a:r>
            <a:endParaRPr b="1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Students in grades 8th &amp; 11th / estudiantes en grados 8 y 11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March/April - Marzo/Abril</a:t>
            </a:r>
            <a:endParaRPr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6"/>
              </a:rPr>
              <a:t>AP Testing / Examen AP</a:t>
            </a:r>
            <a:endParaRPr b="1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Test for students in AP classes / Examen para estudiantes en clases de AP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April - Abril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468" name="Google Shape;2468;p69"/>
          <p:cNvSpPr txBox="1">
            <a:spLocks noGrp="1"/>
          </p:cNvSpPr>
          <p:nvPr>
            <p:ph type="title"/>
          </p:nvPr>
        </p:nvSpPr>
        <p:spPr>
          <a:xfrm>
            <a:off x="6305400" y="0"/>
            <a:ext cx="2838600" cy="23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testing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Pruebas Estatales</a:t>
            </a:r>
            <a:endParaRPr/>
          </a:p>
        </p:txBody>
      </p:sp>
      <p:grpSp>
        <p:nvGrpSpPr>
          <p:cNvPr id="2469" name="Google Shape;2469;p69"/>
          <p:cNvGrpSpPr/>
          <p:nvPr/>
        </p:nvGrpSpPr>
        <p:grpSpPr>
          <a:xfrm>
            <a:off x="5794951" y="2262692"/>
            <a:ext cx="3349738" cy="2774137"/>
            <a:chOff x="5143571" y="1692850"/>
            <a:chExt cx="4067685" cy="2774137"/>
          </a:xfrm>
        </p:grpSpPr>
        <p:sp>
          <p:nvSpPr>
            <p:cNvPr id="2470" name="Google Shape;2470;p69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9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69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473" name="Google Shape;2473;p69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69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69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69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69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69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69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69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69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69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69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69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69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69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69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69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9" name="Google Shape;2489;p69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9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1" name="Google Shape;2491;p69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492" name="Google Shape;2492;p69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69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4" name="Google Shape;2494;p69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495" name="Google Shape;2495;p69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69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7" name="Google Shape;2497;p69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9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69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500" name="Google Shape;2500;p69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9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2" name="Google Shape;2502;p69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503" name="Google Shape;2503;p69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9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5" name="Google Shape;2505;p69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9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9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9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9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9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9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9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9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9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9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9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9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9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9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9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1" name="Google Shape;2521;p69"/>
          <p:cNvSpPr txBox="1"/>
          <p:nvPr/>
        </p:nvSpPr>
        <p:spPr>
          <a:xfrm>
            <a:off x="1327325" y="4470050"/>
            <a:ext cx="56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7"/>
              </a:rPr>
              <a:t>Khan Academy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- website to help with 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70"/>
          <p:cNvSpPr txBox="1">
            <a:spLocks noGrp="1"/>
          </p:cNvSpPr>
          <p:nvPr>
            <p:ph type="title"/>
          </p:nvPr>
        </p:nvSpPr>
        <p:spPr>
          <a:xfrm>
            <a:off x="6351775" y="128875"/>
            <a:ext cx="2755500" cy="25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ELAC Dates Fechas de ELAC</a:t>
            </a:r>
            <a:endParaRPr/>
          </a:p>
        </p:txBody>
      </p:sp>
      <p:pic>
        <p:nvPicPr>
          <p:cNvPr id="2527" name="Google Shape;2527;p7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825" y="159600"/>
            <a:ext cx="918150" cy="9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8" name="Google Shape;2528;p7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7412" y="159625"/>
            <a:ext cx="918000" cy="91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29" name="Google Shape;2529;p7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3975" y="192513"/>
            <a:ext cx="918000" cy="91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30" name="Google Shape;2530;p7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l="4580" b="4561"/>
          <a:stretch/>
        </p:blipFill>
        <p:spPr>
          <a:xfrm>
            <a:off x="4595550" y="223775"/>
            <a:ext cx="918000" cy="91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31" name="Google Shape;2531;p7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1837" y="1842662"/>
            <a:ext cx="996600" cy="996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32" name="Google Shape;2532;p7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57400" y="1842650"/>
            <a:ext cx="996600" cy="996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33" name="Google Shape;2533;p7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78712" y="1879688"/>
            <a:ext cx="1034150" cy="10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4" name="Google Shape;2534;p70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21825" y="3722650"/>
            <a:ext cx="996550" cy="9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5" name="Google Shape;2535;p70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817850" y="3802875"/>
            <a:ext cx="836100" cy="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6" name="Google Shape;2536;p70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161325" y="3802863"/>
            <a:ext cx="868912" cy="86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70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598037" y="3786463"/>
            <a:ext cx="868925" cy="8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8" name="Google Shape;2538;p70"/>
          <p:cNvSpPr txBox="1"/>
          <p:nvPr/>
        </p:nvSpPr>
        <p:spPr>
          <a:xfrm>
            <a:off x="241600" y="1138750"/>
            <a:ext cx="99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3-16-22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6:30pm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39" name="Google Shape;2539;p70"/>
          <p:cNvSpPr txBox="1"/>
          <p:nvPr/>
        </p:nvSpPr>
        <p:spPr>
          <a:xfrm>
            <a:off x="280825" y="3022925"/>
            <a:ext cx="99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3-11-22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6:00pm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40" name="Google Shape;2540;p70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985701" y="2708251"/>
            <a:ext cx="1282200" cy="128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41" name="Google Shape;2541;p70"/>
          <p:cNvSpPr txBox="1"/>
          <p:nvPr/>
        </p:nvSpPr>
        <p:spPr>
          <a:xfrm>
            <a:off x="7128438" y="4056600"/>
            <a:ext cx="99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DELAC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4-13-22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9:00am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2" name="Google Shape;2542;p70"/>
          <p:cNvSpPr txBox="1"/>
          <p:nvPr/>
        </p:nvSpPr>
        <p:spPr>
          <a:xfrm>
            <a:off x="1618175" y="1138750"/>
            <a:ext cx="99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4-12-22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3:00 pm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3" name="Google Shape;2543;p70"/>
          <p:cNvSpPr txBox="1"/>
          <p:nvPr/>
        </p:nvSpPr>
        <p:spPr>
          <a:xfrm>
            <a:off x="3097475" y="3022925"/>
            <a:ext cx="99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3-17-22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8:30 am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4" name="Google Shape;2544;p70"/>
          <p:cNvSpPr txBox="1"/>
          <p:nvPr/>
        </p:nvSpPr>
        <p:spPr>
          <a:xfrm>
            <a:off x="1737600" y="2989000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5" name="Google Shape;2545;p70"/>
          <p:cNvSpPr txBox="1"/>
          <p:nvPr/>
        </p:nvSpPr>
        <p:spPr>
          <a:xfrm>
            <a:off x="4591075" y="1265113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6" name="Google Shape;2546;p70"/>
          <p:cNvSpPr txBox="1"/>
          <p:nvPr/>
        </p:nvSpPr>
        <p:spPr>
          <a:xfrm>
            <a:off x="3033975" y="1185825"/>
            <a:ext cx="99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3-30-22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1:30 on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7" name="Google Shape;2547;p70"/>
          <p:cNvSpPr txBox="1"/>
          <p:nvPr/>
        </p:nvSpPr>
        <p:spPr>
          <a:xfrm>
            <a:off x="4591075" y="2974300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48" name="Google Shape;2548;p70"/>
          <p:cNvSpPr txBox="1"/>
          <p:nvPr/>
        </p:nvSpPr>
        <p:spPr>
          <a:xfrm>
            <a:off x="4551450" y="1325600"/>
            <a:ext cx="103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3-30-22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12:00 pm</a:t>
            </a:r>
            <a:endParaRPr/>
          </a:p>
        </p:txBody>
      </p:sp>
      <p:sp>
        <p:nvSpPr>
          <p:cNvPr id="2549" name="Google Shape;2549;p70"/>
          <p:cNvSpPr txBox="1"/>
          <p:nvPr/>
        </p:nvSpPr>
        <p:spPr>
          <a:xfrm>
            <a:off x="1689150" y="3044013"/>
            <a:ext cx="99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4-28-22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9:00 am</a:t>
            </a:r>
            <a:endParaRPr/>
          </a:p>
        </p:txBody>
      </p:sp>
      <p:pic>
        <p:nvPicPr>
          <p:cNvPr id="2550" name="Google Shape;2550;p70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537550" y="1943326"/>
            <a:ext cx="918300" cy="91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51" name="Google Shape;2551;p70"/>
          <p:cNvSpPr txBox="1"/>
          <p:nvPr/>
        </p:nvSpPr>
        <p:spPr>
          <a:xfrm>
            <a:off x="4570200" y="3047000"/>
            <a:ext cx="99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3-15-22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1:30 on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71"/>
          <p:cNvSpPr txBox="1">
            <a:spLocks noGrp="1"/>
          </p:cNvSpPr>
          <p:nvPr>
            <p:ph type="title"/>
          </p:nvPr>
        </p:nvSpPr>
        <p:spPr>
          <a:xfrm>
            <a:off x="6351775" y="128875"/>
            <a:ext cx="2755500" cy="25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Directories </a:t>
            </a:r>
            <a:endParaRPr/>
          </a:p>
        </p:txBody>
      </p:sp>
      <p:pic>
        <p:nvPicPr>
          <p:cNvPr id="2557" name="Google Shape;2557;p7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825" y="159600"/>
            <a:ext cx="918150" cy="9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7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7412" y="159625"/>
            <a:ext cx="918000" cy="91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59" name="Google Shape;2559;p7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3975" y="192513"/>
            <a:ext cx="918000" cy="91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60" name="Google Shape;2560;p7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l="4580" b="4561"/>
          <a:stretch/>
        </p:blipFill>
        <p:spPr>
          <a:xfrm>
            <a:off x="4595550" y="223775"/>
            <a:ext cx="918000" cy="91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61" name="Google Shape;2561;p7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1837" y="1842662"/>
            <a:ext cx="996600" cy="996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62" name="Google Shape;2562;p7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57400" y="1842650"/>
            <a:ext cx="996600" cy="996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63" name="Google Shape;2563;p7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78712" y="1879688"/>
            <a:ext cx="1034150" cy="10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4" name="Google Shape;2564;p71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1825" y="3722650"/>
            <a:ext cx="996550" cy="9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5" name="Google Shape;2565;p71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17850" y="3802875"/>
            <a:ext cx="836100" cy="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6" name="Google Shape;2566;p71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161325" y="3802863"/>
            <a:ext cx="868912" cy="86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7" name="Google Shape;2567;p71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598037" y="3786463"/>
            <a:ext cx="868925" cy="8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8" name="Google Shape;2568;p71"/>
          <p:cNvSpPr txBox="1"/>
          <p:nvPr/>
        </p:nvSpPr>
        <p:spPr>
          <a:xfrm>
            <a:off x="241600" y="1138750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69" name="Google Shape;2569;p71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985701" y="2708251"/>
            <a:ext cx="1282200" cy="128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70" name="Google Shape;2570;p71"/>
          <p:cNvSpPr txBox="1"/>
          <p:nvPr/>
        </p:nvSpPr>
        <p:spPr>
          <a:xfrm>
            <a:off x="7128438" y="4056600"/>
            <a:ext cx="99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DELAC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4-13-22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9:00am</a:t>
            </a: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71" name="Google Shape;2571;p71"/>
          <p:cNvSpPr txBox="1"/>
          <p:nvPr/>
        </p:nvSpPr>
        <p:spPr>
          <a:xfrm>
            <a:off x="1737600" y="2989000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72" name="Google Shape;2572;p71"/>
          <p:cNvSpPr txBox="1"/>
          <p:nvPr/>
        </p:nvSpPr>
        <p:spPr>
          <a:xfrm>
            <a:off x="4591075" y="1265113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73" name="Google Shape;2573;p71"/>
          <p:cNvSpPr txBox="1"/>
          <p:nvPr/>
        </p:nvSpPr>
        <p:spPr>
          <a:xfrm>
            <a:off x="3033975" y="1185825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74" name="Google Shape;2574;p71"/>
          <p:cNvSpPr txBox="1"/>
          <p:nvPr/>
        </p:nvSpPr>
        <p:spPr>
          <a:xfrm>
            <a:off x="4591075" y="2974300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75" name="Google Shape;2575;p71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537550" y="1943326"/>
            <a:ext cx="918300" cy="91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54"/>
          <p:cNvSpPr txBox="1">
            <a:spLocks noGrp="1"/>
          </p:cNvSpPr>
          <p:nvPr>
            <p:ph type="subTitle" idx="1"/>
          </p:nvPr>
        </p:nvSpPr>
        <p:spPr>
          <a:xfrm>
            <a:off x="1017750" y="995850"/>
            <a:ext cx="4914000" cy="32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355A"/>
                </a:solidFill>
                <a:latin typeface="Mali"/>
                <a:ea typeface="Mali"/>
                <a:cs typeface="Mali"/>
                <a:sym typeface="Mali"/>
              </a:rPr>
              <a:t>“To give our best so that those we serve are inspired and empowered to become their true best.”</a:t>
            </a:r>
            <a:endParaRPr sz="1800">
              <a:solidFill>
                <a:srgbClr val="21355A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21355A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21355A"/>
                </a:solidFill>
                <a:latin typeface="Mali"/>
                <a:ea typeface="Mali"/>
                <a:cs typeface="Mali"/>
                <a:sym typeface="Mali"/>
              </a:rPr>
              <a:t>“Dar lo mejor todos los días para que aquellos quienes servimos estén inspirados y empoderados para convertirse en su mejor versión”</a:t>
            </a:r>
            <a:endParaRPr sz="2400"/>
          </a:p>
        </p:txBody>
      </p:sp>
      <p:sp>
        <p:nvSpPr>
          <p:cNvPr id="2019" name="Google Shape;2019;p54"/>
          <p:cNvSpPr txBox="1">
            <a:spLocks noGrp="1"/>
          </p:cNvSpPr>
          <p:nvPr>
            <p:ph type="ctrTitle"/>
          </p:nvPr>
        </p:nvSpPr>
        <p:spPr>
          <a:xfrm>
            <a:off x="615850" y="110038"/>
            <a:ext cx="6085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 Our Why / Nuestro Porque</a:t>
            </a:r>
            <a:endParaRPr sz="4200">
              <a:solidFill>
                <a:schemeClr val="lt2"/>
              </a:solidFill>
            </a:endParaRPr>
          </a:p>
        </p:txBody>
      </p:sp>
      <p:grpSp>
        <p:nvGrpSpPr>
          <p:cNvPr id="2020" name="Google Shape;2020;p54"/>
          <p:cNvGrpSpPr/>
          <p:nvPr/>
        </p:nvGrpSpPr>
        <p:grpSpPr>
          <a:xfrm>
            <a:off x="5438563" y="1151797"/>
            <a:ext cx="3712817" cy="4007284"/>
            <a:chOff x="5910597" y="1661033"/>
            <a:chExt cx="3241220" cy="3498284"/>
          </a:xfrm>
        </p:grpSpPr>
        <p:grpSp>
          <p:nvGrpSpPr>
            <p:cNvPr id="2021" name="Google Shape;2021;p54"/>
            <p:cNvGrpSpPr/>
            <p:nvPr/>
          </p:nvGrpSpPr>
          <p:grpSpPr>
            <a:xfrm>
              <a:off x="5910597" y="3196166"/>
              <a:ext cx="1449069" cy="1963151"/>
              <a:chOff x="6124028" y="3388598"/>
              <a:chExt cx="1306998" cy="1770679"/>
            </a:xfrm>
          </p:grpSpPr>
          <p:sp>
            <p:nvSpPr>
              <p:cNvPr id="2022" name="Google Shape;2022;p54"/>
              <p:cNvSpPr/>
              <p:nvPr/>
            </p:nvSpPr>
            <p:spPr>
              <a:xfrm>
                <a:off x="6737251" y="3521862"/>
                <a:ext cx="130774" cy="1637415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6343" extrusionOk="0">
                    <a:moveTo>
                      <a:pt x="537" y="0"/>
                    </a:moveTo>
                    <a:lnTo>
                      <a:pt x="505" y="7"/>
                    </a:lnTo>
                    <a:lnTo>
                      <a:pt x="102" y="76"/>
                    </a:lnTo>
                    <a:lnTo>
                      <a:pt x="1" y="91"/>
                    </a:lnTo>
                    <a:cubicBezTo>
                      <a:pt x="1" y="106"/>
                      <a:pt x="22" y="236"/>
                      <a:pt x="59" y="468"/>
                    </a:cubicBezTo>
                    <a:cubicBezTo>
                      <a:pt x="360" y="2466"/>
                      <a:pt x="1724" y="12006"/>
                      <a:pt x="1451" y="20327"/>
                    </a:cubicBezTo>
                    <a:cubicBezTo>
                      <a:pt x="1441" y="20545"/>
                      <a:pt x="1433" y="20759"/>
                      <a:pt x="1422" y="20973"/>
                    </a:cubicBezTo>
                    <a:cubicBezTo>
                      <a:pt x="1342" y="22876"/>
                      <a:pt x="1165" y="24700"/>
                      <a:pt x="864" y="26343"/>
                    </a:cubicBezTo>
                    <a:lnTo>
                      <a:pt x="1419" y="26343"/>
                    </a:lnTo>
                    <a:cubicBezTo>
                      <a:pt x="2006" y="23061"/>
                      <a:pt x="2104" y="19072"/>
                      <a:pt x="1985" y="15204"/>
                    </a:cubicBezTo>
                    <a:cubicBezTo>
                      <a:pt x="1973" y="14866"/>
                      <a:pt x="1959" y="14530"/>
                      <a:pt x="1945" y="14195"/>
                    </a:cubicBezTo>
                    <a:cubicBezTo>
                      <a:pt x="1828" y="11505"/>
                      <a:pt x="1615" y="8909"/>
                      <a:pt x="1386" y="6690"/>
                    </a:cubicBezTo>
                    <a:cubicBezTo>
                      <a:pt x="1081" y="3713"/>
                      <a:pt x="752" y="1411"/>
                      <a:pt x="610" y="464"/>
                    </a:cubicBezTo>
                    <a:cubicBezTo>
                      <a:pt x="588" y="308"/>
                      <a:pt x="566" y="188"/>
                      <a:pt x="556" y="113"/>
                    </a:cubicBezTo>
                    <a:cubicBezTo>
                      <a:pt x="544" y="47"/>
                      <a:pt x="537" y="11"/>
                      <a:pt x="5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54"/>
              <p:cNvSpPr/>
              <p:nvPr/>
            </p:nvSpPr>
            <p:spPr>
              <a:xfrm>
                <a:off x="6360715" y="4360912"/>
                <a:ext cx="482074" cy="46773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7525" extrusionOk="0">
                    <a:moveTo>
                      <a:pt x="0" y="0"/>
                    </a:moveTo>
                    <a:cubicBezTo>
                      <a:pt x="0" y="0"/>
                      <a:pt x="3143" y="6843"/>
                      <a:pt x="7755" y="7524"/>
                    </a:cubicBezTo>
                    <a:cubicBezTo>
                      <a:pt x="7755" y="7524"/>
                      <a:pt x="5703" y="6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54"/>
              <p:cNvSpPr/>
              <p:nvPr/>
            </p:nvSpPr>
            <p:spPr>
              <a:xfrm>
                <a:off x="6842728" y="4083011"/>
                <a:ext cx="353475" cy="38749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6234" extrusionOk="0">
                    <a:moveTo>
                      <a:pt x="5687" y="1"/>
                    </a:moveTo>
                    <a:lnTo>
                      <a:pt x="5687" y="1"/>
                    </a:lnTo>
                    <a:cubicBezTo>
                      <a:pt x="599" y="1117"/>
                      <a:pt x="0" y="6233"/>
                      <a:pt x="0" y="6233"/>
                    </a:cubicBezTo>
                    <a:cubicBezTo>
                      <a:pt x="3699" y="5676"/>
                      <a:pt x="5686" y="1"/>
                      <a:pt x="5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4"/>
              <p:cNvSpPr/>
              <p:nvPr/>
            </p:nvSpPr>
            <p:spPr>
              <a:xfrm>
                <a:off x="6124028" y="3469774"/>
                <a:ext cx="479402" cy="403278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6488" extrusionOk="0">
                    <a:moveTo>
                      <a:pt x="7713" y="0"/>
                    </a:moveTo>
                    <a:cubicBezTo>
                      <a:pt x="7712" y="1"/>
                      <a:pt x="1" y="4674"/>
                      <a:pt x="976" y="6274"/>
                    </a:cubicBezTo>
                    <a:cubicBezTo>
                      <a:pt x="1066" y="6421"/>
                      <a:pt x="1196" y="6488"/>
                      <a:pt x="1359" y="6488"/>
                    </a:cubicBezTo>
                    <a:cubicBezTo>
                      <a:pt x="2961" y="6488"/>
                      <a:pt x="7712" y="1"/>
                      <a:pt x="7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4"/>
              <p:cNvSpPr/>
              <p:nvPr/>
            </p:nvSpPr>
            <p:spPr>
              <a:xfrm>
                <a:off x="6424051" y="3449698"/>
                <a:ext cx="250174" cy="54394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8751" extrusionOk="0">
                    <a:moveTo>
                      <a:pt x="4025" y="0"/>
                    </a:moveTo>
                    <a:lnTo>
                      <a:pt x="4025" y="0"/>
                    </a:lnTo>
                    <a:cubicBezTo>
                      <a:pt x="4025" y="1"/>
                      <a:pt x="0" y="8308"/>
                      <a:pt x="1863" y="8736"/>
                    </a:cubicBezTo>
                    <a:cubicBezTo>
                      <a:pt x="1906" y="8745"/>
                      <a:pt x="1948" y="8750"/>
                      <a:pt x="1989" y="8750"/>
                    </a:cubicBezTo>
                    <a:cubicBezTo>
                      <a:pt x="3744" y="8750"/>
                      <a:pt x="4025" y="1"/>
                      <a:pt x="4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4"/>
              <p:cNvSpPr/>
              <p:nvPr/>
            </p:nvSpPr>
            <p:spPr>
              <a:xfrm>
                <a:off x="6737251" y="3457157"/>
                <a:ext cx="273668" cy="557801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8974" extrusionOk="0">
                    <a:moveTo>
                      <a:pt x="1" y="0"/>
                    </a:moveTo>
                    <a:cubicBezTo>
                      <a:pt x="1" y="1"/>
                      <a:pt x="661" y="8974"/>
                      <a:pt x="2480" y="8974"/>
                    </a:cubicBezTo>
                    <a:cubicBezTo>
                      <a:pt x="2500" y="8974"/>
                      <a:pt x="2519" y="8973"/>
                      <a:pt x="2539" y="8971"/>
                    </a:cubicBezTo>
                    <a:cubicBezTo>
                      <a:pt x="4403" y="8775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4"/>
              <p:cNvSpPr/>
              <p:nvPr/>
            </p:nvSpPr>
            <p:spPr>
              <a:xfrm>
                <a:off x="6753971" y="3457157"/>
                <a:ext cx="415941" cy="51012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82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" y="5"/>
                      <a:pt x="11" y="13"/>
                    </a:cubicBezTo>
                    <a:lnTo>
                      <a:pt x="11" y="13"/>
                    </a:lnTo>
                    <a:cubicBezTo>
                      <a:pt x="6" y="5"/>
                      <a:pt x="3" y="1"/>
                      <a:pt x="0" y="0"/>
                    </a:cubicBezTo>
                    <a:close/>
                    <a:moveTo>
                      <a:pt x="11" y="13"/>
                    </a:moveTo>
                    <a:lnTo>
                      <a:pt x="11" y="13"/>
                    </a:lnTo>
                    <a:cubicBezTo>
                      <a:pt x="235" y="367"/>
                      <a:pt x="2992" y="8206"/>
                      <a:pt x="4783" y="8206"/>
                    </a:cubicBezTo>
                    <a:cubicBezTo>
                      <a:pt x="4829" y="8206"/>
                      <a:pt x="4873" y="8201"/>
                      <a:pt x="4917" y="8191"/>
                    </a:cubicBezTo>
                    <a:cubicBezTo>
                      <a:pt x="6691" y="7777"/>
                      <a:pt x="307" y="355"/>
                      <a:pt x="11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4"/>
              <p:cNvSpPr/>
              <p:nvPr/>
            </p:nvSpPr>
            <p:spPr>
              <a:xfrm>
                <a:off x="6875173" y="3457157"/>
                <a:ext cx="555852" cy="310104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989" extrusionOk="0">
                    <a:moveTo>
                      <a:pt x="1" y="0"/>
                    </a:moveTo>
                    <a:cubicBezTo>
                      <a:pt x="1" y="1"/>
                      <a:pt x="3978" y="4989"/>
                      <a:pt x="6256" y="4989"/>
                    </a:cubicBezTo>
                    <a:cubicBezTo>
                      <a:pt x="6478" y="4989"/>
                      <a:pt x="6684" y="4941"/>
                      <a:pt x="6868" y="4837"/>
                    </a:cubicBezTo>
                    <a:cubicBezTo>
                      <a:pt x="8942" y="366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4"/>
              <p:cNvSpPr/>
              <p:nvPr/>
            </p:nvSpPr>
            <p:spPr>
              <a:xfrm>
                <a:off x="6823150" y="3442053"/>
                <a:ext cx="403448" cy="388049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6243" extrusionOk="0">
                    <a:moveTo>
                      <a:pt x="0" y="1"/>
                    </a:moveTo>
                    <a:lnTo>
                      <a:pt x="0" y="1052"/>
                    </a:lnTo>
                    <a:cubicBezTo>
                      <a:pt x="0" y="1052"/>
                      <a:pt x="3265" y="6243"/>
                      <a:pt x="4834" y="6243"/>
                    </a:cubicBezTo>
                    <a:cubicBezTo>
                      <a:pt x="4895" y="6243"/>
                      <a:pt x="4953" y="6235"/>
                      <a:pt x="5008" y="6219"/>
                    </a:cubicBezTo>
                    <a:cubicBezTo>
                      <a:pt x="6491" y="579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4"/>
              <p:cNvSpPr/>
              <p:nvPr/>
            </p:nvSpPr>
            <p:spPr>
              <a:xfrm>
                <a:off x="6278856" y="3484443"/>
                <a:ext cx="361121" cy="438832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7060" extrusionOk="0">
                    <a:moveTo>
                      <a:pt x="5302" y="0"/>
                    </a:moveTo>
                    <a:cubicBezTo>
                      <a:pt x="5302" y="0"/>
                      <a:pt x="0" y="5816"/>
                      <a:pt x="1230" y="6947"/>
                    </a:cubicBezTo>
                    <a:cubicBezTo>
                      <a:pt x="1313" y="7024"/>
                      <a:pt x="1407" y="7060"/>
                      <a:pt x="1508" y="7060"/>
                    </a:cubicBezTo>
                    <a:cubicBezTo>
                      <a:pt x="2898" y="7060"/>
                      <a:pt x="5809" y="312"/>
                      <a:pt x="5809" y="312"/>
                    </a:cubicBezTo>
                    <a:lnTo>
                      <a:pt x="53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4"/>
              <p:cNvSpPr/>
              <p:nvPr/>
            </p:nvSpPr>
            <p:spPr>
              <a:xfrm>
                <a:off x="6631774" y="3498864"/>
                <a:ext cx="165332" cy="48054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7731" extrusionOk="0">
                    <a:moveTo>
                      <a:pt x="1332" y="0"/>
                    </a:moveTo>
                    <a:lnTo>
                      <a:pt x="799" y="156"/>
                    </a:lnTo>
                    <a:cubicBezTo>
                      <a:pt x="799" y="156"/>
                      <a:pt x="1" y="7731"/>
                      <a:pt x="1332" y="7731"/>
                    </a:cubicBezTo>
                    <a:cubicBezTo>
                      <a:pt x="2659" y="7731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4"/>
              <p:cNvSpPr/>
              <p:nvPr/>
            </p:nvSpPr>
            <p:spPr>
              <a:xfrm>
                <a:off x="6509204" y="3388598"/>
                <a:ext cx="483690" cy="16260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616" extrusionOk="0">
                    <a:moveTo>
                      <a:pt x="3891" y="1"/>
                    </a:moveTo>
                    <a:cubicBezTo>
                      <a:pt x="1745" y="1"/>
                      <a:pt x="1" y="973"/>
                      <a:pt x="1" y="1557"/>
                    </a:cubicBezTo>
                    <a:cubicBezTo>
                      <a:pt x="1" y="2141"/>
                      <a:pt x="1745" y="2615"/>
                      <a:pt x="3891" y="2615"/>
                    </a:cubicBezTo>
                    <a:cubicBezTo>
                      <a:pt x="6041" y="2615"/>
                      <a:pt x="7781" y="2141"/>
                      <a:pt x="7781" y="1557"/>
                    </a:cubicBezTo>
                    <a:cubicBezTo>
                      <a:pt x="7781" y="973"/>
                      <a:pt x="6041" y="1"/>
                      <a:pt x="3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4" name="Google Shape;2034;p54"/>
            <p:cNvGrpSpPr/>
            <p:nvPr/>
          </p:nvGrpSpPr>
          <p:grpSpPr>
            <a:xfrm>
              <a:off x="7160321" y="1661033"/>
              <a:ext cx="1991496" cy="3497997"/>
              <a:chOff x="7801383" y="2969578"/>
              <a:chExt cx="1246633" cy="2189670"/>
            </a:xfrm>
          </p:grpSpPr>
          <p:sp>
            <p:nvSpPr>
              <p:cNvPr id="2035" name="Google Shape;2035;p54"/>
              <p:cNvSpPr/>
              <p:nvPr/>
            </p:nvSpPr>
            <p:spPr>
              <a:xfrm>
                <a:off x="8043305" y="3282142"/>
                <a:ext cx="295246" cy="1877106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54"/>
              <p:cNvSpPr/>
              <p:nvPr/>
            </p:nvSpPr>
            <p:spPr>
              <a:xfrm>
                <a:off x="8285183" y="3631993"/>
                <a:ext cx="762832" cy="490029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4"/>
              <p:cNvSpPr/>
              <p:nvPr/>
            </p:nvSpPr>
            <p:spPr>
              <a:xfrm>
                <a:off x="7876222" y="3649178"/>
                <a:ext cx="436706" cy="354313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54"/>
              <p:cNvSpPr/>
              <p:nvPr/>
            </p:nvSpPr>
            <p:spPr>
              <a:xfrm>
                <a:off x="8331483" y="3283953"/>
                <a:ext cx="432862" cy="2918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4"/>
              <p:cNvSpPr/>
              <p:nvPr/>
            </p:nvSpPr>
            <p:spPr>
              <a:xfrm>
                <a:off x="7935819" y="2969622"/>
                <a:ext cx="395708" cy="506861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4"/>
              <p:cNvSpPr/>
              <p:nvPr/>
            </p:nvSpPr>
            <p:spPr>
              <a:xfrm>
                <a:off x="8028240" y="3437739"/>
                <a:ext cx="303286" cy="183209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4"/>
              <p:cNvSpPr/>
              <p:nvPr/>
            </p:nvSpPr>
            <p:spPr>
              <a:xfrm>
                <a:off x="7801383" y="4016214"/>
                <a:ext cx="480487" cy="238786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4"/>
              <p:cNvSpPr/>
              <p:nvPr/>
            </p:nvSpPr>
            <p:spPr>
              <a:xfrm>
                <a:off x="8261327" y="4343843"/>
                <a:ext cx="413645" cy="3768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4"/>
              <p:cNvSpPr/>
              <p:nvPr/>
            </p:nvSpPr>
            <p:spPr>
              <a:xfrm>
                <a:off x="8270295" y="4110889"/>
                <a:ext cx="370349" cy="20671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4"/>
              <p:cNvSpPr/>
              <p:nvPr/>
            </p:nvSpPr>
            <p:spPr>
              <a:xfrm>
                <a:off x="8285183" y="3653287"/>
                <a:ext cx="561952" cy="425970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4"/>
              <p:cNvSpPr/>
              <p:nvPr/>
            </p:nvSpPr>
            <p:spPr>
              <a:xfrm>
                <a:off x="7967804" y="3652182"/>
                <a:ext cx="338718" cy="322769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4"/>
              <p:cNvSpPr/>
              <p:nvPr/>
            </p:nvSpPr>
            <p:spPr>
              <a:xfrm>
                <a:off x="8264640" y="4353606"/>
                <a:ext cx="289503" cy="3503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4"/>
              <p:cNvSpPr/>
              <p:nvPr/>
            </p:nvSpPr>
            <p:spPr>
              <a:xfrm>
                <a:off x="8281826" y="4117339"/>
                <a:ext cx="272538" cy="183651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4"/>
              <p:cNvSpPr/>
              <p:nvPr/>
            </p:nvSpPr>
            <p:spPr>
              <a:xfrm>
                <a:off x="7877150" y="4036404"/>
                <a:ext cx="387535" cy="20384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54"/>
              <p:cNvSpPr/>
              <p:nvPr/>
            </p:nvSpPr>
            <p:spPr>
              <a:xfrm>
                <a:off x="8331483" y="3301006"/>
                <a:ext cx="331958" cy="252834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4"/>
              <p:cNvSpPr/>
              <p:nvPr/>
            </p:nvSpPr>
            <p:spPr>
              <a:xfrm>
                <a:off x="8058680" y="2969578"/>
                <a:ext cx="258445" cy="4495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4"/>
              <p:cNvSpPr/>
              <p:nvPr/>
            </p:nvSpPr>
            <p:spPr>
              <a:xfrm>
                <a:off x="8089295" y="3441671"/>
                <a:ext cx="242231" cy="17048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72"/>
          <p:cNvSpPr txBox="1">
            <a:spLocks noGrp="1"/>
          </p:cNvSpPr>
          <p:nvPr>
            <p:ph type="subTitle" idx="1"/>
          </p:nvPr>
        </p:nvSpPr>
        <p:spPr>
          <a:xfrm flipH="1">
            <a:off x="64150" y="-84850"/>
            <a:ext cx="61014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El 12 de marzo, se recomiendan máscaras, no se requieren, para los estudiantes y el personal de K-12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Nuestro primer día de clases con máscaras opcionales será el lunes 14 de marzo 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El uso de mascarillas sigue siendo una opción para todos los estudiantes o miembros del personal que deseen usar una en cualquier momento.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Las políticas estatales no cambian los requisitos federales, que aún incluyen máscaras en el transporte público, como el transporte escolar.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Todavía se requiere el uso de máscaras para todos mientras estén en el interior de la escuela hasta esa fecha.</a:t>
            </a:r>
            <a:endParaRPr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On March 12, masks are recommended, not required, for K-12 students and staff</a:t>
            </a:r>
            <a:endParaRPr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Our first school day with optional masks will be Monday, March 14th </a:t>
            </a:r>
            <a:endParaRPr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Mask wearing continues to be an option for every student or staff member who wishes to wear one at any time.  </a:t>
            </a:r>
            <a:endParaRPr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State policies do not change federal requirements, which still include masks on public transit like school busing.</a:t>
            </a:r>
            <a:endParaRPr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Masking is still required by all while indoors on school grounds until that date.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581" name="Google Shape;2581;p72"/>
          <p:cNvSpPr txBox="1">
            <a:spLocks noGrp="1"/>
          </p:cNvSpPr>
          <p:nvPr>
            <p:ph type="title"/>
          </p:nvPr>
        </p:nvSpPr>
        <p:spPr>
          <a:xfrm>
            <a:off x="6472800" y="291550"/>
            <a:ext cx="31452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Adelantos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grpSp>
        <p:nvGrpSpPr>
          <p:cNvPr id="2582" name="Google Shape;2582;p72"/>
          <p:cNvGrpSpPr/>
          <p:nvPr/>
        </p:nvGrpSpPr>
        <p:grpSpPr>
          <a:xfrm>
            <a:off x="5884259" y="2052093"/>
            <a:ext cx="3326553" cy="2414886"/>
            <a:chOff x="5143571" y="1692850"/>
            <a:chExt cx="4067685" cy="2774137"/>
          </a:xfrm>
        </p:grpSpPr>
        <p:sp>
          <p:nvSpPr>
            <p:cNvPr id="2583" name="Google Shape;2583;p72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2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5" name="Google Shape;2585;p72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586" name="Google Shape;2586;p72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72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72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72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72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72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72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72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72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72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72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72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72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72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2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2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2" name="Google Shape;2602;p72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2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4" name="Google Shape;2604;p72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605" name="Google Shape;2605;p72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2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7" name="Google Shape;2607;p72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608" name="Google Shape;2608;p72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2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0" name="Google Shape;2610;p72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2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2" name="Google Shape;2612;p72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613" name="Google Shape;2613;p72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2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5" name="Google Shape;2615;p72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616" name="Google Shape;2616;p72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2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8" name="Google Shape;2618;p72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2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2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2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2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2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2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2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2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2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2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2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2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2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2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2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73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73"/>
          <p:cNvSpPr txBox="1">
            <a:spLocks noGrp="1"/>
          </p:cNvSpPr>
          <p:nvPr>
            <p:ph type="body" idx="1"/>
          </p:nvPr>
        </p:nvSpPr>
        <p:spPr>
          <a:xfrm>
            <a:off x="720150" y="1253950"/>
            <a:ext cx="7703700" cy="32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Actualice sus números de teléfono o correo electrónico</a:t>
            </a:r>
            <a:endParaRPr sz="1800">
              <a:solidFill>
                <a:srgbClr val="59595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Please update your phone numbers and or emails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Informe a su escuela de cambios </a:t>
            </a:r>
            <a:endParaRPr sz="1800">
              <a:solidFill>
                <a:srgbClr val="59595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Let your school know of changes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Extraemos informacion de PowerSchool </a:t>
            </a:r>
            <a:endParaRPr sz="1800">
              <a:solidFill>
                <a:srgbClr val="59595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We pull information from the PowerSchool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640" name="Google Shape;2640;p73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72654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22222"/>
                </a:solidFill>
              </a:rPr>
              <a:t>Platiquemos! Let’s Talk!</a:t>
            </a:r>
            <a:endParaRPr sz="4000">
              <a:solidFill>
                <a:srgbClr val="222222"/>
              </a:solidFill>
            </a:endParaRPr>
          </a:p>
        </p:txBody>
      </p:sp>
      <p:grpSp>
        <p:nvGrpSpPr>
          <p:cNvPr id="2641" name="Google Shape;2641;p73"/>
          <p:cNvGrpSpPr/>
          <p:nvPr/>
        </p:nvGrpSpPr>
        <p:grpSpPr>
          <a:xfrm>
            <a:off x="7418325" y="-49354"/>
            <a:ext cx="1778985" cy="1644422"/>
            <a:chOff x="7418325" y="-49354"/>
            <a:chExt cx="1778985" cy="1644422"/>
          </a:xfrm>
        </p:grpSpPr>
        <p:sp>
          <p:nvSpPr>
            <p:cNvPr id="2642" name="Google Shape;2642;p7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74"/>
          <p:cNvSpPr txBox="1">
            <a:spLocks noGrp="1"/>
          </p:cNvSpPr>
          <p:nvPr>
            <p:ph type="ctrTitle"/>
          </p:nvPr>
        </p:nvSpPr>
        <p:spPr>
          <a:xfrm>
            <a:off x="720050" y="349075"/>
            <a:ext cx="7265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 ~ Fechas Importantes </a:t>
            </a:r>
            <a:endParaRPr/>
          </a:p>
        </p:txBody>
      </p:sp>
      <p:sp>
        <p:nvSpPr>
          <p:cNvPr id="2743" name="Google Shape;2743;p74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100"/>
              <a:t>3/11 - New Masking Mandate ~ </a:t>
            </a:r>
            <a:r>
              <a:rPr lang="en" sz="2100" i="1"/>
              <a:t>Nuevo Mandato de Mascaras </a:t>
            </a:r>
            <a:endParaRPr sz="21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100"/>
              <a:t>3/21-3/25 - Spring Break ~ </a:t>
            </a:r>
            <a:r>
              <a:rPr lang="en" sz="2100" i="1"/>
              <a:t>Vacaciones de Primavera </a:t>
            </a:r>
            <a:endParaRPr sz="21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100"/>
              <a:t>4/6 - Student Free Day ~ </a:t>
            </a:r>
            <a:r>
              <a:rPr lang="en" sz="2100" i="1"/>
              <a:t>Dia Libre del Estudiante </a:t>
            </a:r>
            <a:endParaRPr sz="21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100"/>
              <a:t>4/13 - DELAC@ 9:00 AM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44" name="Google Shape;274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850" y="2456900"/>
            <a:ext cx="4448251" cy="25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75"/>
          <p:cNvSpPr txBox="1">
            <a:spLocks noGrp="1"/>
          </p:cNvSpPr>
          <p:nvPr>
            <p:ph type="subTitle" idx="1"/>
          </p:nvPr>
        </p:nvSpPr>
        <p:spPr>
          <a:xfrm flipH="1">
            <a:off x="720200" y="10503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SzPts val="4100"/>
              <a:buChar char="●"/>
            </a:pPr>
            <a:r>
              <a:rPr lang="en" sz="4100" u="sng">
                <a:solidFill>
                  <a:schemeClr val="hlink"/>
                </a:solidFill>
                <a:hlinkClick r:id="rId3"/>
              </a:rPr>
              <a:t>Enlace /Link</a:t>
            </a:r>
            <a:endParaRPr sz="4100">
              <a:solidFill>
                <a:schemeClr val="accent5"/>
              </a:solidFill>
            </a:endParaRPr>
          </a:p>
        </p:txBody>
      </p:sp>
      <p:sp>
        <p:nvSpPr>
          <p:cNvPr id="2750" name="Google Shape;2750;p75"/>
          <p:cNvSpPr txBox="1">
            <a:spLocks noGrp="1"/>
          </p:cNvSpPr>
          <p:nvPr>
            <p:ph type="title"/>
          </p:nvPr>
        </p:nvSpPr>
        <p:spPr>
          <a:xfrm>
            <a:off x="5909550" y="128875"/>
            <a:ext cx="3197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Tiene Preguntas?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 </a:t>
            </a:r>
            <a:endParaRPr/>
          </a:p>
        </p:txBody>
      </p:sp>
      <p:grpSp>
        <p:nvGrpSpPr>
          <p:cNvPr id="2751" name="Google Shape;2751;p75"/>
          <p:cNvGrpSpPr/>
          <p:nvPr/>
        </p:nvGrpSpPr>
        <p:grpSpPr>
          <a:xfrm>
            <a:off x="5076321" y="2283800"/>
            <a:ext cx="4067685" cy="2774137"/>
            <a:chOff x="5143571" y="1692850"/>
            <a:chExt cx="4067685" cy="2774137"/>
          </a:xfrm>
        </p:grpSpPr>
        <p:sp>
          <p:nvSpPr>
            <p:cNvPr id="2752" name="Google Shape;2752;p75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5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4" name="Google Shape;2754;p75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755" name="Google Shape;2755;p75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75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75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75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75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75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75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75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75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75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75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75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75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75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75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75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1" name="Google Shape;2771;p75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5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3" name="Google Shape;2773;p75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774" name="Google Shape;2774;p75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75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6" name="Google Shape;2776;p75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777" name="Google Shape;2777;p75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75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9" name="Google Shape;2779;p75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5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1" name="Google Shape;2781;p75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782" name="Google Shape;2782;p75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75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4" name="Google Shape;2784;p75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785" name="Google Shape;2785;p75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75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7" name="Google Shape;2787;p75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5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5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5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5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5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5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5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5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5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5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5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5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5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5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5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76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9289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para el Siguiente DELAC!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for Next DELAC! </a:t>
            </a:r>
            <a:endParaRPr/>
          </a:p>
        </p:txBody>
      </p:sp>
      <p:sp>
        <p:nvSpPr>
          <p:cNvPr id="2808" name="Google Shape;2808;p76"/>
          <p:cNvSpPr txBox="1">
            <a:spLocks noGrp="1"/>
          </p:cNvSpPr>
          <p:nvPr>
            <p:ph type="subTitle" idx="1"/>
          </p:nvPr>
        </p:nvSpPr>
        <p:spPr>
          <a:xfrm flipH="1">
            <a:off x="720200" y="1050353"/>
            <a:ext cx="4641900" cy="27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Programa Migrante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Independent Study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Préstamos para el escuela - Consejero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SAT - which universities need it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77"/>
          <p:cNvSpPr txBox="1">
            <a:spLocks noGrp="1"/>
          </p:cNvSpPr>
          <p:nvPr>
            <p:ph type="title"/>
          </p:nvPr>
        </p:nvSpPr>
        <p:spPr>
          <a:xfrm>
            <a:off x="1549875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Gracias! Thank you! </a:t>
            </a:r>
            <a:endParaRPr/>
          </a:p>
        </p:txBody>
      </p:sp>
      <p:grpSp>
        <p:nvGrpSpPr>
          <p:cNvPr id="2814" name="Google Shape;2814;p77"/>
          <p:cNvGrpSpPr/>
          <p:nvPr/>
        </p:nvGrpSpPr>
        <p:grpSpPr>
          <a:xfrm rot="1539157">
            <a:off x="4970740" y="2158449"/>
            <a:ext cx="905158" cy="506740"/>
            <a:chOff x="5655900" y="5097050"/>
            <a:chExt cx="442125" cy="212775"/>
          </a:xfrm>
        </p:grpSpPr>
        <p:sp>
          <p:nvSpPr>
            <p:cNvPr id="2815" name="Google Shape;2815;p77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7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7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7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7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0" name="Google Shape;2820;p77"/>
          <p:cNvGrpSpPr/>
          <p:nvPr/>
        </p:nvGrpSpPr>
        <p:grpSpPr>
          <a:xfrm>
            <a:off x="3012318" y="716343"/>
            <a:ext cx="2764045" cy="2096027"/>
            <a:chOff x="3012318" y="716343"/>
            <a:chExt cx="2764045" cy="2096027"/>
          </a:xfrm>
        </p:grpSpPr>
        <p:grpSp>
          <p:nvGrpSpPr>
            <p:cNvPr id="2821" name="Google Shape;2821;p77"/>
            <p:cNvGrpSpPr/>
            <p:nvPr/>
          </p:nvGrpSpPr>
          <p:grpSpPr>
            <a:xfrm rot="-1757863" flipH="1">
              <a:off x="3273868" y="850473"/>
              <a:ext cx="888229" cy="1301398"/>
              <a:chOff x="112900" y="1058613"/>
              <a:chExt cx="1102340" cy="1615204"/>
            </a:xfrm>
          </p:grpSpPr>
          <p:sp>
            <p:nvSpPr>
              <p:cNvPr id="2822" name="Google Shape;2822;p77"/>
              <p:cNvSpPr/>
              <p:nvPr/>
            </p:nvSpPr>
            <p:spPr>
              <a:xfrm>
                <a:off x="470512" y="1375074"/>
                <a:ext cx="537383" cy="1298742"/>
              </a:xfrm>
              <a:custGeom>
                <a:avLst/>
                <a:gdLst/>
                <a:ahLst/>
                <a:cxnLst/>
                <a:rect l="l" t="t" r="r" b="b"/>
                <a:pathLst>
                  <a:path w="17877" h="43205" extrusionOk="0">
                    <a:moveTo>
                      <a:pt x="7912" y="0"/>
                    </a:moveTo>
                    <a:cubicBezTo>
                      <a:pt x="7642" y="0"/>
                      <a:pt x="7393" y="175"/>
                      <a:pt x="7311" y="447"/>
                    </a:cubicBezTo>
                    <a:cubicBezTo>
                      <a:pt x="7239" y="698"/>
                      <a:pt x="1" y="25996"/>
                      <a:pt x="16748" y="43022"/>
                    </a:cubicBezTo>
                    <a:cubicBezTo>
                      <a:pt x="16801" y="43071"/>
                      <a:pt x="16858" y="43113"/>
                      <a:pt x="16923" y="43143"/>
                    </a:cubicBezTo>
                    <a:cubicBezTo>
                      <a:pt x="17008" y="43184"/>
                      <a:pt x="17100" y="43204"/>
                      <a:pt x="17192" y="43204"/>
                    </a:cubicBezTo>
                    <a:cubicBezTo>
                      <a:pt x="17350" y="43204"/>
                      <a:pt x="17508" y="43145"/>
                      <a:pt x="17630" y="43025"/>
                    </a:cubicBezTo>
                    <a:cubicBezTo>
                      <a:pt x="17873" y="42785"/>
                      <a:pt x="17877" y="42394"/>
                      <a:pt x="17634" y="42147"/>
                    </a:cubicBezTo>
                    <a:cubicBezTo>
                      <a:pt x="1407" y="25654"/>
                      <a:pt x="8433" y="1044"/>
                      <a:pt x="8506" y="801"/>
                    </a:cubicBezTo>
                    <a:cubicBezTo>
                      <a:pt x="8604" y="470"/>
                      <a:pt x="8415" y="124"/>
                      <a:pt x="8087" y="25"/>
                    </a:cubicBezTo>
                    <a:cubicBezTo>
                      <a:pt x="8029" y="8"/>
                      <a:pt x="7970" y="0"/>
                      <a:pt x="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77"/>
              <p:cNvSpPr/>
              <p:nvPr/>
            </p:nvSpPr>
            <p:spPr>
              <a:xfrm>
                <a:off x="114283" y="1660274"/>
                <a:ext cx="564857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12243" extrusionOk="0">
                    <a:moveTo>
                      <a:pt x="1" y="0"/>
                    </a:moveTo>
                    <a:cubicBezTo>
                      <a:pt x="1" y="1"/>
                      <a:pt x="1085" y="2479"/>
                      <a:pt x="3445" y="5209"/>
                    </a:cubicBezTo>
                    <a:cubicBezTo>
                      <a:pt x="3514" y="5285"/>
                      <a:pt x="3582" y="5361"/>
                      <a:pt x="3650" y="5437"/>
                    </a:cubicBezTo>
                    <a:cubicBezTo>
                      <a:pt x="3962" y="5786"/>
                      <a:pt x="4293" y="6140"/>
                      <a:pt x="4647" y="6494"/>
                    </a:cubicBezTo>
                    <a:cubicBezTo>
                      <a:pt x="4723" y="6570"/>
                      <a:pt x="4803" y="6646"/>
                      <a:pt x="4879" y="6722"/>
                    </a:cubicBezTo>
                    <a:cubicBezTo>
                      <a:pt x="7829" y="9570"/>
                      <a:pt x="12201" y="12243"/>
                      <a:pt x="18219" y="12243"/>
                    </a:cubicBezTo>
                    <a:cubicBezTo>
                      <a:pt x="18404" y="12243"/>
                      <a:pt x="18590" y="12240"/>
                      <a:pt x="18778" y="12235"/>
                    </a:cubicBezTo>
                    <a:cubicBezTo>
                      <a:pt x="18790" y="12235"/>
                      <a:pt x="18783" y="12193"/>
                      <a:pt x="18752" y="12121"/>
                    </a:cubicBezTo>
                    <a:cubicBezTo>
                      <a:pt x="18513" y="11459"/>
                      <a:pt x="16771" y="8090"/>
                      <a:pt x="13098" y="5068"/>
                    </a:cubicBezTo>
                    <a:lnTo>
                      <a:pt x="13098" y="5065"/>
                    </a:lnTo>
                    <a:cubicBezTo>
                      <a:pt x="13007" y="4988"/>
                      <a:pt x="12916" y="4916"/>
                      <a:pt x="12821" y="4840"/>
                    </a:cubicBezTo>
                    <a:cubicBezTo>
                      <a:pt x="12479" y="4566"/>
                      <a:pt x="12122" y="4296"/>
                      <a:pt x="11745" y="4035"/>
                    </a:cubicBezTo>
                    <a:cubicBezTo>
                      <a:pt x="11650" y="3966"/>
                      <a:pt x="11551" y="3898"/>
                      <a:pt x="11452" y="3829"/>
                    </a:cubicBezTo>
                    <a:cubicBezTo>
                      <a:pt x="8593" y="1886"/>
                      <a:pt x="4822" y="29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77"/>
              <p:cNvSpPr/>
              <p:nvPr/>
            </p:nvSpPr>
            <p:spPr>
              <a:xfrm>
                <a:off x="112900" y="1656277"/>
                <a:ext cx="565879" cy="372714"/>
              </a:xfrm>
              <a:custGeom>
                <a:avLst/>
                <a:gdLst/>
                <a:ahLst/>
                <a:cxnLst/>
                <a:rect l="l" t="t" r="r" b="b"/>
                <a:pathLst>
                  <a:path w="18825" h="123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382" y="12398"/>
                      <a:pt x="18256" y="12398"/>
                    </a:cubicBezTo>
                    <a:cubicBezTo>
                      <a:pt x="18440" y="12398"/>
                      <a:pt x="18626" y="12396"/>
                      <a:pt x="18813" y="12391"/>
                    </a:cubicBezTo>
                    <a:cubicBezTo>
                      <a:pt x="18824" y="12391"/>
                      <a:pt x="18768" y="12269"/>
                      <a:pt x="18738" y="12193"/>
                    </a:cubicBezTo>
                    <a:cubicBezTo>
                      <a:pt x="11449" y="491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77"/>
              <p:cNvSpPr/>
              <p:nvPr/>
            </p:nvSpPr>
            <p:spPr>
              <a:xfrm>
                <a:off x="112900" y="1656277"/>
                <a:ext cx="564497" cy="367784"/>
              </a:xfrm>
              <a:custGeom>
                <a:avLst/>
                <a:gdLst/>
                <a:ahLst/>
                <a:cxnLst/>
                <a:rect l="l" t="t" r="r" b="b"/>
                <a:pathLst>
                  <a:path w="18779" h="122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89" y="829"/>
                      <a:pt x="3373" y="1646"/>
                      <a:pt x="5000" y="2574"/>
                    </a:cubicBezTo>
                    <a:lnTo>
                      <a:pt x="5616" y="2917"/>
                    </a:lnTo>
                    <a:cubicBezTo>
                      <a:pt x="5822" y="3027"/>
                      <a:pt x="6023" y="3145"/>
                      <a:pt x="6225" y="3266"/>
                    </a:cubicBezTo>
                    <a:lnTo>
                      <a:pt x="7434" y="3980"/>
                    </a:lnTo>
                    <a:cubicBezTo>
                      <a:pt x="7753" y="4171"/>
                      <a:pt x="8069" y="4368"/>
                      <a:pt x="8388" y="4566"/>
                    </a:cubicBezTo>
                    <a:cubicBezTo>
                      <a:pt x="8060" y="4533"/>
                      <a:pt x="7740" y="4518"/>
                      <a:pt x="7431" y="4518"/>
                    </a:cubicBezTo>
                    <a:cubicBezTo>
                      <a:pt x="5759" y="4518"/>
                      <a:pt x="4380" y="4957"/>
                      <a:pt x="3491" y="5342"/>
                    </a:cubicBezTo>
                    <a:cubicBezTo>
                      <a:pt x="3560" y="5418"/>
                      <a:pt x="3628" y="5494"/>
                      <a:pt x="3696" y="5570"/>
                    </a:cubicBezTo>
                    <a:cubicBezTo>
                      <a:pt x="4548" y="5212"/>
                      <a:pt x="5896" y="4824"/>
                      <a:pt x="7483" y="4824"/>
                    </a:cubicBezTo>
                    <a:cubicBezTo>
                      <a:pt x="7965" y="4824"/>
                      <a:pt x="8469" y="4860"/>
                      <a:pt x="8989" y="4943"/>
                    </a:cubicBezTo>
                    <a:lnTo>
                      <a:pt x="9220" y="5087"/>
                    </a:lnTo>
                    <a:lnTo>
                      <a:pt x="9806" y="5475"/>
                    </a:lnTo>
                    <a:cubicBezTo>
                      <a:pt x="9905" y="5536"/>
                      <a:pt x="10001" y="5596"/>
                      <a:pt x="10096" y="5661"/>
                    </a:cubicBezTo>
                    <a:cubicBezTo>
                      <a:pt x="9817" y="5619"/>
                      <a:pt x="9529" y="5600"/>
                      <a:pt x="9236" y="5600"/>
                    </a:cubicBezTo>
                    <a:cubicBezTo>
                      <a:pt x="7548" y="5600"/>
                      <a:pt x="5704" y="6225"/>
                      <a:pt x="4693" y="6627"/>
                    </a:cubicBezTo>
                    <a:cubicBezTo>
                      <a:pt x="4769" y="6703"/>
                      <a:pt x="4849" y="6779"/>
                      <a:pt x="4925" y="6855"/>
                    </a:cubicBezTo>
                    <a:cubicBezTo>
                      <a:pt x="5922" y="6468"/>
                      <a:pt x="7985" y="5967"/>
                      <a:pt x="9674" y="5967"/>
                    </a:cubicBezTo>
                    <a:cubicBezTo>
                      <a:pt x="10027" y="5967"/>
                      <a:pt x="10363" y="5989"/>
                      <a:pt x="10669" y="6038"/>
                    </a:cubicBezTo>
                    <a:cubicBezTo>
                      <a:pt x="11122" y="6338"/>
                      <a:pt x="11566" y="6646"/>
                      <a:pt x="12012" y="6954"/>
                    </a:cubicBezTo>
                    <a:cubicBezTo>
                      <a:pt x="12137" y="7042"/>
                      <a:pt x="12259" y="7128"/>
                      <a:pt x="12384" y="7216"/>
                    </a:cubicBezTo>
                    <a:cubicBezTo>
                      <a:pt x="13065" y="7699"/>
                      <a:pt x="13742" y="8193"/>
                      <a:pt x="14411" y="8695"/>
                    </a:cubicBezTo>
                    <a:cubicBezTo>
                      <a:pt x="15904" y="9820"/>
                      <a:pt x="17369" y="10988"/>
                      <a:pt x="18779" y="12235"/>
                    </a:cubicBezTo>
                    <a:cubicBezTo>
                      <a:pt x="17483" y="10870"/>
                      <a:pt x="16064" y="9630"/>
                      <a:pt x="14597" y="8452"/>
                    </a:cubicBezTo>
                    <a:cubicBezTo>
                      <a:pt x="14186" y="8118"/>
                      <a:pt x="13765" y="7798"/>
                      <a:pt x="13342" y="7479"/>
                    </a:cubicBezTo>
                    <a:cubicBezTo>
                      <a:pt x="13244" y="7098"/>
                      <a:pt x="13065" y="6221"/>
                      <a:pt x="13144" y="5201"/>
                    </a:cubicBezTo>
                    <a:lnTo>
                      <a:pt x="13144" y="5198"/>
                    </a:lnTo>
                    <a:cubicBezTo>
                      <a:pt x="13053" y="5121"/>
                      <a:pt x="12962" y="5049"/>
                      <a:pt x="12867" y="4973"/>
                    </a:cubicBezTo>
                    <a:lnTo>
                      <a:pt x="12867" y="4973"/>
                    </a:lnTo>
                    <a:cubicBezTo>
                      <a:pt x="12756" y="5950"/>
                      <a:pt x="12901" y="6768"/>
                      <a:pt x="13019" y="7235"/>
                    </a:cubicBezTo>
                    <a:cubicBezTo>
                      <a:pt x="12798" y="7072"/>
                      <a:pt x="12574" y="6905"/>
                      <a:pt x="12354" y="6741"/>
                    </a:cubicBezTo>
                    <a:lnTo>
                      <a:pt x="12221" y="6649"/>
                    </a:lnTo>
                    <a:cubicBezTo>
                      <a:pt x="12038" y="6087"/>
                      <a:pt x="11795" y="5163"/>
                      <a:pt x="11791" y="4168"/>
                    </a:cubicBezTo>
                    <a:cubicBezTo>
                      <a:pt x="11696" y="4099"/>
                      <a:pt x="11597" y="4031"/>
                      <a:pt x="11498" y="3962"/>
                    </a:cubicBezTo>
                    <a:lnTo>
                      <a:pt x="11498" y="3962"/>
                    </a:lnTo>
                    <a:cubicBezTo>
                      <a:pt x="11468" y="4882"/>
                      <a:pt x="11647" y="5745"/>
                      <a:pt x="11826" y="6368"/>
                    </a:cubicBezTo>
                    <a:lnTo>
                      <a:pt x="11198" y="5931"/>
                    </a:lnTo>
                    <a:cubicBezTo>
                      <a:pt x="10810" y="5661"/>
                      <a:pt x="10415" y="5407"/>
                      <a:pt x="10023" y="5144"/>
                    </a:cubicBezTo>
                    <a:lnTo>
                      <a:pt x="9430" y="4761"/>
                    </a:lnTo>
                    <a:lnTo>
                      <a:pt x="8829" y="4391"/>
                    </a:lnTo>
                    <a:lnTo>
                      <a:pt x="8229" y="4022"/>
                    </a:lnTo>
                    <a:cubicBezTo>
                      <a:pt x="8027" y="3901"/>
                      <a:pt x="7829" y="3771"/>
                      <a:pt x="7624" y="3657"/>
                    </a:cubicBezTo>
                    <a:cubicBezTo>
                      <a:pt x="6799" y="3201"/>
                      <a:pt x="5989" y="2719"/>
                      <a:pt x="5145" y="2304"/>
                    </a:cubicBezTo>
                    <a:cubicBezTo>
                      <a:pt x="3484" y="1422"/>
                      <a:pt x="1750" y="67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77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lnTo>
                      <a:pt x="15749" y="1"/>
                    </a:lnTo>
                    <a:cubicBezTo>
                      <a:pt x="12730" y="404"/>
                      <a:pt x="10285" y="1290"/>
                      <a:pt x="8301" y="2426"/>
                    </a:cubicBezTo>
                    <a:cubicBezTo>
                      <a:pt x="8195" y="2487"/>
                      <a:pt x="8088" y="2549"/>
                      <a:pt x="7985" y="2613"/>
                    </a:cubicBezTo>
                    <a:cubicBezTo>
                      <a:pt x="7658" y="2810"/>
                      <a:pt x="7346" y="3012"/>
                      <a:pt x="7046" y="3221"/>
                    </a:cubicBezTo>
                    <a:cubicBezTo>
                      <a:pt x="6951" y="3289"/>
                      <a:pt x="6856" y="3358"/>
                      <a:pt x="6761" y="3423"/>
                    </a:cubicBezTo>
                    <a:cubicBezTo>
                      <a:pt x="876" y="7708"/>
                      <a:pt x="1" y="14224"/>
                      <a:pt x="1" y="14224"/>
                    </a:cubicBezTo>
                    <a:cubicBezTo>
                      <a:pt x="343" y="14253"/>
                      <a:pt x="678" y="14266"/>
                      <a:pt x="1007" y="14266"/>
                    </a:cubicBezTo>
                    <a:cubicBezTo>
                      <a:pt x="4399" y="14266"/>
                      <a:pt x="7126" y="12812"/>
                      <a:pt x="9271" y="10833"/>
                    </a:cubicBezTo>
                    <a:cubicBezTo>
                      <a:pt x="9366" y="10745"/>
                      <a:pt x="9460" y="10658"/>
                      <a:pt x="9552" y="10566"/>
                    </a:cubicBezTo>
                    <a:cubicBezTo>
                      <a:pt x="9917" y="10213"/>
                      <a:pt x="10266" y="9845"/>
                      <a:pt x="10597" y="9464"/>
                    </a:cubicBezTo>
                    <a:cubicBezTo>
                      <a:pt x="10677" y="9373"/>
                      <a:pt x="10757" y="9278"/>
                      <a:pt x="10836" y="9183"/>
                    </a:cubicBezTo>
                    <a:cubicBezTo>
                      <a:pt x="14281" y="5088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77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cubicBezTo>
                      <a:pt x="5761" y="3438"/>
                      <a:pt x="1" y="14224"/>
                      <a:pt x="1" y="14224"/>
                    </a:cubicBezTo>
                    <a:cubicBezTo>
                      <a:pt x="342" y="14253"/>
                      <a:pt x="678" y="14266"/>
                      <a:pt x="1007" y="14266"/>
                    </a:cubicBezTo>
                    <a:cubicBezTo>
                      <a:pt x="11632" y="14266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77"/>
              <p:cNvSpPr/>
              <p:nvPr/>
            </p:nvSpPr>
            <p:spPr>
              <a:xfrm>
                <a:off x="741795" y="1842192"/>
                <a:ext cx="473445" cy="42760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25" extrusionOk="0">
                    <a:moveTo>
                      <a:pt x="15749" y="1"/>
                    </a:moveTo>
                    <a:lnTo>
                      <a:pt x="15095" y="191"/>
                    </a:lnTo>
                    <a:lnTo>
                      <a:pt x="14768" y="286"/>
                    </a:lnTo>
                    <a:cubicBezTo>
                      <a:pt x="14658" y="320"/>
                      <a:pt x="14551" y="359"/>
                      <a:pt x="14445" y="396"/>
                    </a:cubicBezTo>
                    <a:lnTo>
                      <a:pt x="13798" y="624"/>
                    </a:lnTo>
                    <a:cubicBezTo>
                      <a:pt x="13586" y="704"/>
                      <a:pt x="13377" y="796"/>
                      <a:pt x="13163" y="880"/>
                    </a:cubicBezTo>
                    <a:lnTo>
                      <a:pt x="12848" y="1008"/>
                    </a:lnTo>
                    <a:cubicBezTo>
                      <a:pt x="12745" y="1058"/>
                      <a:pt x="12643" y="1108"/>
                      <a:pt x="12540" y="1153"/>
                    </a:cubicBezTo>
                    <a:lnTo>
                      <a:pt x="11917" y="1445"/>
                    </a:lnTo>
                    <a:lnTo>
                      <a:pt x="11312" y="1765"/>
                    </a:lnTo>
                    <a:cubicBezTo>
                      <a:pt x="11213" y="1819"/>
                      <a:pt x="11110" y="1871"/>
                      <a:pt x="11012" y="1929"/>
                    </a:cubicBezTo>
                    <a:lnTo>
                      <a:pt x="10715" y="2103"/>
                    </a:lnTo>
                    <a:cubicBezTo>
                      <a:pt x="9822" y="2621"/>
                      <a:pt x="8966" y="3202"/>
                      <a:pt x="8149" y="3837"/>
                    </a:cubicBezTo>
                    <a:lnTo>
                      <a:pt x="8301" y="2426"/>
                    </a:lnTo>
                    <a:lnTo>
                      <a:pt x="8301" y="2426"/>
                    </a:lnTo>
                    <a:cubicBezTo>
                      <a:pt x="8195" y="2487"/>
                      <a:pt x="8088" y="2549"/>
                      <a:pt x="7985" y="2613"/>
                    </a:cubicBezTo>
                    <a:lnTo>
                      <a:pt x="7825" y="4092"/>
                    </a:lnTo>
                    <a:cubicBezTo>
                      <a:pt x="7590" y="4282"/>
                      <a:pt x="7362" y="4472"/>
                      <a:pt x="7134" y="4670"/>
                    </a:cubicBezTo>
                    <a:lnTo>
                      <a:pt x="7046" y="3221"/>
                    </a:lnTo>
                    <a:cubicBezTo>
                      <a:pt x="6951" y="3289"/>
                      <a:pt x="6856" y="3358"/>
                      <a:pt x="6761" y="3423"/>
                    </a:cubicBezTo>
                    <a:lnTo>
                      <a:pt x="6853" y="4917"/>
                    </a:lnTo>
                    <a:cubicBezTo>
                      <a:pt x="6681" y="5069"/>
                      <a:pt x="6507" y="5228"/>
                      <a:pt x="6335" y="5384"/>
                    </a:cubicBezTo>
                    <a:cubicBezTo>
                      <a:pt x="5005" y="6639"/>
                      <a:pt x="3803" y="8023"/>
                      <a:pt x="2735" y="9502"/>
                    </a:cubicBezTo>
                    <a:cubicBezTo>
                      <a:pt x="2199" y="10243"/>
                      <a:pt x="1704" y="11008"/>
                      <a:pt x="1241" y="11795"/>
                    </a:cubicBezTo>
                    <a:cubicBezTo>
                      <a:pt x="1013" y="12186"/>
                      <a:pt x="792" y="12586"/>
                      <a:pt x="583" y="12988"/>
                    </a:cubicBezTo>
                    <a:cubicBezTo>
                      <a:pt x="374" y="13391"/>
                      <a:pt x="176" y="13802"/>
                      <a:pt x="1" y="14224"/>
                    </a:cubicBezTo>
                    <a:cubicBezTo>
                      <a:pt x="104" y="14023"/>
                      <a:pt x="218" y="13825"/>
                      <a:pt x="332" y="13627"/>
                    </a:cubicBezTo>
                    <a:cubicBezTo>
                      <a:pt x="442" y="13430"/>
                      <a:pt x="560" y="13235"/>
                      <a:pt x="678" y="13042"/>
                    </a:cubicBezTo>
                    <a:cubicBezTo>
                      <a:pt x="913" y="12654"/>
                      <a:pt x="1153" y="12270"/>
                      <a:pt x="1404" y="11893"/>
                    </a:cubicBezTo>
                    <a:cubicBezTo>
                      <a:pt x="1808" y="11282"/>
                      <a:pt x="2663" y="10179"/>
                      <a:pt x="2663" y="10179"/>
                    </a:cubicBezTo>
                    <a:lnTo>
                      <a:pt x="9271" y="10833"/>
                    </a:lnTo>
                    <a:cubicBezTo>
                      <a:pt x="9366" y="10745"/>
                      <a:pt x="9460" y="10658"/>
                      <a:pt x="9552" y="10566"/>
                    </a:cubicBezTo>
                    <a:lnTo>
                      <a:pt x="2819" y="9898"/>
                    </a:lnTo>
                    <a:cubicBezTo>
                      <a:pt x="2871" y="9829"/>
                      <a:pt x="2925" y="9757"/>
                      <a:pt x="2978" y="9685"/>
                    </a:cubicBezTo>
                    <a:cubicBezTo>
                      <a:pt x="3161" y="9452"/>
                      <a:pt x="3347" y="9217"/>
                      <a:pt x="3533" y="8989"/>
                    </a:cubicBezTo>
                    <a:lnTo>
                      <a:pt x="3533" y="8989"/>
                    </a:lnTo>
                    <a:lnTo>
                      <a:pt x="3529" y="9050"/>
                    </a:lnTo>
                    <a:lnTo>
                      <a:pt x="10597" y="9464"/>
                    </a:lnTo>
                    <a:cubicBezTo>
                      <a:pt x="10677" y="9373"/>
                      <a:pt x="10757" y="9278"/>
                      <a:pt x="10836" y="9183"/>
                    </a:cubicBezTo>
                    <a:lnTo>
                      <a:pt x="3712" y="8768"/>
                    </a:lnTo>
                    <a:lnTo>
                      <a:pt x="3712" y="8764"/>
                    </a:lnTo>
                    <a:cubicBezTo>
                      <a:pt x="4039" y="8373"/>
                      <a:pt x="4370" y="7981"/>
                      <a:pt x="4712" y="7605"/>
                    </a:cubicBezTo>
                    <a:cubicBezTo>
                      <a:pt x="5316" y="6936"/>
                      <a:pt x="5944" y="6281"/>
                      <a:pt x="6605" y="5670"/>
                    </a:cubicBezTo>
                    <a:cubicBezTo>
                      <a:pt x="6765" y="5514"/>
                      <a:pt x="6936" y="5365"/>
                      <a:pt x="7104" y="5214"/>
                    </a:cubicBezTo>
                    <a:cubicBezTo>
                      <a:pt x="7111" y="5206"/>
                      <a:pt x="7118" y="5202"/>
                      <a:pt x="7126" y="5195"/>
                    </a:cubicBezTo>
                    <a:cubicBezTo>
                      <a:pt x="7137" y="5183"/>
                      <a:pt x="7153" y="5172"/>
                      <a:pt x="7164" y="5160"/>
                    </a:cubicBezTo>
                    <a:cubicBezTo>
                      <a:pt x="7312" y="5027"/>
                      <a:pt x="7457" y="4890"/>
                      <a:pt x="7609" y="4769"/>
                    </a:cubicBezTo>
                    <a:lnTo>
                      <a:pt x="8020" y="4423"/>
                    </a:lnTo>
                    <a:lnTo>
                      <a:pt x="8092" y="4362"/>
                    </a:lnTo>
                    <a:lnTo>
                      <a:pt x="8130" y="4331"/>
                    </a:lnTo>
                    <a:lnTo>
                      <a:pt x="8658" y="3914"/>
                    </a:lnTo>
                    <a:cubicBezTo>
                      <a:pt x="9369" y="3362"/>
                      <a:pt x="10106" y="2837"/>
                      <a:pt x="10875" y="2362"/>
                    </a:cubicBezTo>
                    <a:lnTo>
                      <a:pt x="11160" y="2184"/>
                    </a:lnTo>
                    <a:cubicBezTo>
                      <a:pt x="11255" y="2122"/>
                      <a:pt x="11354" y="2069"/>
                      <a:pt x="11452" y="2012"/>
                    </a:cubicBezTo>
                    <a:lnTo>
                      <a:pt x="12038" y="1673"/>
                    </a:lnTo>
                    <a:lnTo>
                      <a:pt x="12639" y="1359"/>
                    </a:lnTo>
                    <a:cubicBezTo>
                      <a:pt x="12738" y="1305"/>
                      <a:pt x="12837" y="1252"/>
                      <a:pt x="12940" y="1199"/>
                    </a:cubicBezTo>
                    <a:lnTo>
                      <a:pt x="13244" y="1054"/>
                    </a:lnTo>
                    <a:cubicBezTo>
                      <a:pt x="13449" y="959"/>
                      <a:pt x="13650" y="857"/>
                      <a:pt x="13856" y="766"/>
                    </a:cubicBezTo>
                    <a:lnTo>
                      <a:pt x="14483" y="499"/>
                    </a:lnTo>
                    <a:cubicBezTo>
                      <a:pt x="14586" y="453"/>
                      <a:pt x="14688" y="408"/>
                      <a:pt x="14795" y="366"/>
                    </a:cubicBezTo>
                    <a:lnTo>
                      <a:pt x="15114" y="245"/>
                    </a:lnTo>
                    <a:lnTo>
                      <a:pt x="157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77"/>
              <p:cNvSpPr/>
              <p:nvPr/>
            </p:nvSpPr>
            <p:spPr>
              <a:xfrm>
                <a:off x="561471" y="1092610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5" y="1"/>
                      <a:pt x="265" y="135"/>
                      <a:pt x="153" y="366"/>
                    </a:cubicBezTo>
                    <a:cubicBezTo>
                      <a:pt x="0" y="685"/>
                      <a:pt x="134" y="1069"/>
                      <a:pt x="453" y="1225"/>
                    </a:cubicBezTo>
                    <a:cubicBezTo>
                      <a:pt x="544" y="1269"/>
                      <a:pt x="641" y="1290"/>
                      <a:pt x="736" y="1290"/>
                    </a:cubicBezTo>
                    <a:cubicBezTo>
                      <a:pt x="975" y="1290"/>
                      <a:pt x="1204" y="1157"/>
                      <a:pt x="1316" y="924"/>
                    </a:cubicBezTo>
                    <a:cubicBezTo>
                      <a:pt x="1472" y="605"/>
                      <a:pt x="1335" y="217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7"/>
              <p:cNvSpPr/>
              <p:nvPr/>
            </p:nvSpPr>
            <p:spPr>
              <a:xfrm>
                <a:off x="798036" y="1116597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6" y="1"/>
                      <a:pt x="266" y="135"/>
                      <a:pt x="156" y="366"/>
                    </a:cubicBezTo>
                    <a:cubicBezTo>
                      <a:pt x="0" y="686"/>
                      <a:pt x="134" y="1074"/>
                      <a:pt x="457" y="1226"/>
                    </a:cubicBezTo>
                    <a:cubicBezTo>
                      <a:pt x="547" y="1270"/>
                      <a:pt x="643" y="1291"/>
                      <a:pt x="738" y="1291"/>
                    </a:cubicBezTo>
                    <a:cubicBezTo>
                      <a:pt x="977" y="1291"/>
                      <a:pt x="1207" y="1157"/>
                      <a:pt x="1316" y="925"/>
                    </a:cubicBezTo>
                    <a:cubicBezTo>
                      <a:pt x="1472" y="605"/>
                      <a:pt x="1339" y="222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7"/>
              <p:cNvSpPr/>
              <p:nvPr/>
            </p:nvSpPr>
            <p:spPr>
              <a:xfrm>
                <a:off x="368672" y="1058613"/>
                <a:ext cx="686120" cy="591220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19668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685" y="14017"/>
                      <a:pt x="7874" y="18423"/>
                    </a:cubicBezTo>
                    <a:cubicBezTo>
                      <a:pt x="8061" y="18541"/>
                      <a:pt x="8251" y="18648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10464" y="19511"/>
                      <a:pt x="10836" y="19583"/>
                      <a:pt x="11194" y="19629"/>
                    </a:cubicBezTo>
                    <a:cubicBezTo>
                      <a:pt x="11441" y="19654"/>
                      <a:pt x="11684" y="19668"/>
                      <a:pt x="11923" y="19668"/>
                    </a:cubicBezTo>
                    <a:cubicBezTo>
                      <a:pt x="12241" y="19668"/>
                      <a:pt x="12551" y="19644"/>
                      <a:pt x="12855" y="19594"/>
                    </a:cubicBezTo>
                    <a:cubicBezTo>
                      <a:pt x="19817" y="18473"/>
                      <a:pt x="22824" y="5173"/>
                      <a:pt x="22824" y="5173"/>
                    </a:cubicBezTo>
                    <a:cubicBezTo>
                      <a:pt x="22824" y="5173"/>
                      <a:pt x="20903" y="3307"/>
                      <a:pt x="18367" y="3307"/>
                    </a:cubicBezTo>
                    <a:cubicBezTo>
                      <a:pt x="17298" y="3307"/>
                      <a:pt x="16120" y="3638"/>
                      <a:pt x="14931" y="4580"/>
                    </a:cubicBezTo>
                    <a:cubicBezTo>
                      <a:pt x="14931" y="4580"/>
                      <a:pt x="14916" y="4554"/>
                      <a:pt x="14878" y="4501"/>
                    </a:cubicBezTo>
                    <a:cubicBezTo>
                      <a:pt x="14599" y="4071"/>
                      <a:pt x="13149" y="2055"/>
                      <a:pt x="10608" y="2055"/>
                    </a:cubicBezTo>
                    <a:cubicBezTo>
                      <a:pt x="9575" y="2055"/>
                      <a:pt x="8360" y="238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7"/>
              <p:cNvSpPr/>
              <p:nvPr/>
            </p:nvSpPr>
            <p:spPr>
              <a:xfrm>
                <a:off x="671878" y="1157988"/>
                <a:ext cx="382904" cy="491932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6365" extrusionOk="0">
                    <a:moveTo>
                      <a:pt x="8280" y="1"/>
                    </a:moveTo>
                    <a:cubicBezTo>
                      <a:pt x="7211" y="1"/>
                      <a:pt x="6033" y="332"/>
                      <a:pt x="4844" y="1274"/>
                    </a:cubicBezTo>
                    <a:cubicBezTo>
                      <a:pt x="4844" y="1274"/>
                      <a:pt x="4829" y="1248"/>
                      <a:pt x="4791" y="1195"/>
                    </a:cubicBezTo>
                    <a:cubicBezTo>
                      <a:pt x="4730" y="3426"/>
                      <a:pt x="3962" y="7924"/>
                      <a:pt x="225" y="15635"/>
                    </a:cubicBezTo>
                    <a:lnTo>
                      <a:pt x="0" y="16098"/>
                    </a:lnTo>
                    <a:cubicBezTo>
                      <a:pt x="377" y="16205"/>
                      <a:pt x="749" y="16277"/>
                      <a:pt x="1107" y="16323"/>
                    </a:cubicBezTo>
                    <a:cubicBezTo>
                      <a:pt x="1350" y="16351"/>
                      <a:pt x="1588" y="16365"/>
                      <a:pt x="1823" y="16365"/>
                    </a:cubicBezTo>
                    <a:cubicBezTo>
                      <a:pt x="9455" y="16365"/>
                      <a:pt x="12737" y="1867"/>
                      <a:pt x="12737" y="1867"/>
                    </a:cubicBezTo>
                    <a:cubicBezTo>
                      <a:pt x="12737" y="1867"/>
                      <a:pt x="10816" y="1"/>
                      <a:pt x="8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7"/>
              <p:cNvSpPr/>
              <p:nvPr/>
            </p:nvSpPr>
            <p:spPr>
              <a:xfrm>
                <a:off x="368672" y="1058613"/>
                <a:ext cx="303245" cy="58331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19405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720" y="14731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9662" y="18796"/>
                      <a:pt x="9289" y="18183"/>
                      <a:pt x="8962" y="17549"/>
                    </a:cubicBezTo>
                    <a:cubicBezTo>
                      <a:pt x="5442" y="10873"/>
                      <a:pt x="6970" y="329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7"/>
              <p:cNvSpPr/>
              <p:nvPr/>
            </p:nvSpPr>
            <p:spPr>
              <a:xfrm>
                <a:off x="895397" y="1193548"/>
                <a:ext cx="736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198" extrusionOk="0">
                    <a:moveTo>
                      <a:pt x="155" y="1"/>
                    </a:moveTo>
                    <a:cubicBezTo>
                      <a:pt x="140" y="1"/>
                      <a:pt x="125" y="10"/>
                      <a:pt x="119" y="30"/>
                    </a:cubicBezTo>
                    <a:cubicBezTo>
                      <a:pt x="35" y="372"/>
                      <a:pt x="1" y="798"/>
                      <a:pt x="55" y="1148"/>
                    </a:cubicBezTo>
                    <a:cubicBezTo>
                      <a:pt x="58" y="1180"/>
                      <a:pt x="84" y="1198"/>
                      <a:pt x="109" y="1198"/>
                    </a:cubicBezTo>
                    <a:cubicBezTo>
                      <a:pt x="131" y="1198"/>
                      <a:pt x="154" y="1184"/>
                      <a:pt x="160" y="1156"/>
                    </a:cubicBezTo>
                    <a:cubicBezTo>
                      <a:pt x="244" y="810"/>
                      <a:pt x="244" y="380"/>
                      <a:pt x="191" y="30"/>
                    </a:cubicBezTo>
                    <a:cubicBezTo>
                      <a:pt x="187" y="11"/>
                      <a:pt x="171" y="1"/>
                      <a:pt x="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7"/>
              <p:cNvSpPr/>
              <p:nvPr/>
            </p:nvSpPr>
            <p:spPr>
              <a:xfrm>
                <a:off x="914965" y="1184891"/>
                <a:ext cx="7906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240" extrusionOk="0">
                    <a:moveTo>
                      <a:pt x="204" y="1"/>
                    </a:moveTo>
                    <a:cubicBezTo>
                      <a:pt x="186" y="1"/>
                      <a:pt x="170" y="10"/>
                      <a:pt x="164" y="30"/>
                    </a:cubicBezTo>
                    <a:cubicBezTo>
                      <a:pt x="92" y="223"/>
                      <a:pt x="69" y="432"/>
                      <a:pt x="46" y="634"/>
                    </a:cubicBezTo>
                    <a:cubicBezTo>
                      <a:pt x="23" y="824"/>
                      <a:pt x="0" y="1014"/>
                      <a:pt x="50" y="1200"/>
                    </a:cubicBezTo>
                    <a:cubicBezTo>
                      <a:pt x="58" y="1228"/>
                      <a:pt x="78" y="1240"/>
                      <a:pt x="100" y="1240"/>
                    </a:cubicBezTo>
                    <a:cubicBezTo>
                      <a:pt x="128" y="1240"/>
                      <a:pt x="159" y="1220"/>
                      <a:pt x="167" y="1189"/>
                    </a:cubicBezTo>
                    <a:cubicBezTo>
                      <a:pt x="228" y="999"/>
                      <a:pt x="213" y="790"/>
                      <a:pt x="225" y="592"/>
                    </a:cubicBezTo>
                    <a:cubicBezTo>
                      <a:pt x="236" y="409"/>
                      <a:pt x="262" y="227"/>
                      <a:pt x="258" y="49"/>
                    </a:cubicBezTo>
                    <a:cubicBezTo>
                      <a:pt x="256" y="19"/>
                      <a:pt x="229" y="1"/>
                      <a:pt x="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77"/>
              <p:cNvSpPr/>
              <p:nvPr/>
            </p:nvSpPr>
            <p:spPr>
              <a:xfrm>
                <a:off x="908442" y="1252524"/>
                <a:ext cx="12625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217" extrusionOk="0">
                    <a:moveTo>
                      <a:pt x="345" y="1"/>
                    </a:moveTo>
                    <a:cubicBezTo>
                      <a:pt x="315" y="1"/>
                      <a:pt x="284" y="19"/>
                      <a:pt x="274" y="57"/>
                    </a:cubicBezTo>
                    <a:cubicBezTo>
                      <a:pt x="217" y="247"/>
                      <a:pt x="164" y="440"/>
                      <a:pt x="119" y="635"/>
                    </a:cubicBezTo>
                    <a:cubicBezTo>
                      <a:pt x="77" y="805"/>
                      <a:pt x="0" y="984"/>
                      <a:pt x="31" y="1160"/>
                    </a:cubicBezTo>
                    <a:cubicBezTo>
                      <a:pt x="36" y="1190"/>
                      <a:pt x="66" y="1217"/>
                      <a:pt x="96" y="1217"/>
                    </a:cubicBezTo>
                    <a:cubicBezTo>
                      <a:pt x="111" y="1217"/>
                      <a:pt x="126" y="1210"/>
                      <a:pt x="137" y="1193"/>
                    </a:cubicBezTo>
                    <a:cubicBezTo>
                      <a:pt x="240" y="1053"/>
                      <a:pt x="251" y="878"/>
                      <a:pt x="289" y="711"/>
                    </a:cubicBezTo>
                    <a:cubicBezTo>
                      <a:pt x="331" y="502"/>
                      <a:pt x="373" y="293"/>
                      <a:pt x="411" y="80"/>
                    </a:cubicBezTo>
                    <a:cubicBezTo>
                      <a:pt x="419" y="29"/>
                      <a:pt x="383" y="1"/>
                      <a:pt x="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77"/>
              <p:cNvSpPr/>
              <p:nvPr/>
            </p:nvSpPr>
            <p:spPr>
              <a:xfrm>
                <a:off x="937389" y="1236743"/>
                <a:ext cx="13256" cy="312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40" extrusionOk="0">
                    <a:moveTo>
                      <a:pt x="369" y="0"/>
                    </a:moveTo>
                    <a:cubicBezTo>
                      <a:pt x="348" y="0"/>
                      <a:pt x="328" y="13"/>
                      <a:pt x="323" y="38"/>
                    </a:cubicBezTo>
                    <a:cubicBezTo>
                      <a:pt x="288" y="202"/>
                      <a:pt x="246" y="372"/>
                      <a:pt x="186" y="532"/>
                    </a:cubicBezTo>
                    <a:cubicBezTo>
                      <a:pt x="132" y="665"/>
                      <a:pt x="49" y="788"/>
                      <a:pt x="18" y="928"/>
                    </a:cubicBezTo>
                    <a:cubicBezTo>
                      <a:pt x="0" y="995"/>
                      <a:pt x="56" y="1039"/>
                      <a:pt x="114" y="1039"/>
                    </a:cubicBezTo>
                    <a:cubicBezTo>
                      <a:pt x="141" y="1039"/>
                      <a:pt x="169" y="1029"/>
                      <a:pt x="190" y="1007"/>
                    </a:cubicBezTo>
                    <a:cubicBezTo>
                      <a:pt x="406" y="776"/>
                      <a:pt x="440" y="342"/>
                      <a:pt x="414" y="42"/>
                    </a:cubicBezTo>
                    <a:cubicBezTo>
                      <a:pt x="412" y="15"/>
                      <a:pt x="391" y="0"/>
                      <a:pt x="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77"/>
              <p:cNvSpPr/>
              <p:nvPr/>
            </p:nvSpPr>
            <p:spPr>
              <a:xfrm>
                <a:off x="959423" y="1199349"/>
                <a:ext cx="10641" cy="3093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29" extrusionOk="0">
                    <a:moveTo>
                      <a:pt x="252" y="1"/>
                    </a:moveTo>
                    <a:cubicBezTo>
                      <a:pt x="231" y="1"/>
                      <a:pt x="210" y="10"/>
                      <a:pt x="202" y="31"/>
                    </a:cubicBezTo>
                    <a:cubicBezTo>
                      <a:pt x="152" y="184"/>
                      <a:pt x="141" y="351"/>
                      <a:pt x="114" y="510"/>
                    </a:cubicBezTo>
                    <a:cubicBezTo>
                      <a:pt x="88" y="651"/>
                      <a:pt x="0" y="833"/>
                      <a:pt x="61" y="967"/>
                    </a:cubicBezTo>
                    <a:cubicBezTo>
                      <a:pt x="77" y="999"/>
                      <a:pt x="114" y="1028"/>
                      <a:pt x="151" y="1028"/>
                    </a:cubicBezTo>
                    <a:cubicBezTo>
                      <a:pt x="166" y="1028"/>
                      <a:pt x="181" y="1023"/>
                      <a:pt x="194" y="1012"/>
                    </a:cubicBezTo>
                    <a:cubicBezTo>
                      <a:pt x="323" y="902"/>
                      <a:pt x="312" y="708"/>
                      <a:pt x="327" y="549"/>
                    </a:cubicBezTo>
                    <a:cubicBezTo>
                      <a:pt x="339" y="381"/>
                      <a:pt x="354" y="202"/>
                      <a:pt x="308" y="39"/>
                    </a:cubicBezTo>
                    <a:cubicBezTo>
                      <a:pt x="302" y="14"/>
                      <a:pt x="277" y="1"/>
                      <a:pt x="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77"/>
              <p:cNvSpPr/>
              <p:nvPr/>
            </p:nvSpPr>
            <p:spPr>
              <a:xfrm>
                <a:off x="867171" y="1304406"/>
                <a:ext cx="7575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81" extrusionOk="0">
                    <a:moveTo>
                      <a:pt x="182" y="0"/>
                    </a:moveTo>
                    <a:cubicBezTo>
                      <a:pt x="153" y="0"/>
                      <a:pt x="124" y="17"/>
                      <a:pt x="118" y="49"/>
                    </a:cubicBezTo>
                    <a:cubicBezTo>
                      <a:pt x="92" y="205"/>
                      <a:pt x="69" y="361"/>
                      <a:pt x="50" y="521"/>
                    </a:cubicBezTo>
                    <a:cubicBezTo>
                      <a:pt x="32" y="653"/>
                      <a:pt x="1" y="787"/>
                      <a:pt x="35" y="924"/>
                    </a:cubicBezTo>
                    <a:cubicBezTo>
                      <a:pt x="45" y="961"/>
                      <a:pt x="82" y="980"/>
                      <a:pt x="119" y="980"/>
                    </a:cubicBezTo>
                    <a:cubicBezTo>
                      <a:pt x="153" y="980"/>
                      <a:pt x="186" y="964"/>
                      <a:pt x="199" y="932"/>
                    </a:cubicBezTo>
                    <a:cubicBezTo>
                      <a:pt x="252" y="806"/>
                      <a:pt x="241" y="665"/>
                      <a:pt x="244" y="528"/>
                    </a:cubicBezTo>
                    <a:lnTo>
                      <a:pt x="244" y="57"/>
                    </a:lnTo>
                    <a:cubicBezTo>
                      <a:pt x="244" y="19"/>
                      <a:pt x="21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77"/>
              <p:cNvSpPr/>
              <p:nvPr/>
            </p:nvSpPr>
            <p:spPr>
              <a:xfrm>
                <a:off x="864917" y="1263615"/>
                <a:ext cx="7876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9" extrusionOk="0">
                    <a:moveTo>
                      <a:pt x="167" y="1"/>
                    </a:moveTo>
                    <a:cubicBezTo>
                      <a:pt x="143" y="1"/>
                      <a:pt x="119" y="14"/>
                      <a:pt x="114" y="41"/>
                    </a:cubicBezTo>
                    <a:cubicBezTo>
                      <a:pt x="76" y="269"/>
                      <a:pt x="0" y="528"/>
                      <a:pt x="19" y="760"/>
                    </a:cubicBezTo>
                    <a:cubicBezTo>
                      <a:pt x="23" y="819"/>
                      <a:pt x="68" y="849"/>
                      <a:pt x="115" y="849"/>
                    </a:cubicBezTo>
                    <a:cubicBezTo>
                      <a:pt x="158" y="849"/>
                      <a:pt x="202" y="823"/>
                      <a:pt x="213" y="771"/>
                    </a:cubicBezTo>
                    <a:cubicBezTo>
                      <a:pt x="262" y="543"/>
                      <a:pt x="224" y="277"/>
                      <a:pt x="216" y="45"/>
                    </a:cubicBezTo>
                    <a:cubicBezTo>
                      <a:pt x="216" y="16"/>
                      <a:pt x="192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77"/>
              <p:cNvSpPr/>
              <p:nvPr/>
            </p:nvSpPr>
            <p:spPr>
              <a:xfrm>
                <a:off x="841381" y="1223396"/>
                <a:ext cx="9078" cy="1920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39" extrusionOk="0">
                    <a:moveTo>
                      <a:pt x="225" y="0"/>
                    </a:moveTo>
                    <a:cubicBezTo>
                      <a:pt x="205" y="0"/>
                      <a:pt x="186" y="11"/>
                      <a:pt x="178" y="37"/>
                    </a:cubicBezTo>
                    <a:cubicBezTo>
                      <a:pt x="121" y="200"/>
                      <a:pt x="0" y="444"/>
                      <a:pt x="102" y="607"/>
                    </a:cubicBezTo>
                    <a:cubicBezTo>
                      <a:pt x="115" y="628"/>
                      <a:pt x="138" y="639"/>
                      <a:pt x="162" y="639"/>
                    </a:cubicBezTo>
                    <a:cubicBezTo>
                      <a:pt x="182" y="639"/>
                      <a:pt x="203" y="631"/>
                      <a:pt x="216" y="616"/>
                    </a:cubicBezTo>
                    <a:cubicBezTo>
                      <a:pt x="274" y="543"/>
                      <a:pt x="274" y="463"/>
                      <a:pt x="278" y="379"/>
                    </a:cubicBezTo>
                    <a:cubicBezTo>
                      <a:pt x="281" y="277"/>
                      <a:pt x="285" y="174"/>
                      <a:pt x="297" y="75"/>
                    </a:cubicBezTo>
                    <a:cubicBezTo>
                      <a:pt x="301" y="34"/>
                      <a:pt x="261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77"/>
              <p:cNvSpPr/>
              <p:nvPr/>
            </p:nvSpPr>
            <p:spPr>
              <a:xfrm>
                <a:off x="827073" y="1332421"/>
                <a:ext cx="12866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17" extrusionOk="0">
                    <a:moveTo>
                      <a:pt x="342" y="0"/>
                    </a:moveTo>
                    <a:cubicBezTo>
                      <a:pt x="319" y="0"/>
                      <a:pt x="297" y="12"/>
                      <a:pt x="285" y="41"/>
                    </a:cubicBezTo>
                    <a:cubicBezTo>
                      <a:pt x="221" y="223"/>
                      <a:pt x="160" y="410"/>
                      <a:pt x="118" y="600"/>
                    </a:cubicBezTo>
                    <a:cubicBezTo>
                      <a:pt x="88" y="748"/>
                      <a:pt x="1" y="958"/>
                      <a:pt x="111" y="1083"/>
                    </a:cubicBezTo>
                    <a:cubicBezTo>
                      <a:pt x="129" y="1103"/>
                      <a:pt x="153" y="1117"/>
                      <a:pt x="179" y="1117"/>
                    </a:cubicBezTo>
                    <a:cubicBezTo>
                      <a:pt x="192" y="1117"/>
                      <a:pt x="205" y="1113"/>
                      <a:pt x="217" y="1106"/>
                    </a:cubicBezTo>
                    <a:cubicBezTo>
                      <a:pt x="354" y="1011"/>
                      <a:pt x="327" y="828"/>
                      <a:pt x="350" y="680"/>
                    </a:cubicBezTo>
                    <a:cubicBezTo>
                      <a:pt x="377" y="482"/>
                      <a:pt x="399" y="284"/>
                      <a:pt x="422" y="86"/>
                    </a:cubicBezTo>
                    <a:cubicBezTo>
                      <a:pt x="428" y="38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77"/>
              <p:cNvSpPr/>
              <p:nvPr/>
            </p:nvSpPr>
            <p:spPr>
              <a:xfrm>
                <a:off x="856440" y="1357159"/>
                <a:ext cx="12415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053" extrusionOk="0">
                    <a:moveTo>
                      <a:pt x="328" y="1"/>
                    </a:moveTo>
                    <a:cubicBezTo>
                      <a:pt x="306" y="1"/>
                      <a:pt x="284" y="13"/>
                      <a:pt x="275" y="44"/>
                    </a:cubicBezTo>
                    <a:cubicBezTo>
                      <a:pt x="217" y="203"/>
                      <a:pt x="161" y="358"/>
                      <a:pt x="115" y="526"/>
                    </a:cubicBezTo>
                    <a:cubicBezTo>
                      <a:pt x="77" y="678"/>
                      <a:pt x="1" y="834"/>
                      <a:pt x="54" y="986"/>
                    </a:cubicBezTo>
                    <a:cubicBezTo>
                      <a:pt x="68" y="1029"/>
                      <a:pt x="107" y="1052"/>
                      <a:pt x="147" y="1052"/>
                    </a:cubicBezTo>
                    <a:cubicBezTo>
                      <a:pt x="174" y="1052"/>
                      <a:pt x="201" y="1042"/>
                      <a:pt x="221" y="1020"/>
                    </a:cubicBezTo>
                    <a:cubicBezTo>
                      <a:pt x="324" y="906"/>
                      <a:pt x="320" y="751"/>
                      <a:pt x="347" y="602"/>
                    </a:cubicBezTo>
                    <a:cubicBezTo>
                      <a:pt x="377" y="431"/>
                      <a:pt x="389" y="260"/>
                      <a:pt x="407" y="85"/>
                    </a:cubicBezTo>
                    <a:cubicBezTo>
                      <a:pt x="412" y="39"/>
                      <a:pt x="368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77"/>
              <p:cNvSpPr/>
              <p:nvPr/>
            </p:nvSpPr>
            <p:spPr>
              <a:xfrm>
                <a:off x="902851" y="1329324"/>
                <a:ext cx="13046" cy="3090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28" extrusionOk="0">
                    <a:moveTo>
                      <a:pt x="374" y="0"/>
                    </a:moveTo>
                    <a:cubicBezTo>
                      <a:pt x="345" y="0"/>
                      <a:pt x="314" y="17"/>
                      <a:pt x="305" y="49"/>
                    </a:cubicBezTo>
                    <a:cubicBezTo>
                      <a:pt x="266" y="205"/>
                      <a:pt x="217" y="361"/>
                      <a:pt x="156" y="509"/>
                    </a:cubicBezTo>
                    <a:cubicBezTo>
                      <a:pt x="107" y="635"/>
                      <a:pt x="23" y="760"/>
                      <a:pt x="8" y="893"/>
                    </a:cubicBezTo>
                    <a:cubicBezTo>
                      <a:pt x="0" y="971"/>
                      <a:pt x="58" y="1028"/>
                      <a:pt x="121" y="1028"/>
                    </a:cubicBezTo>
                    <a:cubicBezTo>
                      <a:pt x="150" y="1028"/>
                      <a:pt x="180" y="1016"/>
                      <a:pt x="205" y="988"/>
                    </a:cubicBezTo>
                    <a:cubicBezTo>
                      <a:pt x="312" y="878"/>
                      <a:pt x="350" y="696"/>
                      <a:pt x="380" y="547"/>
                    </a:cubicBezTo>
                    <a:cubicBezTo>
                      <a:pt x="414" y="387"/>
                      <a:pt x="430" y="224"/>
                      <a:pt x="433" y="57"/>
                    </a:cubicBezTo>
                    <a:cubicBezTo>
                      <a:pt x="433" y="18"/>
                      <a:pt x="405" y="0"/>
                      <a:pt x="3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77"/>
              <p:cNvSpPr/>
              <p:nvPr/>
            </p:nvSpPr>
            <p:spPr>
              <a:xfrm>
                <a:off x="941026" y="1318894"/>
                <a:ext cx="12475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73" extrusionOk="0">
                    <a:moveTo>
                      <a:pt x="280" y="1"/>
                    </a:moveTo>
                    <a:cubicBezTo>
                      <a:pt x="243" y="1"/>
                      <a:pt x="206" y="23"/>
                      <a:pt x="202" y="66"/>
                    </a:cubicBezTo>
                    <a:cubicBezTo>
                      <a:pt x="190" y="217"/>
                      <a:pt x="167" y="369"/>
                      <a:pt x="133" y="518"/>
                    </a:cubicBezTo>
                    <a:cubicBezTo>
                      <a:pt x="102" y="647"/>
                      <a:pt x="0" y="776"/>
                      <a:pt x="53" y="906"/>
                    </a:cubicBezTo>
                    <a:cubicBezTo>
                      <a:pt x="71" y="945"/>
                      <a:pt x="106" y="972"/>
                      <a:pt x="146" y="972"/>
                    </a:cubicBezTo>
                    <a:cubicBezTo>
                      <a:pt x="157" y="972"/>
                      <a:pt x="168" y="970"/>
                      <a:pt x="179" y="966"/>
                    </a:cubicBezTo>
                    <a:cubicBezTo>
                      <a:pt x="335" y="913"/>
                      <a:pt x="358" y="708"/>
                      <a:pt x="384" y="564"/>
                    </a:cubicBezTo>
                    <a:cubicBezTo>
                      <a:pt x="414" y="389"/>
                      <a:pt x="403" y="222"/>
                      <a:pt x="358" y="54"/>
                    </a:cubicBezTo>
                    <a:cubicBezTo>
                      <a:pt x="347" y="18"/>
                      <a:pt x="314" y="1"/>
                      <a:pt x="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77"/>
              <p:cNvSpPr/>
              <p:nvPr/>
            </p:nvSpPr>
            <p:spPr>
              <a:xfrm>
                <a:off x="983981" y="1283755"/>
                <a:ext cx="9078" cy="280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33" extrusionOk="0">
                    <a:moveTo>
                      <a:pt x="223" y="0"/>
                    </a:moveTo>
                    <a:cubicBezTo>
                      <a:pt x="197" y="0"/>
                      <a:pt x="171" y="16"/>
                      <a:pt x="168" y="48"/>
                    </a:cubicBezTo>
                    <a:cubicBezTo>
                      <a:pt x="149" y="193"/>
                      <a:pt x="122" y="333"/>
                      <a:pt x="88" y="478"/>
                    </a:cubicBezTo>
                    <a:cubicBezTo>
                      <a:pt x="58" y="607"/>
                      <a:pt x="1" y="729"/>
                      <a:pt x="31" y="861"/>
                    </a:cubicBezTo>
                    <a:cubicBezTo>
                      <a:pt x="42" y="907"/>
                      <a:pt x="89" y="932"/>
                      <a:pt x="134" y="932"/>
                    </a:cubicBezTo>
                    <a:cubicBezTo>
                      <a:pt x="165" y="932"/>
                      <a:pt x="195" y="921"/>
                      <a:pt x="214" y="896"/>
                    </a:cubicBezTo>
                    <a:cubicBezTo>
                      <a:pt x="298" y="786"/>
                      <a:pt x="293" y="645"/>
                      <a:pt x="298" y="512"/>
                    </a:cubicBezTo>
                    <a:cubicBezTo>
                      <a:pt x="301" y="356"/>
                      <a:pt x="298" y="208"/>
                      <a:pt x="286" y="52"/>
                    </a:cubicBezTo>
                    <a:cubicBezTo>
                      <a:pt x="282" y="18"/>
                      <a:pt x="252" y="0"/>
                      <a:pt x="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77"/>
              <p:cNvSpPr/>
              <p:nvPr/>
            </p:nvSpPr>
            <p:spPr>
              <a:xfrm>
                <a:off x="1004782" y="1240710"/>
                <a:ext cx="8597" cy="3204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066" extrusionOk="0">
                    <a:moveTo>
                      <a:pt x="176" y="0"/>
                    </a:moveTo>
                    <a:cubicBezTo>
                      <a:pt x="149" y="0"/>
                      <a:pt x="122" y="16"/>
                      <a:pt x="115" y="51"/>
                    </a:cubicBezTo>
                    <a:cubicBezTo>
                      <a:pt x="76" y="218"/>
                      <a:pt x="62" y="393"/>
                      <a:pt x="46" y="564"/>
                    </a:cubicBezTo>
                    <a:cubicBezTo>
                      <a:pt x="34" y="712"/>
                      <a:pt x="1" y="865"/>
                      <a:pt x="54" y="1005"/>
                    </a:cubicBezTo>
                    <a:cubicBezTo>
                      <a:pt x="68" y="1044"/>
                      <a:pt x="105" y="1065"/>
                      <a:pt x="142" y="1065"/>
                    </a:cubicBezTo>
                    <a:cubicBezTo>
                      <a:pt x="174" y="1065"/>
                      <a:pt x="205" y="1050"/>
                      <a:pt x="221" y="1016"/>
                    </a:cubicBezTo>
                    <a:cubicBezTo>
                      <a:pt x="285" y="879"/>
                      <a:pt x="267" y="724"/>
                      <a:pt x="267" y="575"/>
                    </a:cubicBezTo>
                    <a:cubicBezTo>
                      <a:pt x="267" y="405"/>
                      <a:pt x="267" y="229"/>
                      <a:pt x="240" y="58"/>
                    </a:cubicBezTo>
                    <a:cubicBezTo>
                      <a:pt x="236" y="20"/>
                      <a:pt x="20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77"/>
              <p:cNvSpPr/>
              <p:nvPr/>
            </p:nvSpPr>
            <p:spPr>
              <a:xfrm>
                <a:off x="954162" y="1280298"/>
                <a:ext cx="8236" cy="2338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78" extrusionOk="0">
                    <a:moveTo>
                      <a:pt x="175" y="0"/>
                    </a:moveTo>
                    <a:cubicBezTo>
                      <a:pt x="150" y="0"/>
                      <a:pt x="125" y="14"/>
                      <a:pt x="114" y="46"/>
                    </a:cubicBezTo>
                    <a:cubicBezTo>
                      <a:pt x="76" y="160"/>
                      <a:pt x="46" y="274"/>
                      <a:pt x="30" y="395"/>
                    </a:cubicBezTo>
                    <a:cubicBezTo>
                      <a:pt x="19" y="506"/>
                      <a:pt x="0" y="639"/>
                      <a:pt x="65" y="734"/>
                    </a:cubicBezTo>
                    <a:cubicBezTo>
                      <a:pt x="83" y="762"/>
                      <a:pt x="117" y="778"/>
                      <a:pt x="151" y="778"/>
                    </a:cubicBezTo>
                    <a:cubicBezTo>
                      <a:pt x="187" y="778"/>
                      <a:pt x="224" y="760"/>
                      <a:pt x="240" y="722"/>
                    </a:cubicBezTo>
                    <a:cubicBezTo>
                      <a:pt x="274" y="627"/>
                      <a:pt x="247" y="525"/>
                      <a:pt x="244" y="425"/>
                    </a:cubicBezTo>
                    <a:cubicBezTo>
                      <a:pt x="240" y="311"/>
                      <a:pt x="247" y="201"/>
                      <a:pt x="263" y="91"/>
                    </a:cubicBezTo>
                    <a:cubicBezTo>
                      <a:pt x="270" y="40"/>
                      <a:pt x="220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77"/>
              <p:cNvSpPr/>
              <p:nvPr/>
            </p:nvSpPr>
            <p:spPr>
              <a:xfrm>
                <a:off x="991646" y="1213928"/>
                <a:ext cx="7906" cy="3240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8" extrusionOk="0">
                    <a:moveTo>
                      <a:pt x="157" y="0"/>
                    </a:moveTo>
                    <a:cubicBezTo>
                      <a:pt x="138" y="0"/>
                      <a:pt x="121" y="11"/>
                      <a:pt x="118" y="36"/>
                    </a:cubicBezTo>
                    <a:cubicBezTo>
                      <a:pt x="99" y="204"/>
                      <a:pt x="88" y="371"/>
                      <a:pt x="65" y="535"/>
                    </a:cubicBezTo>
                    <a:cubicBezTo>
                      <a:pt x="46" y="687"/>
                      <a:pt x="1" y="850"/>
                      <a:pt x="31" y="1003"/>
                    </a:cubicBezTo>
                    <a:cubicBezTo>
                      <a:pt x="40" y="1049"/>
                      <a:pt x="79" y="1078"/>
                      <a:pt x="118" y="1078"/>
                    </a:cubicBezTo>
                    <a:cubicBezTo>
                      <a:pt x="146" y="1078"/>
                      <a:pt x="173" y="1064"/>
                      <a:pt x="190" y="1033"/>
                    </a:cubicBezTo>
                    <a:cubicBezTo>
                      <a:pt x="262" y="900"/>
                      <a:pt x="259" y="725"/>
                      <a:pt x="259" y="577"/>
                    </a:cubicBezTo>
                    <a:cubicBezTo>
                      <a:pt x="259" y="401"/>
                      <a:pt x="248" y="215"/>
                      <a:pt x="209" y="45"/>
                    </a:cubicBezTo>
                    <a:cubicBezTo>
                      <a:pt x="205" y="17"/>
                      <a:pt x="180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77"/>
              <p:cNvSpPr/>
              <p:nvPr/>
            </p:nvSpPr>
            <p:spPr>
              <a:xfrm>
                <a:off x="830950" y="1284567"/>
                <a:ext cx="9198" cy="2275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757" extrusionOk="0">
                    <a:moveTo>
                      <a:pt x="256" y="0"/>
                    </a:moveTo>
                    <a:cubicBezTo>
                      <a:pt x="230" y="0"/>
                      <a:pt x="202" y="15"/>
                      <a:pt x="195" y="44"/>
                    </a:cubicBezTo>
                    <a:cubicBezTo>
                      <a:pt x="165" y="162"/>
                      <a:pt x="126" y="276"/>
                      <a:pt x="84" y="390"/>
                    </a:cubicBezTo>
                    <a:cubicBezTo>
                      <a:pt x="51" y="489"/>
                      <a:pt x="5" y="573"/>
                      <a:pt x="0" y="675"/>
                    </a:cubicBezTo>
                    <a:cubicBezTo>
                      <a:pt x="0" y="727"/>
                      <a:pt x="47" y="756"/>
                      <a:pt x="91" y="756"/>
                    </a:cubicBezTo>
                    <a:cubicBezTo>
                      <a:pt x="116" y="756"/>
                      <a:pt x="140" y="747"/>
                      <a:pt x="156" y="729"/>
                    </a:cubicBezTo>
                    <a:cubicBezTo>
                      <a:pt x="233" y="641"/>
                      <a:pt x="251" y="515"/>
                      <a:pt x="274" y="406"/>
                    </a:cubicBezTo>
                    <a:cubicBezTo>
                      <a:pt x="297" y="287"/>
                      <a:pt x="305" y="169"/>
                      <a:pt x="305" y="48"/>
                    </a:cubicBezTo>
                    <a:cubicBezTo>
                      <a:pt x="305" y="15"/>
                      <a:pt x="281" y="0"/>
                      <a:pt x="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77"/>
              <p:cNvSpPr/>
              <p:nvPr/>
            </p:nvSpPr>
            <p:spPr>
              <a:xfrm>
                <a:off x="789258" y="1392358"/>
                <a:ext cx="9349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898" extrusionOk="0">
                    <a:moveTo>
                      <a:pt x="249" y="1"/>
                    </a:moveTo>
                    <a:cubicBezTo>
                      <a:pt x="225" y="1"/>
                      <a:pt x="202" y="14"/>
                      <a:pt x="194" y="43"/>
                    </a:cubicBezTo>
                    <a:cubicBezTo>
                      <a:pt x="133" y="305"/>
                      <a:pt x="0" y="591"/>
                      <a:pt x="50" y="865"/>
                    </a:cubicBezTo>
                    <a:cubicBezTo>
                      <a:pt x="54" y="886"/>
                      <a:pt x="70" y="898"/>
                      <a:pt x="87" y="898"/>
                    </a:cubicBezTo>
                    <a:cubicBezTo>
                      <a:pt x="101" y="898"/>
                      <a:pt x="115" y="891"/>
                      <a:pt x="125" y="876"/>
                    </a:cubicBezTo>
                    <a:cubicBezTo>
                      <a:pt x="278" y="644"/>
                      <a:pt x="262" y="333"/>
                      <a:pt x="304" y="66"/>
                    </a:cubicBezTo>
                    <a:cubicBezTo>
                      <a:pt x="311" y="25"/>
                      <a:pt x="280" y="1"/>
                      <a:pt x="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77"/>
              <p:cNvSpPr/>
              <p:nvPr/>
            </p:nvSpPr>
            <p:spPr>
              <a:xfrm>
                <a:off x="821031" y="1406306"/>
                <a:ext cx="13317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851" extrusionOk="0">
                    <a:moveTo>
                      <a:pt x="357" y="1"/>
                    </a:moveTo>
                    <a:cubicBezTo>
                      <a:pt x="339" y="1"/>
                      <a:pt x="320" y="8"/>
                      <a:pt x="304" y="24"/>
                    </a:cubicBezTo>
                    <a:cubicBezTo>
                      <a:pt x="130" y="199"/>
                      <a:pt x="23" y="450"/>
                      <a:pt x="4" y="697"/>
                    </a:cubicBezTo>
                    <a:cubicBezTo>
                      <a:pt x="0" y="758"/>
                      <a:pt x="19" y="799"/>
                      <a:pt x="72" y="830"/>
                    </a:cubicBezTo>
                    <a:cubicBezTo>
                      <a:pt x="95" y="844"/>
                      <a:pt x="115" y="850"/>
                      <a:pt x="133" y="850"/>
                    </a:cubicBezTo>
                    <a:cubicBezTo>
                      <a:pt x="217" y="850"/>
                      <a:pt x="249" y="716"/>
                      <a:pt x="258" y="644"/>
                    </a:cubicBezTo>
                    <a:cubicBezTo>
                      <a:pt x="281" y="446"/>
                      <a:pt x="339" y="275"/>
                      <a:pt x="418" y="100"/>
                    </a:cubicBezTo>
                    <a:cubicBezTo>
                      <a:pt x="443" y="45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77"/>
              <p:cNvSpPr/>
              <p:nvPr/>
            </p:nvSpPr>
            <p:spPr>
              <a:xfrm>
                <a:off x="864226" y="1413490"/>
                <a:ext cx="14008" cy="2425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7" extrusionOk="0">
                    <a:moveTo>
                      <a:pt x="365" y="0"/>
                    </a:moveTo>
                    <a:cubicBezTo>
                      <a:pt x="335" y="0"/>
                      <a:pt x="305" y="14"/>
                      <a:pt x="289" y="44"/>
                    </a:cubicBezTo>
                    <a:cubicBezTo>
                      <a:pt x="232" y="158"/>
                      <a:pt x="171" y="268"/>
                      <a:pt x="118" y="382"/>
                    </a:cubicBezTo>
                    <a:cubicBezTo>
                      <a:pt x="69" y="485"/>
                      <a:pt x="0" y="583"/>
                      <a:pt x="11" y="702"/>
                    </a:cubicBezTo>
                    <a:cubicBezTo>
                      <a:pt x="20" y="757"/>
                      <a:pt x="73" y="807"/>
                      <a:pt x="126" y="807"/>
                    </a:cubicBezTo>
                    <a:cubicBezTo>
                      <a:pt x="146" y="807"/>
                      <a:pt x="165" y="800"/>
                      <a:pt x="183" y="785"/>
                    </a:cubicBezTo>
                    <a:cubicBezTo>
                      <a:pt x="278" y="705"/>
                      <a:pt x="300" y="595"/>
                      <a:pt x="339" y="481"/>
                    </a:cubicBezTo>
                    <a:cubicBezTo>
                      <a:pt x="376" y="351"/>
                      <a:pt x="411" y="226"/>
                      <a:pt x="449" y="97"/>
                    </a:cubicBezTo>
                    <a:cubicBezTo>
                      <a:pt x="466" y="37"/>
                      <a:pt x="415" y="0"/>
                      <a:pt x="3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77"/>
              <p:cNvSpPr/>
              <p:nvPr/>
            </p:nvSpPr>
            <p:spPr>
              <a:xfrm>
                <a:off x="902731" y="1387549"/>
                <a:ext cx="11573" cy="2783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926" extrusionOk="0">
                    <a:moveTo>
                      <a:pt x="238" y="0"/>
                    </a:moveTo>
                    <a:cubicBezTo>
                      <a:pt x="199" y="0"/>
                      <a:pt x="159" y="25"/>
                      <a:pt x="153" y="66"/>
                    </a:cubicBezTo>
                    <a:cubicBezTo>
                      <a:pt x="126" y="200"/>
                      <a:pt x="107" y="333"/>
                      <a:pt x="81" y="465"/>
                    </a:cubicBezTo>
                    <a:cubicBezTo>
                      <a:pt x="53" y="587"/>
                      <a:pt x="0" y="716"/>
                      <a:pt x="23" y="842"/>
                    </a:cubicBezTo>
                    <a:cubicBezTo>
                      <a:pt x="32" y="884"/>
                      <a:pt x="73" y="926"/>
                      <a:pt x="117" y="926"/>
                    </a:cubicBezTo>
                    <a:cubicBezTo>
                      <a:pt x="132" y="926"/>
                      <a:pt x="149" y="920"/>
                      <a:pt x="164" y="907"/>
                    </a:cubicBezTo>
                    <a:cubicBezTo>
                      <a:pt x="384" y="724"/>
                      <a:pt x="373" y="310"/>
                      <a:pt x="312" y="55"/>
                    </a:cubicBezTo>
                    <a:cubicBezTo>
                      <a:pt x="302" y="17"/>
                      <a:pt x="271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77"/>
              <p:cNvSpPr/>
              <p:nvPr/>
            </p:nvSpPr>
            <p:spPr>
              <a:xfrm>
                <a:off x="940215" y="1384363"/>
                <a:ext cx="15421" cy="3285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093" extrusionOk="0">
                    <a:moveTo>
                      <a:pt x="432" y="1"/>
                    </a:moveTo>
                    <a:cubicBezTo>
                      <a:pt x="408" y="1"/>
                      <a:pt x="383" y="13"/>
                      <a:pt x="366" y="43"/>
                    </a:cubicBezTo>
                    <a:cubicBezTo>
                      <a:pt x="271" y="206"/>
                      <a:pt x="210" y="389"/>
                      <a:pt x="138" y="560"/>
                    </a:cubicBezTo>
                    <a:cubicBezTo>
                      <a:pt x="73" y="708"/>
                      <a:pt x="1" y="850"/>
                      <a:pt x="4" y="1013"/>
                    </a:cubicBezTo>
                    <a:cubicBezTo>
                      <a:pt x="4" y="1055"/>
                      <a:pt x="51" y="1093"/>
                      <a:pt x="95" y="1093"/>
                    </a:cubicBezTo>
                    <a:cubicBezTo>
                      <a:pt x="110" y="1093"/>
                      <a:pt x="125" y="1088"/>
                      <a:pt x="138" y="1078"/>
                    </a:cubicBezTo>
                    <a:cubicBezTo>
                      <a:pt x="271" y="959"/>
                      <a:pt x="320" y="799"/>
                      <a:pt x="377" y="636"/>
                    </a:cubicBezTo>
                    <a:cubicBezTo>
                      <a:pt x="434" y="457"/>
                      <a:pt x="494" y="275"/>
                      <a:pt x="510" y="89"/>
                    </a:cubicBezTo>
                    <a:cubicBezTo>
                      <a:pt x="512" y="36"/>
                      <a:pt x="473" y="1"/>
                      <a:pt x="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77"/>
              <p:cNvSpPr/>
              <p:nvPr/>
            </p:nvSpPr>
            <p:spPr>
              <a:xfrm>
                <a:off x="892541" y="1462847"/>
                <a:ext cx="9890" cy="188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28" extrusionOk="0">
                    <a:moveTo>
                      <a:pt x="217" y="0"/>
                    </a:moveTo>
                    <a:cubicBezTo>
                      <a:pt x="181" y="0"/>
                      <a:pt x="144" y="22"/>
                      <a:pt x="138" y="63"/>
                    </a:cubicBezTo>
                    <a:cubicBezTo>
                      <a:pt x="115" y="185"/>
                      <a:pt x="88" y="295"/>
                      <a:pt x="43" y="409"/>
                    </a:cubicBezTo>
                    <a:cubicBezTo>
                      <a:pt x="13" y="485"/>
                      <a:pt x="1" y="611"/>
                      <a:pt x="108" y="626"/>
                    </a:cubicBezTo>
                    <a:cubicBezTo>
                      <a:pt x="115" y="627"/>
                      <a:pt x="123" y="628"/>
                      <a:pt x="130" y="628"/>
                    </a:cubicBezTo>
                    <a:cubicBezTo>
                      <a:pt x="238" y="628"/>
                      <a:pt x="280" y="476"/>
                      <a:pt x="301" y="390"/>
                    </a:cubicBezTo>
                    <a:cubicBezTo>
                      <a:pt x="328" y="276"/>
                      <a:pt x="324" y="162"/>
                      <a:pt x="290" y="52"/>
                    </a:cubicBezTo>
                    <a:cubicBezTo>
                      <a:pt x="279" y="17"/>
                      <a:pt x="249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77"/>
              <p:cNvSpPr/>
              <p:nvPr/>
            </p:nvSpPr>
            <p:spPr>
              <a:xfrm>
                <a:off x="985003" y="1344354"/>
                <a:ext cx="8146" cy="30872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027" extrusionOk="0">
                    <a:moveTo>
                      <a:pt x="153" y="0"/>
                    </a:moveTo>
                    <a:cubicBezTo>
                      <a:pt x="132" y="0"/>
                      <a:pt x="111" y="13"/>
                      <a:pt x="107" y="40"/>
                    </a:cubicBezTo>
                    <a:cubicBezTo>
                      <a:pt x="81" y="203"/>
                      <a:pt x="54" y="367"/>
                      <a:pt x="43" y="534"/>
                    </a:cubicBezTo>
                    <a:cubicBezTo>
                      <a:pt x="31" y="675"/>
                      <a:pt x="1" y="823"/>
                      <a:pt x="35" y="960"/>
                    </a:cubicBezTo>
                    <a:cubicBezTo>
                      <a:pt x="47" y="1007"/>
                      <a:pt x="80" y="1027"/>
                      <a:pt x="115" y="1027"/>
                    </a:cubicBezTo>
                    <a:cubicBezTo>
                      <a:pt x="162" y="1027"/>
                      <a:pt x="214" y="994"/>
                      <a:pt x="229" y="949"/>
                    </a:cubicBezTo>
                    <a:cubicBezTo>
                      <a:pt x="271" y="812"/>
                      <a:pt x="241" y="652"/>
                      <a:pt x="241" y="511"/>
                    </a:cubicBezTo>
                    <a:cubicBezTo>
                      <a:pt x="232" y="356"/>
                      <a:pt x="218" y="200"/>
                      <a:pt x="202" y="44"/>
                    </a:cubicBezTo>
                    <a:cubicBezTo>
                      <a:pt x="200" y="16"/>
                      <a:pt x="176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77"/>
              <p:cNvSpPr/>
              <p:nvPr/>
            </p:nvSpPr>
            <p:spPr>
              <a:xfrm>
                <a:off x="848445" y="1479079"/>
                <a:ext cx="12054" cy="2419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805" extrusionOk="0">
                    <a:moveTo>
                      <a:pt x="328" y="1"/>
                    </a:moveTo>
                    <a:cubicBezTo>
                      <a:pt x="307" y="1"/>
                      <a:pt x="288" y="10"/>
                      <a:pt x="278" y="33"/>
                    </a:cubicBezTo>
                    <a:cubicBezTo>
                      <a:pt x="217" y="177"/>
                      <a:pt x="148" y="317"/>
                      <a:pt x="99" y="470"/>
                    </a:cubicBezTo>
                    <a:cubicBezTo>
                      <a:pt x="62" y="584"/>
                      <a:pt x="1" y="687"/>
                      <a:pt x="92" y="785"/>
                    </a:cubicBezTo>
                    <a:cubicBezTo>
                      <a:pt x="102" y="799"/>
                      <a:pt x="122" y="804"/>
                      <a:pt x="140" y="804"/>
                    </a:cubicBezTo>
                    <a:cubicBezTo>
                      <a:pt x="149" y="804"/>
                      <a:pt x="157" y="803"/>
                      <a:pt x="164" y="801"/>
                    </a:cubicBezTo>
                    <a:cubicBezTo>
                      <a:pt x="285" y="747"/>
                      <a:pt x="274" y="622"/>
                      <a:pt x="297" y="508"/>
                    </a:cubicBezTo>
                    <a:cubicBezTo>
                      <a:pt x="324" y="359"/>
                      <a:pt x="346" y="211"/>
                      <a:pt x="388" y="71"/>
                    </a:cubicBezTo>
                    <a:cubicBezTo>
                      <a:pt x="401" y="30"/>
                      <a:pt x="363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77"/>
              <p:cNvSpPr/>
              <p:nvPr/>
            </p:nvSpPr>
            <p:spPr>
              <a:xfrm>
                <a:off x="825720" y="1457767"/>
                <a:ext cx="1124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73" extrusionOk="0">
                    <a:moveTo>
                      <a:pt x="298" y="0"/>
                    </a:moveTo>
                    <a:cubicBezTo>
                      <a:pt x="277" y="0"/>
                      <a:pt x="257" y="12"/>
                      <a:pt x="247" y="38"/>
                    </a:cubicBezTo>
                    <a:cubicBezTo>
                      <a:pt x="194" y="179"/>
                      <a:pt x="141" y="319"/>
                      <a:pt x="95" y="461"/>
                    </a:cubicBezTo>
                    <a:cubicBezTo>
                      <a:pt x="57" y="582"/>
                      <a:pt x="0" y="692"/>
                      <a:pt x="38" y="814"/>
                    </a:cubicBezTo>
                    <a:cubicBezTo>
                      <a:pt x="49" y="854"/>
                      <a:pt x="83" y="873"/>
                      <a:pt x="119" y="873"/>
                    </a:cubicBezTo>
                    <a:cubicBezTo>
                      <a:pt x="144" y="873"/>
                      <a:pt x="171" y="863"/>
                      <a:pt x="190" y="844"/>
                    </a:cubicBezTo>
                    <a:cubicBezTo>
                      <a:pt x="277" y="753"/>
                      <a:pt x="281" y="620"/>
                      <a:pt x="304" y="498"/>
                    </a:cubicBezTo>
                    <a:cubicBezTo>
                      <a:pt x="330" y="357"/>
                      <a:pt x="350" y="217"/>
                      <a:pt x="369" y="76"/>
                    </a:cubicBezTo>
                    <a:cubicBezTo>
                      <a:pt x="373" y="33"/>
                      <a:pt x="334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77"/>
              <p:cNvSpPr/>
              <p:nvPr/>
            </p:nvSpPr>
            <p:spPr>
              <a:xfrm>
                <a:off x="796232" y="1450432"/>
                <a:ext cx="9769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25" h="725" extrusionOk="0">
                    <a:moveTo>
                      <a:pt x="258" y="0"/>
                    </a:moveTo>
                    <a:cubicBezTo>
                      <a:pt x="238" y="0"/>
                      <a:pt x="218" y="10"/>
                      <a:pt x="206" y="31"/>
                    </a:cubicBezTo>
                    <a:cubicBezTo>
                      <a:pt x="148" y="126"/>
                      <a:pt x="114" y="240"/>
                      <a:pt x="83" y="347"/>
                    </a:cubicBezTo>
                    <a:cubicBezTo>
                      <a:pt x="49" y="449"/>
                      <a:pt x="0" y="559"/>
                      <a:pt x="38" y="666"/>
                    </a:cubicBezTo>
                    <a:cubicBezTo>
                      <a:pt x="52" y="701"/>
                      <a:pt x="90" y="725"/>
                      <a:pt x="127" y="725"/>
                    </a:cubicBezTo>
                    <a:cubicBezTo>
                      <a:pt x="151" y="725"/>
                      <a:pt x="174" y="715"/>
                      <a:pt x="190" y="693"/>
                    </a:cubicBezTo>
                    <a:cubicBezTo>
                      <a:pt x="255" y="609"/>
                      <a:pt x="247" y="507"/>
                      <a:pt x="262" y="403"/>
                    </a:cubicBezTo>
                    <a:cubicBezTo>
                      <a:pt x="278" y="289"/>
                      <a:pt x="308" y="180"/>
                      <a:pt x="320" y="69"/>
                    </a:cubicBezTo>
                    <a:cubicBezTo>
                      <a:pt x="324" y="27"/>
                      <a:pt x="292" y="0"/>
                      <a:pt x="2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77"/>
              <p:cNvSpPr/>
              <p:nvPr/>
            </p:nvSpPr>
            <p:spPr>
              <a:xfrm>
                <a:off x="756765" y="1495401"/>
                <a:ext cx="12715" cy="29639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86" extrusionOk="0">
                    <a:moveTo>
                      <a:pt x="369" y="1"/>
                    </a:moveTo>
                    <a:cubicBezTo>
                      <a:pt x="353" y="1"/>
                      <a:pt x="337" y="8"/>
                      <a:pt x="329" y="25"/>
                    </a:cubicBezTo>
                    <a:cubicBezTo>
                      <a:pt x="215" y="288"/>
                      <a:pt x="17" y="604"/>
                      <a:pt x="5" y="897"/>
                    </a:cubicBezTo>
                    <a:cubicBezTo>
                      <a:pt x="1" y="958"/>
                      <a:pt x="43" y="985"/>
                      <a:pt x="91" y="985"/>
                    </a:cubicBezTo>
                    <a:cubicBezTo>
                      <a:pt x="132" y="985"/>
                      <a:pt x="176" y="965"/>
                      <a:pt x="199" y="930"/>
                    </a:cubicBezTo>
                    <a:cubicBezTo>
                      <a:pt x="275" y="813"/>
                      <a:pt x="290" y="653"/>
                      <a:pt x="324" y="516"/>
                    </a:cubicBezTo>
                    <a:cubicBezTo>
                      <a:pt x="359" y="364"/>
                      <a:pt x="385" y="208"/>
                      <a:pt x="415" y="56"/>
                    </a:cubicBezTo>
                    <a:cubicBezTo>
                      <a:pt x="423" y="22"/>
                      <a:pt x="396" y="1"/>
                      <a:pt x="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77"/>
              <p:cNvSpPr/>
              <p:nvPr/>
            </p:nvSpPr>
            <p:spPr>
              <a:xfrm>
                <a:off x="793887" y="1504178"/>
                <a:ext cx="18246" cy="3078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24" extrusionOk="0">
                    <a:moveTo>
                      <a:pt x="531" y="1"/>
                    </a:moveTo>
                    <a:cubicBezTo>
                      <a:pt x="515" y="1"/>
                      <a:pt x="498" y="7"/>
                      <a:pt x="485" y="22"/>
                    </a:cubicBezTo>
                    <a:cubicBezTo>
                      <a:pt x="382" y="148"/>
                      <a:pt x="306" y="296"/>
                      <a:pt x="226" y="440"/>
                    </a:cubicBezTo>
                    <a:cubicBezTo>
                      <a:pt x="143" y="585"/>
                      <a:pt x="44" y="733"/>
                      <a:pt x="13" y="897"/>
                    </a:cubicBezTo>
                    <a:cubicBezTo>
                      <a:pt x="0" y="970"/>
                      <a:pt x="61" y="1024"/>
                      <a:pt x="124" y="1024"/>
                    </a:cubicBezTo>
                    <a:cubicBezTo>
                      <a:pt x="152" y="1024"/>
                      <a:pt x="181" y="1013"/>
                      <a:pt x="203" y="988"/>
                    </a:cubicBezTo>
                    <a:cubicBezTo>
                      <a:pt x="314" y="867"/>
                      <a:pt x="371" y="691"/>
                      <a:pt x="431" y="540"/>
                    </a:cubicBezTo>
                    <a:cubicBezTo>
                      <a:pt x="492" y="387"/>
                      <a:pt x="561" y="235"/>
                      <a:pt x="599" y="75"/>
                    </a:cubicBezTo>
                    <a:cubicBezTo>
                      <a:pt x="607" y="34"/>
                      <a:pt x="569" y="1"/>
                      <a:pt x="5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77"/>
              <p:cNvSpPr/>
              <p:nvPr/>
            </p:nvSpPr>
            <p:spPr>
              <a:xfrm>
                <a:off x="831642" y="1509769"/>
                <a:ext cx="15721" cy="23447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0" extrusionOk="0">
                    <a:moveTo>
                      <a:pt x="436" y="0"/>
                    </a:moveTo>
                    <a:cubicBezTo>
                      <a:pt x="409" y="0"/>
                      <a:pt x="381" y="12"/>
                      <a:pt x="365" y="38"/>
                    </a:cubicBezTo>
                    <a:cubicBezTo>
                      <a:pt x="301" y="156"/>
                      <a:pt x="228" y="270"/>
                      <a:pt x="156" y="384"/>
                    </a:cubicBezTo>
                    <a:cubicBezTo>
                      <a:pt x="96" y="483"/>
                      <a:pt x="0" y="570"/>
                      <a:pt x="23" y="696"/>
                    </a:cubicBezTo>
                    <a:cubicBezTo>
                      <a:pt x="33" y="747"/>
                      <a:pt x="69" y="779"/>
                      <a:pt x="117" y="779"/>
                    </a:cubicBezTo>
                    <a:cubicBezTo>
                      <a:pt x="126" y="779"/>
                      <a:pt x="135" y="778"/>
                      <a:pt x="145" y="775"/>
                    </a:cubicBezTo>
                    <a:cubicBezTo>
                      <a:pt x="278" y="742"/>
                      <a:pt x="324" y="601"/>
                      <a:pt x="377" y="491"/>
                    </a:cubicBezTo>
                    <a:cubicBezTo>
                      <a:pt x="434" y="358"/>
                      <a:pt x="476" y="228"/>
                      <a:pt x="510" y="84"/>
                    </a:cubicBezTo>
                    <a:cubicBezTo>
                      <a:pt x="522" y="32"/>
                      <a:pt x="480" y="0"/>
                      <a:pt x="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77"/>
              <p:cNvSpPr/>
              <p:nvPr/>
            </p:nvSpPr>
            <p:spPr>
              <a:xfrm>
                <a:off x="787184" y="1558344"/>
                <a:ext cx="11994" cy="2531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842" extrusionOk="0">
                    <a:moveTo>
                      <a:pt x="309" y="1"/>
                    </a:moveTo>
                    <a:cubicBezTo>
                      <a:pt x="285" y="1"/>
                      <a:pt x="263" y="13"/>
                      <a:pt x="252" y="42"/>
                    </a:cubicBezTo>
                    <a:cubicBezTo>
                      <a:pt x="202" y="175"/>
                      <a:pt x="145" y="308"/>
                      <a:pt x="103" y="441"/>
                    </a:cubicBezTo>
                    <a:cubicBezTo>
                      <a:pt x="65" y="555"/>
                      <a:pt x="1" y="665"/>
                      <a:pt x="50" y="779"/>
                    </a:cubicBezTo>
                    <a:cubicBezTo>
                      <a:pt x="63" y="816"/>
                      <a:pt x="98" y="842"/>
                      <a:pt x="134" y="842"/>
                    </a:cubicBezTo>
                    <a:cubicBezTo>
                      <a:pt x="151" y="842"/>
                      <a:pt x="168" y="837"/>
                      <a:pt x="183" y="825"/>
                    </a:cubicBezTo>
                    <a:cubicBezTo>
                      <a:pt x="286" y="749"/>
                      <a:pt x="289" y="631"/>
                      <a:pt x="316" y="514"/>
                    </a:cubicBezTo>
                    <a:cubicBezTo>
                      <a:pt x="347" y="372"/>
                      <a:pt x="366" y="228"/>
                      <a:pt x="389" y="87"/>
                    </a:cubicBezTo>
                    <a:cubicBezTo>
                      <a:pt x="398" y="39"/>
                      <a:pt x="352" y="1"/>
                      <a:pt x="3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77"/>
              <p:cNvSpPr/>
              <p:nvPr/>
            </p:nvSpPr>
            <p:spPr>
              <a:xfrm>
                <a:off x="760552" y="1550198"/>
                <a:ext cx="10070" cy="222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39" extrusionOk="0">
                    <a:moveTo>
                      <a:pt x="273" y="1"/>
                    </a:moveTo>
                    <a:cubicBezTo>
                      <a:pt x="248" y="1"/>
                      <a:pt x="223" y="15"/>
                      <a:pt x="217" y="43"/>
                    </a:cubicBezTo>
                    <a:cubicBezTo>
                      <a:pt x="187" y="157"/>
                      <a:pt x="145" y="274"/>
                      <a:pt x="96" y="385"/>
                    </a:cubicBezTo>
                    <a:cubicBezTo>
                      <a:pt x="54" y="476"/>
                      <a:pt x="1" y="556"/>
                      <a:pt x="5" y="662"/>
                    </a:cubicBezTo>
                    <a:cubicBezTo>
                      <a:pt x="7" y="710"/>
                      <a:pt x="49" y="739"/>
                      <a:pt x="92" y="739"/>
                    </a:cubicBezTo>
                    <a:cubicBezTo>
                      <a:pt x="108" y="739"/>
                      <a:pt x="124" y="735"/>
                      <a:pt x="138" y="727"/>
                    </a:cubicBezTo>
                    <a:cubicBezTo>
                      <a:pt x="335" y="602"/>
                      <a:pt x="335" y="255"/>
                      <a:pt x="324" y="46"/>
                    </a:cubicBezTo>
                    <a:cubicBezTo>
                      <a:pt x="322" y="16"/>
                      <a:pt x="298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77"/>
              <p:cNvSpPr/>
              <p:nvPr/>
            </p:nvSpPr>
            <p:spPr>
              <a:xfrm>
                <a:off x="721656" y="1559396"/>
                <a:ext cx="13918" cy="2705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0" extrusionOk="0">
                    <a:moveTo>
                      <a:pt x="383" y="0"/>
                    </a:moveTo>
                    <a:cubicBezTo>
                      <a:pt x="353" y="0"/>
                      <a:pt x="324" y="19"/>
                      <a:pt x="314" y="60"/>
                    </a:cubicBezTo>
                    <a:cubicBezTo>
                      <a:pt x="276" y="189"/>
                      <a:pt x="223" y="323"/>
                      <a:pt x="165" y="448"/>
                    </a:cubicBezTo>
                    <a:cubicBezTo>
                      <a:pt x="112" y="554"/>
                      <a:pt x="25" y="653"/>
                      <a:pt x="9" y="771"/>
                    </a:cubicBezTo>
                    <a:cubicBezTo>
                      <a:pt x="1" y="840"/>
                      <a:pt x="56" y="899"/>
                      <a:pt x="119" y="899"/>
                    </a:cubicBezTo>
                    <a:cubicBezTo>
                      <a:pt x="138" y="899"/>
                      <a:pt x="158" y="894"/>
                      <a:pt x="177" y="881"/>
                    </a:cubicBezTo>
                    <a:cubicBezTo>
                      <a:pt x="397" y="729"/>
                      <a:pt x="443" y="330"/>
                      <a:pt x="458" y="86"/>
                    </a:cubicBezTo>
                    <a:cubicBezTo>
                      <a:pt x="462" y="32"/>
                      <a:pt x="423" y="0"/>
                      <a:pt x="3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77"/>
              <p:cNvSpPr/>
              <p:nvPr/>
            </p:nvSpPr>
            <p:spPr>
              <a:xfrm>
                <a:off x="734942" y="1598834"/>
                <a:ext cx="14519" cy="2639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878" extrusionOk="0">
                    <a:moveTo>
                      <a:pt x="405" y="1"/>
                    </a:moveTo>
                    <a:cubicBezTo>
                      <a:pt x="374" y="1"/>
                      <a:pt x="342" y="20"/>
                      <a:pt x="328" y="60"/>
                    </a:cubicBezTo>
                    <a:cubicBezTo>
                      <a:pt x="279" y="216"/>
                      <a:pt x="206" y="371"/>
                      <a:pt x="134" y="520"/>
                    </a:cubicBezTo>
                    <a:cubicBezTo>
                      <a:pt x="77" y="634"/>
                      <a:pt x="1" y="718"/>
                      <a:pt x="66" y="843"/>
                    </a:cubicBezTo>
                    <a:cubicBezTo>
                      <a:pt x="76" y="863"/>
                      <a:pt x="108" y="878"/>
                      <a:pt x="134" y="878"/>
                    </a:cubicBezTo>
                    <a:cubicBezTo>
                      <a:pt x="137" y="878"/>
                      <a:pt x="139" y="878"/>
                      <a:pt x="142" y="877"/>
                    </a:cubicBezTo>
                    <a:cubicBezTo>
                      <a:pt x="294" y="869"/>
                      <a:pt x="336" y="699"/>
                      <a:pt x="381" y="576"/>
                    </a:cubicBezTo>
                    <a:cubicBezTo>
                      <a:pt x="439" y="417"/>
                      <a:pt x="462" y="257"/>
                      <a:pt x="476" y="86"/>
                    </a:cubicBezTo>
                    <a:cubicBezTo>
                      <a:pt x="483" y="31"/>
                      <a:pt x="44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77"/>
              <p:cNvSpPr/>
              <p:nvPr/>
            </p:nvSpPr>
            <p:spPr>
              <a:xfrm>
                <a:off x="770952" y="1603403"/>
                <a:ext cx="16383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849" extrusionOk="0">
                    <a:moveTo>
                      <a:pt x="453" y="0"/>
                    </a:moveTo>
                    <a:cubicBezTo>
                      <a:pt x="434" y="0"/>
                      <a:pt x="415" y="9"/>
                      <a:pt x="400" y="29"/>
                    </a:cubicBezTo>
                    <a:cubicBezTo>
                      <a:pt x="324" y="136"/>
                      <a:pt x="259" y="250"/>
                      <a:pt x="194" y="360"/>
                    </a:cubicBezTo>
                    <a:cubicBezTo>
                      <a:pt x="130" y="474"/>
                      <a:pt x="39" y="584"/>
                      <a:pt x="12" y="714"/>
                    </a:cubicBezTo>
                    <a:cubicBezTo>
                      <a:pt x="1" y="785"/>
                      <a:pt x="63" y="849"/>
                      <a:pt x="129" y="849"/>
                    </a:cubicBezTo>
                    <a:cubicBezTo>
                      <a:pt x="150" y="849"/>
                      <a:pt x="171" y="842"/>
                      <a:pt x="191" y="828"/>
                    </a:cubicBezTo>
                    <a:cubicBezTo>
                      <a:pt x="301" y="748"/>
                      <a:pt x="354" y="615"/>
                      <a:pt x="411" y="497"/>
                    </a:cubicBezTo>
                    <a:cubicBezTo>
                      <a:pt x="468" y="371"/>
                      <a:pt x="518" y="235"/>
                      <a:pt x="536" y="98"/>
                    </a:cubicBezTo>
                    <a:cubicBezTo>
                      <a:pt x="545" y="47"/>
                      <a:pt x="499" y="0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77"/>
              <p:cNvSpPr/>
              <p:nvPr/>
            </p:nvSpPr>
            <p:spPr>
              <a:xfrm>
                <a:off x="819438" y="1577672"/>
                <a:ext cx="13677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655" extrusionOk="0">
                    <a:moveTo>
                      <a:pt x="352" y="0"/>
                    </a:moveTo>
                    <a:cubicBezTo>
                      <a:pt x="320" y="0"/>
                      <a:pt x="287" y="15"/>
                      <a:pt x="269" y="48"/>
                    </a:cubicBezTo>
                    <a:cubicBezTo>
                      <a:pt x="224" y="132"/>
                      <a:pt x="171" y="220"/>
                      <a:pt x="118" y="304"/>
                    </a:cubicBezTo>
                    <a:cubicBezTo>
                      <a:pt x="64" y="383"/>
                      <a:pt x="11" y="452"/>
                      <a:pt x="4" y="550"/>
                    </a:cubicBezTo>
                    <a:cubicBezTo>
                      <a:pt x="1" y="605"/>
                      <a:pt x="36" y="655"/>
                      <a:pt x="88" y="655"/>
                    </a:cubicBezTo>
                    <a:cubicBezTo>
                      <a:pt x="97" y="655"/>
                      <a:pt x="107" y="653"/>
                      <a:pt x="118" y="650"/>
                    </a:cubicBezTo>
                    <a:cubicBezTo>
                      <a:pt x="327" y="573"/>
                      <a:pt x="395" y="296"/>
                      <a:pt x="441" y="102"/>
                    </a:cubicBezTo>
                    <a:cubicBezTo>
                      <a:pt x="455" y="39"/>
                      <a:pt x="404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77"/>
              <p:cNvSpPr/>
              <p:nvPr/>
            </p:nvSpPr>
            <p:spPr>
              <a:xfrm>
                <a:off x="862392" y="1537784"/>
                <a:ext cx="13076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756" extrusionOk="0">
                    <a:moveTo>
                      <a:pt x="347" y="0"/>
                    </a:moveTo>
                    <a:cubicBezTo>
                      <a:pt x="318" y="0"/>
                      <a:pt x="288" y="13"/>
                      <a:pt x="270" y="41"/>
                    </a:cubicBezTo>
                    <a:cubicBezTo>
                      <a:pt x="205" y="140"/>
                      <a:pt x="156" y="247"/>
                      <a:pt x="107" y="357"/>
                    </a:cubicBezTo>
                    <a:cubicBezTo>
                      <a:pt x="61" y="456"/>
                      <a:pt x="0" y="547"/>
                      <a:pt x="8" y="661"/>
                    </a:cubicBezTo>
                    <a:cubicBezTo>
                      <a:pt x="13" y="723"/>
                      <a:pt x="60" y="755"/>
                      <a:pt x="111" y="755"/>
                    </a:cubicBezTo>
                    <a:cubicBezTo>
                      <a:pt x="140" y="755"/>
                      <a:pt x="171" y="744"/>
                      <a:pt x="194" y="722"/>
                    </a:cubicBezTo>
                    <a:cubicBezTo>
                      <a:pt x="277" y="645"/>
                      <a:pt x="297" y="517"/>
                      <a:pt x="331" y="414"/>
                    </a:cubicBezTo>
                    <a:cubicBezTo>
                      <a:pt x="365" y="308"/>
                      <a:pt x="400" y="201"/>
                      <a:pt x="423" y="91"/>
                    </a:cubicBezTo>
                    <a:cubicBezTo>
                      <a:pt x="434" y="33"/>
                      <a:pt x="392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77"/>
              <p:cNvSpPr/>
              <p:nvPr/>
            </p:nvSpPr>
            <p:spPr>
              <a:xfrm>
                <a:off x="907992" y="1488367"/>
                <a:ext cx="12896" cy="21824"/>
              </a:xfrm>
              <a:custGeom>
                <a:avLst/>
                <a:gdLst/>
                <a:ahLst/>
                <a:cxnLst/>
                <a:rect l="l" t="t" r="r" b="b"/>
                <a:pathLst>
                  <a:path w="429" h="726" extrusionOk="0">
                    <a:moveTo>
                      <a:pt x="352" y="1"/>
                    </a:moveTo>
                    <a:cubicBezTo>
                      <a:pt x="326" y="1"/>
                      <a:pt x="300" y="12"/>
                      <a:pt x="285" y="36"/>
                    </a:cubicBezTo>
                    <a:cubicBezTo>
                      <a:pt x="187" y="203"/>
                      <a:pt x="1" y="496"/>
                      <a:pt x="118" y="689"/>
                    </a:cubicBezTo>
                    <a:cubicBezTo>
                      <a:pt x="136" y="714"/>
                      <a:pt x="162" y="726"/>
                      <a:pt x="189" y="726"/>
                    </a:cubicBezTo>
                    <a:cubicBezTo>
                      <a:pt x="214" y="726"/>
                      <a:pt x="240" y="715"/>
                      <a:pt x="259" y="697"/>
                    </a:cubicBezTo>
                    <a:cubicBezTo>
                      <a:pt x="334" y="617"/>
                      <a:pt x="331" y="510"/>
                      <a:pt x="346" y="408"/>
                    </a:cubicBezTo>
                    <a:cubicBezTo>
                      <a:pt x="362" y="298"/>
                      <a:pt x="380" y="184"/>
                      <a:pt x="415" y="77"/>
                    </a:cubicBezTo>
                    <a:cubicBezTo>
                      <a:pt x="429" y="28"/>
                      <a:pt x="392" y="1"/>
                      <a:pt x="3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77"/>
              <p:cNvSpPr/>
              <p:nvPr/>
            </p:nvSpPr>
            <p:spPr>
              <a:xfrm>
                <a:off x="941057" y="1442857"/>
                <a:ext cx="1088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742" extrusionOk="0">
                    <a:moveTo>
                      <a:pt x="294" y="1"/>
                    </a:moveTo>
                    <a:cubicBezTo>
                      <a:pt x="273" y="1"/>
                      <a:pt x="251" y="11"/>
                      <a:pt x="238" y="36"/>
                    </a:cubicBezTo>
                    <a:cubicBezTo>
                      <a:pt x="129" y="218"/>
                      <a:pt x="41" y="427"/>
                      <a:pt x="10" y="637"/>
                    </a:cubicBezTo>
                    <a:cubicBezTo>
                      <a:pt x="1" y="701"/>
                      <a:pt x="49" y="741"/>
                      <a:pt x="99" y="741"/>
                    </a:cubicBezTo>
                    <a:cubicBezTo>
                      <a:pt x="129" y="741"/>
                      <a:pt x="159" y="727"/>
                      <a:pt x="178" y="694"/>
                    </a:cubicBezTo>
                    <a:cubicBezTo>
                      <a:pt x="280" y="504"/>
                      <a:pt x="334" y="287"/>
                      <a:pt x="357" y="74"/>
                    </a:cubicBezTo>
                    <a:cubicBezTo>
                      <a:pt x="361" y="29"/>
                      <a:pt x="328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77"/>
              <p:cNvSpPr/>
              <p:nvPr/>
            </p:nvSpPr>
            <p:spPr>
              <a:xfrm>
                <a:off x="906038" y="1433719"/>
                <a:ext cx="9108" cy="1833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10" extrusionOk="0">
                    <a:moveTo>
                      <a:pt x="229" y="1"/>
                    </a:moveTo>
                    <a:cubicBezTo>
                      <a:pt x="209" y="1"/>
                      <a:pt x="190" y="10"/>
                      <a:pt x="183" y="32"/>
                    </a:cubicBezTo>
                    <a:cubicBezTo>
                      <a:pt x="145" y="138"/>
                      <a:pt x="99" y="241"/>
                      <a:pt x="57" y="344"/>
                    </a:cubicBezTo>
                    <a:cubicBezTo>
                      <a:pt x="24" y="427"/>
                      <a:pt x="1" y="503"/>
                      <a:pt x="43" y="584"/>
                    </a:cubicBezTo>
                    <a:cubicBezTo>
                      <a:pt x="52" y="602"/>
                      <a:pt x="70" y="609"/>
                      <a:pt x="89" y="609"/>
                    </a:cubicBezTo>
                    <a:cubicBezTo>
                      <a:pt x="100" y="609"/>
                      <a:pt x="112" y="607"/>
                      <a:pt x="122" y="603"/>
                    </a:cubicBezTo>
                    <a:cubicBezTo>
                      <a:pt x="199" y="557"/>
                      <a:pt x="213" y="462"/>
                      <a:pt x="232" y="378"/>
                    </a:cubicBezTo>
                    <a:cubicBezTo>
                      <a:pt x="252" y="275"/>
                      <a:pt x="267" y="169"/>
                      <a:pt x="294" y="70"/>
                    </a:cubicBezTo>
                    <a:cubicBezTo>
                      <a:pt x="303" y="29"/>
                      <a:pt x="264" y="1"/>
                      <a:pt x="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77"/>
              <p:cNvSpPr/>
              <p:nvPr/>
            </p:nvSpPr>
            <p:spPr>
              <a:xfrm>
                <a:off x="390615" y="1094353"/>
                <a:ext cx="8266" cy="2693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96" extrusionOk="0">
                    <a:moveTo>
                      <a:pt x="151" y="1"/>
                    </a:moveTo>
                    <a:cubicBezTo>
                      <a:pt x="140" y="1"/>
                      <a:pt x="129" y="6"/>
                      <a:pt x="123" y="19"/>
                    </a:cubicBezTo>
                    <a:cubicBezTo>
                      <a:pt x="58" y="156"/>
                      <a:pt x="39" y="312"/>
                      <a:pt x="27" y="460"/>
                    </a:cubicBezTo>
                    <a:cubicBezTo>
                      <a:pt x="20" y="601"/>
                      <a:pt x="1" y="741"/>
                      <a:pt x="88" y="863"/>
                    </a:cubicBezTo>
                    <a:cubicBezTo>
                      <a:pt x="105" y="883"/>
                      <a:pt x="134" y="896"/>
                      <a:pt x="161" y="896"/>
                    </a:cubicBezTo>
                    <a:cubicBezTo>
                      <a:pt x="189" y="896"/>
                      <a:pt x="215" y="882"/>
                      <a:pt x="225" y="852"/>
                    </a:cubicBezTo>
                    <a:cubicBezTo>
                      <a:pt x="274" y="719"/>
                      <a:pt x="237" y="605"/>
                      <a:pt x="221" y="468"/>
                    </a:cubicBezTo>
                    <a:cubicBezTo>
                      <a:pt x="206" y="323"/>
                      <a:pt x="210" y="175"/>
                      <a:pt x="187" y="31"/>
                    </a:cubicBezTo>
                    <a:cubicBezTo>
                      <a:pt x="185" y="12"/>
                      <a:pt x="168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77"/>
              <p:cNvSpPr/>
              <p:nvPr/>
            </p:nvSpPr>
            <p:spPr>
              <a:xfrm>
                <a:off x="418721" y="1088281"/>
                <a:ext cx="7365" cy="2516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37" extrusionOk="0">
                    <a:moveTo>
                      <a:pt x="113" y="0"/>
                    </a:moveTo>
                    <a:cubicBezTo>
                      <a:pt x="86" y="0"/>
                      <a:pt x="61" y="13"/>
                      <a:pt x="50" y="42"/>
                    </a:cubicBezTo>
                    <a:cubicBezTo>
                      <a:pt x="9" y="156"/>
                      <a:pt x="13" y="278"/>
                      <a:pt x="5" y="396"/>
                    </a:cubicBezTo>
                    <a:cubicBezTo>
                      <a:pt x="1" y="525"/>
                      <a:pt x="1" y="647"/>
                      <a:pt x="36" y="776"/>
                    </a:cubicBezTo>
                    <a:cubicBezTo>
                      <a:pt x="47" y="818"/>
                      <a:pt x="79" y="837"/>
                      <a:pt x="113" y="837"/>
                    </a:cubicBezTo>
                    <a:cubicBezTo>
                      <a:pt x="156" y="837"/>
                      <a:pt x="202" y="808"/>
                      <a:pt x="214" y="761"/>
                    </a:cubicBezTo>
                    <a:cubicBezTo>
                      <a:pt x="245" y="640"/>
                      <a:pt x="245" y="525"/>
                      <a:pt x="237" y="400"/>
                    </a:cubicBezTo>
                    <a:cubicBezTo>
                      <a:pt x="229" y="285"/>
                      <a:pt x="229" y="160"/>
                      <a:pt x="192" y="50"/>
                    </a:cubicBezTo>
                    <a:cubicBezTo>
                      <a:pt x="179" y="19"/>
                      <a:pt x="14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77"/>
              <p:cNvSpPr/>
              <p:nvPr/>
            </p:nvSpPr>
            <p:spPr>
              <a:xfrm>
                <a:off x="446615" y="1103882"/>
                <a:ext cx="14038" cy="2675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90" extrusionOk="0">
                    <a:moveTo>
                      <a:pt x="370" y="1"/>
                    </a:moveTo>
                    <a:cubicBezTo>
                      <a:pt x="352" y="1"/>
                      <a:pt x="334" y="9"/>
                      <a:pt x="320" y="29"/>
                    </a:cubicBezTo>
                    <a:cubicBezTo>
                      <a:pt x="176" y="235"/>
                      <a:pt x="1" y="600"/>
                      <a:pt x="145" y="842"/>
                    </a:cubicBezTo>
                    <a:cubicBezTo>
                      <a:pt x="166" y="876"/>
                      <a:pt x="195" y="890"/>
                      <a:pt x="225" y="890"/>
                    </a:cubicBezTo>
                    <a:cubicBezTo>
                      <a:pt x="275" y="890"/>
                      <a:pt x="325" y="852"/>
                      <a:pt x="339" y="800"/>
                    </a:cubicBezTo>
                    <a:cubicBezTo>
                      <a:pt x="370" y="694"/>
                      <a:pt x="339" y="572"/>
                      <a:pt x="350" y="463"/>
                    </a:cubicBezTo>
                    <a:cubicBezTo>
                      <a:pt x="362" y="337"/>
                      <a:pt x="389" y="223"/>
                      <a:pt x="442" y="112"/>
                    </a:cubicBezTo>
                    <a:cubicBezTo>
                      <a:pt x="467" y="58"/>
                      <a:pt x="418" y="1"/>
                      <a:pt x="3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77"/>
              <p:cNvSpPr/>
              <p:nvPr/>
            </p:nvSpPr>
            <p:spPr>
              <a:xfrm>
                <a:off x="421486" y="1144882"/>
                <a:ext cx="9289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672" extrusionOk="0">
                    <a:moveTo>
                      <a:pt x="153" y="1"/>
                    </a:moveTo>
                    <a:cubicBezTo>
                      <a:pt x="129" y="1"/>
                      <a:pt x="105" y="12"/>
                      <a:pt x="91" y="38"/>
                    </a:cubicBezTo>
                    <a:cubicBezTo>
                      <a:pt x="27" y="140"/>
                      <a:pt x="0" y="247"/>
                      <a:pt x="8" y="372"/>
                    </a:cubicBezTo>
                    <a:cubicBezTo>
                      <a:pt x="16" y="490"/>
                      <a:pt x="49" y="634"/>
                      <a:pt x="175" y="668"/>
                    </a:cubicBezTo>
                    <a:cubicBezTo>
                      <a:pt x="183" y="670"/>
                      <a:pt x="190" y="671"/>
                      <a:pt x="197" y="671"/>
                    </a:cubicBezTo>
                    <a:cubicBezTo>
                      <a:pt x="241" y="671"/>
                      <a:pt x="279" y="631"/>
                      <a:pt x="289" y="589"/>
                    </a:cubicBezTo>
                    <a:cubicBezTo>
                      <a:pt x="309" y="501"/>
                      <a:pt x="236" y="425"/>
                      <a:pt x="217" y="341"/>
                    </a:cubicBezTo>
                    <a:cubicBezTo>
                      <a:pt x="198" y="258"/>
                      <a:pt x="198" y="159"/>
                      <a:pt x="217" y="75"/>
                    </a:cubicBezTo>
                    <a:cubicBezTo>
                      <a:pt x="226" y="29"/>
                      <a:pt x="190" y="1"/>
                      <a:pt x="1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77"/>
              <p:cNvSpPr/>
              <p:nvPr/>
            </p:nvSpPr>
            <p:spPr>
              <a:xfrm>
                <a:off x="395425" y="1135113"/>
                <a:ext cx="11092" cy="2567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854" extrusionOk="0">
                    <a:moveTo>
                      <a:pt x="73" y="1"/>
                    </a:moveTo>
                    <a:cubicBezTo>
                      <a:pt x="44" y="1"/>
                      <a:pt x="14" y="18"/>
                      <a:pt x="12" y="51"/>
                    </a:cubicBezTo>
                    <a:cubicBezTo>
                      <a:pt x="0" y="195"/>
                      <a:pt x="16" y="343"/>
                      <a:pt x="42" y="488"/>
                    </a:cubicBezTo>
                    <a:cubicBezTo>
                      <a:pt x="65" y="605"/>
                      <a:pt x="77" y="796"/>
                      <a:pt x="202" y="845"/>
                    </a:cubicBezTo>
                    <a:cubicBezTo>
                      <a:pt x="214" y="851"/>
                      <a:pt x="226" y="853"/>
                      <a:pt x="238" y="853"/>
                    </a:cubicBezTo>
                    <a:cubicBezTo>
                      <a:pt x="268" y="853"/>
                      <a:pt x="296" y="837"/>
                      <a:pt x="312" y="807"/>
                    </a:cubicBezTo>
                    <a:cubicBezTo>
                      <a:pt x="369" y="693"/>
                      <a:pt x="274" y="556"/>
                      <a:pt x="240" y="446"/>
                    </a:cubicBezTo>
                    <a:cubicBezTo>
                      <a:pt x="198" y="313"/>
                      <a:pt x="172" y="176"/>
                      <a:pt x="134" y="43"/>
                    </a:cubicBezTo>
                    <a:cubicBezTo>
                      <a:pt x="126" y="15"/>
                      <a:pt x="100" y="1"/>
                      <a:pt x="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77"/>
              <p:cNvSpPr/>
              <p:nvPr/>
            </p:nvSpPr>
            <p:spPr>
              <a:xfrm>
                <a:off x="413039" y="1203858"/>
                <a:ext cx="11092" cy="2356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4" extrusionOk="0">
                    <a:moveTo>
                      <a:pt x="125" y="1"/>
                    </a:moveTo>
                    <a:cubicBezTo>
                      <a:pt x="96" y="1"/>
                      <a:pt x="65" y="21"/>
                      <a:pt x="57" y="52"/>
                    </a:cubicBezTo>
                    <a:cubicBezTo>
                      <a:pt x="0" y="257"/>
                      <a:pt x="42" y="554"/>
                      <a:pt x="160" y="733"/>
                    </a:cubicBezTo>
                    <a:cubicBezTo>
                      <a:pt x="180" y="760"/>
                      <a:pt x="214" y="784"/>
                      <a:pt x="245" y="784"/>
                    </a:cubicBezTo>
                    <a:cubicBezTo>
                      <a:pt x="250" y="784"/>
                      <a:pt x="254" y="783"/>
                      <a:pt x="258" y="782"/>
                    </a:cubicBezTo>
                    <a:cubicBezTo>
                      <a:pt x="278" y="778"/>
                      <a:pt x="297" y="775"/>
                      <a:pt x="312" y="764"/>
                    </a:cubicBezTo>
                    <a:cubicBezTo>
                      <a:pt x="353" y="729"/>
                      <a:pt x="369" y="687"/>
                      <a:pt x="353" y="638"/>
                    </a:cubicBezTo>
                    <a:cubicBezTo>
                      <a:pt x="330" y="536"/>
                      <a:pt x="281" y="440"/>
                      <a:pt x="255" y="341"/>
                    </a:cubicBezTo>
                    <a:cubicBezTo>
                      <a:pt x="228" y="243"/>
                      <a:pt x="213" y="140"/>
                      <a:pt x="183" y="45"/>
                    </a:cubicBezTo>
                    <a:cubicBezTo>
                      <a:pt x="172" y="14"/>
                      <a:pt x="14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77"/>
              <p:cNvSpPr/>
              <p:nvPr/>
            </p:nvSpPr>
            <p:spPr>
              <a:xfrm>
                <a:off x="439041" y="1195832"/>
                <a:ext cx="11844" cy="2492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829" extrusionOk="0">
                    <a:moveTo>
                      <a:pt x="85" y="0"/>
                    </a:moveTo>
                    <a:cubicBezTo>
                      <a:pt x="43" y="0"/>
                      <a:pt x="1" y="29"/>
                      <a:pt x="9" y="80"/>
                    </a:cubicBezTo>
                    <a:cubicBezTo>
                      <a:pt x="32" y="210"/>
                      <a:pt x="40" y="338"/>
                      <a:pt x="67" y="468"/>
                    </a:cubicBezTo>
                    <a:cubicBezTo>
                      <a:pt x="86" y="578"/>
                      <a:pt x="86" y="730"/>
                      <a:pt x="181" y="806"/>
                    </a:cubicBezTo>
                    <a:cubicBezTo>
                      <a:pt x="202" y="821"/>
                      <a:pt x="228" y="829"/>
                      <a:pt x="253" y="829"/>
                    </a:cubicBezTo>
                    <a:cubicBezTo>
                      <a:pt x="291" y="829"/>
                      <a:pt x="328" y="811"/>
                      <a:pt x="344" y="772"/>
                    </a:cubicBezTo>
                    <a:cubicBezTo>
                      <a:pt x="393" y="654"/>
                      <a:pt x="329" y="533"/>
                      <a:pt x="295" y="419"/>
                    </a:cubicBezTo>
                    <a:cubicBezTo>
                      <a:pt x="257" y="293"/>
                      <a:pt x="204" y="175"/>
                      <a:pt x="158" y="50"/>
                    </a:cubicBezTo>
                    <a:cubicBezTo>
                      <a:pt x="147" y="16"/>
                      <a:pt x="11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77"/>
              <p:cNvSpPr/>
              <p:nvPr/>
            </p:nvSpPr>
            <p:spPr>
              <a:xfrm>
                <a:off x="471775" y="1162707"/>
                <a:ext cx="10551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818" extrusionOk="0">
                    <a:moveTo>
                      <a:pt x="99" y="1"/>
                    </a:moveTo>
                    <a:cubicBezTo>
                      <a:pt x="58" y="1"/>
                      <a:pt x="16" y="27"/>
                      <a:pt x="12" y="68"/>
                    </a:cubicBezTo>
                    <a:cubicBezTo>
                      <a:pt x="1" y="189"/>
                      <a:pt x="27" y="311"/>
                      <a:pt x="46" y="433"/>
                    </a:cubicBezTo>
                    <a:cubicBezTo>
                      <a:pt x="61" y="543"/>
                      <a:pt x="64" y="687"/>
                      <a:pt x="137" y="775"/>
                    </a:cubicBezTo>
                    <a:cubicBezTo>
                      <a:pt x="159" y="800"/>
                      <a:pt x="196" y="818"/>
                      <a:pt x="232" y="818"/>
                    </a:cubicBezTo>
                    <a:cubicBezTo>
                      <a:pt x="265" y="818"/>
                      <a:pt x="295" y="802"/>
                      <a:pt x="308" y="764"/>
                    </a:cubicBezTo>
                    <a:cubicBezTo>
                      <a:pt x="350" y="642"/>
                      <a:pt x="308" y="524"/>
                      <a:pt x="278" y="403"/>
                    </a:cubicBezTo>
                    <a:cubicBezTo>
                      <a:pt x="247" y="280"/>
                      <a:pt x="224" y="148"/>
                      <a:pt x="168" y="38"/>
                    </a:cubicBezTo>
                    <a:cubicBezTo>
                      <a:pt x="152" y="12"/>
                      <a:pt x="126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77"/>
              <p:cNvSpPr/>
              <p:nvPr/>
            </p:nvSpPr>
            <p:spPr>
              <a:xfrm>
                <a:off x="491193" y="1119542"/>
                <a:ext cx="10882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81" extrusionOk="0">
                    <a:moveTo>
                      <a:pt x="231" y="1"/>
                    </a:moveTo>
                    <a:cubicBezTo>
                      <a:pt x="196" y="1"/>
                      <a:pt x="160" y="21"/>
                      <a:pt x="153" y="63"/>
                    </a:cubicBezTo>
                    <a:cubicBezTo>
                      <a:pt x="107" y="329"/>
                      <a:pt x="1" y="667"/>
                      <a:pt x="92" y="934"/>
                    </a:cubicBezTo>
                    <a:cubicBezTo>
                      <a:pt x="104" y="965"/>
                      <a:pt x="132" y="980"/>
                      <a:pt x="160" y="980"/>
                    </a:cubicBezTo>
                    <a:cubicBezTo>
                      <a:pt x="187" y="980"/>
                      <a:pt x="214" y="967"/>
                      <a:pt x="229" y="941"/>
                    </a:cubicBezTo>
                    <a:cubicBezTo>
                      <a:pt x="362" y="694"/>
                      <a:pt x="308" y="340"/>
                      <a:pt x="308" y="70"/>
                    </a:cubicBezTo>
                    <a:cubicBezTo>
                      <a:pt x="308" y="25"/>
                      <a:pt x="270" y="1"/>
                      <a:pt x="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77"/>
              <p:cNvSpPr/>
              <p:nvPr/>
            </p:nvSpPr>
            <p:spPr>
              <a:xfrm>
                <a:off x="494920" y="1204850"/>
                <a:ext cx="12415" cy="2822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939" extrusionOk="0">
                    <a:moveTo>
                      <a:pt x="89" y="0"/>
                    </a:moveTo>
                    <a:cubicBezTo>
                      <a:pt x="45" y="0"/>
                      <a:pt x="1" y="31"/>
                      <a:pt x="10" y="84"/>
                    </a:cubicBezTo>
                    <a:cubicBezTo>
                      <a:pt x="36" y="270"/>
                      <a:pt x="66" y="461"/>
                      <a:pt x="105" y="643"/>
                    </a:cubicBezTo>
                    <a:cubicBezTo>
                      <a:pt x="123" y="718"/>
                      <a:pt x="141" y="939"/>
                      <a:pt x="257" y="939"/>
                    </a:cubicBezTo>
                    <a:cubicBezTo>
                      <a:pt x="265" y="939"/>
                      <a:pt x="272" y="938"/>
                      <a:pt x="280" y="936"/>
                    </a:cubicBezTo>
                    <a:cubicBezTo>
                      <a:pt x="412" y="905"/>
                      <a:pt x="340" y="703"/>
                      <a:pt x="321" y="624"/>
                    </a:cubicBezTo>
                    <a:cubicBezTo>
                      <a:pt x="275" y="434"/>
                      <a:pt x="222" y="244"/>
                      <a:pt x="166" y="54"/>
                    </a:cubicBezTo>
                    <a:cubicBezTo>
                      <a:pt x="154" y="17"/>
                      <a:pt x="122" y="0"/>
                      <a:pt x="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77"/>
              <p:cNvSpPr/>
              <p:nvPr/>
            </p:nvSpPr>
            <p:spPr>
              <a:xfrm>
                <a:off x="519298" y="1173649"/>
                <a:ext cx="12715" cy="3553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82" extrusionOk="0">
                    <a:moveTo>
                      <a:pt x="73" y="0"/>
                    </a:moveTo>
                    <a:cubicBezTo>
                      <a:pt x="41" y="0"/>
                      <a:pt x="12" y="18"/>
                      <a:pt x="8" y="62"/>
                    </a:cubicBezTo>
                    <a:cubicBezTo>
                      <a:pt x="1" y="244"/>
                      <a:pt x="43" y="430"/>
                      <a:pt x="69" y="613"/>
                    </a:cubicBezTo>
                    <a:cubicBezTo>
                      <a:pt x="96" y="780"/>
                      <a:pt x="103" y="981"/>
                      <a:pt x="191" y="1130"/>
                    </a:cubicBezTo>
                    <a:cubicBezTo>
                      <a:pt x="213" y="1165"/>
                      <a:pt x="249" y="1181"/>
                      <a:pt x="285" y="1181"/>
                    </a:cubicBezTo>
                    <a:cubicBezTo>
                      <a:pt x="338" y="1181"/>
                      <a:pt x="391" y="1147"/>
                      <a:pt x="400" y="1088"/>
                    </a:cubicBezTo>
                    <a:cubicBezTo>
                      <a:pt x="422" y="925"/>
                      <a:pt x="354" y="750"/>
                      <a:pt x="317" y="590"/>
                    </a:cubicBezTo>
                    <a:cubicBezTo>
                      <a:pt x="271" y="411"/>
                      <a:pt x="236" y="213"/>
                      <a:pt x="157" y="50"/>
                    </a:cubicBezTo>
                    <a:cubicBezTo>
                      <a:pt x="141" y="19"/>
                      <a:pt x="105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77"/>
              <p:cNvSpPr/>
              <p:nvPr/>
            </p:nvSpPr>
            <p:spPr>
              <a:xfrm>
                <a:off x="529759" y="1256582"/>
                <a:ext cx="7996" cy="2158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718" extrusionOk="0">
                    <a:moveTo>
                      <a:pt x="73" y="1"/>
                    </a:moveTo>
                    <a:cubicBezTo>
                      <a:pt x="38" y="1"/>
                      <a:pt x="0" y="28"/>
                      <a:pt x="2" y="70"/>
                    </a:cubicBezTo>
                    <a:cubicBezTo>
                      <a:pt x="6" y="180"/>
                      <a:pt x="11" y="287"/>
                      <a:pt x="18" y="393"/>
                    </a:cubicBezTo>
                    <a:cubicBezTo>
                      <a:pt x="29" y="488"/>
                      <a:pt x="29" y="602"/>
                      <a:pt x="86" y="682"/>
                    </a:cubicBezTo>
                    <a:cubicBezTo>
                      <a:pt x="103" y="705"/>
                      <a:pt x="132" y="718"/>
                      <a:pt x="161" y="718"/>
                    </a:cubicBezTo>
                    <a:cubicBezTo>
                      <a:pt x="190" y="718"/>
                      <a:pt x="219" y="704"/>
                      <a:pt x="231" y="670"/>
                    </a:cubicBezTo>
                    <a:cubicBezTo>
                      <a:pt x="265" y="572"/>
                      <a:pt x="234" y="470"/>
                      <a:pt x="216" y="370"/>
                    </a:cubicBezTo>
                    <a:cubicBezTo>
                      <a:pt x="189" y="260"/>
                      <a:pt x="162" y="154"/>
                      <a:pt x="128" y="44"/>
                    </a:cubicBezTo>
                    <a:cubicBezTo>
                      <a:pt x="120" y="14"/>
                      <a:pt x="97" y="1"/>
                      <a:pt x="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77"/>
              <p:cNvSpPr/>
              <p:nvPr/>
            </p:nvSpPr>
            <p:spPr>
              <a:xfrm>
                <a:off x="500692" y="1248556"/>
                <a:ext cx="9379" cy="27024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99" extrusionOk="0">
                    <a:moveTo>
                      <a:pt x="82" y="0"/>
                    </a:moveTo>
                    <a:cubicBezTo>
                      <a:pt x="47" y="0"/>
                      <a:pt x="13" y="25"/>
                      <a:pt x="20" y="71"/>
                    </a:cubicBezTo>
                    <a:cubicBezTo>
                      <a:pt x="38" y="204"/>
                      <a:pt x="50" y="344"/>
                      <a:pt x="50" y="481"/>
                    </a:cubicBezTo>
                    <a:cubicBezTo>
                      <a:pt x="50" y="607"/>
                      <a:pt x="0" y="748"/>
                      <a:pt x="69" y="858"/>
                    </a:cubicBezTo>
                    <a:cubicBezTo>
                      <a:pt x="86" y="886"/>
                      <a:pt x="116" y="899"/>
                      <a:pt x="146" y="899"/>
                    </a:cubicBezTo>
                    <a:cubicBezTo>
                      <a:pt x="174" y="899"/>
                      <a:pt x="202" y="887"/>
                      <a:pt x="220" y="865"/>
                    </a:cubicBezTo>
                    <a:cubicBezTo>
                      <a:pt x="312" y="763"/>
                      <a:pt x="274" y="592"/>
                      <a:pt x="259" y="467"/>
                    </a:cubicBezTo>
                    <a:cubicBezTo>
                      <a:pt x="236" y="318"/>
                      <a:pt x="202" y="181"/>
                      <a:pt x="145" y="41"/>
                    </a:cubicBezTo>
                    <a:cubicBezTo>
                      <a:pt x="133" y="13"/>
                      <a:pt x="107" y="0"/>
                      <a:pt x="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77"/>
              <p:cNvSpPr/>
              <p:nvPr/>
            </p:nvSpPr>
            <p:spPr>
              <a:xfrm>
                <a:off x="471414" y="1233196"/>
                <a:ext cx="12054" cy="3309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150" y="1"/>
                    </a:moveTo>
                    <a:cubicBezTo>
                      <a:pt x="121" y="1"/>
                      <a:pt x="90" y="19"/>
                      <a:pt x="81" y="50"/>
                    </a:cubicBezTo>
                    <a:cubicBezTo>
                      <a:pt x="16" y="244"/>
                      <a:pt x="1" y="441"/>
                      <a:pt x="35" y="643"/>
                    </a:cubicBezTo>
                    <a:cubicBezTo>
                      <a:pt x="62" y="802"/>
                      <a:pt x="115" y="1023"/>
                      <a:pt x="282" y="1095"/>
                    </a:cubicBezTo>
                    <a:cubicBezTo>
                      <a:pt x="291" y="1099"/>
                      <a:pt x="300" y="1101"/>
                      <a:pt x="310" y="1101"/>
                    </a:cubicBezTo>
                    <a:cubicBezTo>
                      <a:pt x="342" y="1101"/>
                      <a:pt x="374" y="1081"/>
                      <a:pt x="378" y="1046"/>
                    </a:cubicBezTo>
                    <a:cubicBezTo>
                      <a:pt x="400" y="890"/>
                      <a:pt x="305" y="741"/>
                      <a:pt x="264" y="593"/>
                    </a:cubicBezTo>
                    <a:cubicBezTo>
                      <a:pt x="213" y="418"/>
                      <a:pt x="199" y="236"/>
                      <a:pt x="202" y="57"/>
                    </a:cubicBezTo>
                    <a:cubicBezTo>
                      <a:pt x="202" y="18"/>
                      <a:pt x="177" y="1"/>
                      <a:pt x="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77"/>
              <p:cNvSpPr/>
              <p:nvPr/>
            </p:nvSpPr>
            <p:spPr>
              <a:xfrm>
                <a:off x="452236" y="1280298"/>
                <a:ext cx="9619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86" extrusionOk="0">
                    <a:moveTo>
                      <a:pt x="98" y="1"/>
                    </a:moveTo>
                    <a:cubicBezTo>
                      <a:pt x="59" y="1"/>
                      <a:pt x="16" y="27"/>
                      <a:pt x="12" y="69"/>
                    </a:cubicBezTo>
                    <a:cubicBezTo>
                      <a:pt x="0" y="174"/>
                      <a:pt x="23" y="285"/>
                      <a:pt x="42" y="392"/>
                    </a:cubicBezTo>
                    <a:cubicBezTo>
                      <a:pt x="61" y="502"/>
                      <a:pt x="72" y="597"/>
                      <a:pt x="167" y="669"/>
                    </a:cubicBezTo>
                    <a:cubicBezTo>
                      <a:pt x="181" y="680"/>
                      <a:pt x="200" y="685"/>
                      <a:pt x="218" y="685"/>
                    </a:cubicBezTo>
                    <a:cubicBezTo>
                      <a:pt x="244" y="685"/>
                      <a:pt x="269" y="673"/>
                      <a:pt x="277" y="646"/>
                    </a:cubicBezTo>
                    <a:cubicBezTo>
                      <a:pt x="319" y="536"/>
                      <a:pt x="293" y="456"/>
                      <a:pt x="258" y="346"/>
                    </a:cubicBezTo>
                    <a:cubicBezTo>
                      <a:pt x="228" y="239"/>
                      <a:pt x="209" y="132"/>
                      <a:pt x="160" y="38"/>
                    </a:cubicBezTo>
                    <a:cubicBezTo>
                      <a:pt x="148" y="12"/>
                      <a:pt x="123" y="1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77"/>
              <p:cNvSpPr/>
              <p:nvPr/>
            </p:nvSpPr>
            <p:spPr>
              <a:xfrm>
                <a:off x="429512" y="1246091"/>
                <a:ext cx="10190" cy="2014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670" extrusionOk="0">
                    <a:moveTo>
                      <a:pt x="89" y="1"/>
                    </a:moveTo>
                    <a:cubicBezTo>
                      <a:pt x="46" y="1"/>
                      <a:pt x="1" y="43"/>
                      <a:pt x="19" y="92"/>
                    </a:cubicBezTo>
                    <a:cubicBezTo>
                      <a:pt x="53" y="180"/>
                      <a:pt x="64" y="271"/>
                      <a:pt x="75" y="362"/>
                    </a:cubicBezTo>
                    <a:cubicBezTo>
                      <a:pt x="87" y="454"/>
                      <a:pt x="75" y="549"/>
                      <a:pt x="121" y="628"/>
                    </a:cubicBezTo>
                    <a:cubicBezTo>
                      <a:pt x="140" y="657"/>
                      <a:pt x="168" y="670"/>
                      <a:pt x="197" y="670"/>
                    </a:cubicBezTo>
                    <a:cubicBezTo>
                      <a:pt x="233" y="670"/>
                      <a:pt x="270" y="650"/>
                      <a:pt x="289" y="617"/>
                    </a:cubicBezTo>
                    <a:cubicBezTo>
                      <a:pt x="338" y="526"/>
                      <a:pt x="300" y="400"/>
                      <a:pt x="270" y="309"/>
                    </a:cubicBezTo>
                    <a:cubicBezTo>
                      <a:pt x="243" y="210"/>
                      <a:pt x="189" y="123"/>
                      <a:pt x="140" y="31"/>
                    </a:cubicBezTo>
                    <a:cubicBezTo>
                      <a:pt x="128" y="10"/>
                      <a:pt x="109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77"/>
              <p:cNvSpPr/>
              <p:nvPr/>
            </p:nvSpPr>
            <p:spPr>
              <a:xfrm>
                <a:off x="441866" y="1329144"/>
                <a:ext cx="13828" cy="26874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94" extrusionOk="0">
                    <a:moveTo>
                      <a:pt x="66" y="1"/>
                    </a:moveTo>
                    <a:cubicBezTo>
                      <a:pt x="33" y="1"/>
                      <a:pt x="1" y="25"/>
                      <a:pt x="3" y="67"/>
                    </a:cubicBezTo>
                    <a:cubicBezTo>
                      <a:pt x="10" y="223"/>
                      <a:pt x="45" y="371"/>
                      <a:pt x="101" y="519"/>
                    </a:cubicBezTo>
                    <a:cubicBezTo>
                      <a:pt x="147" y="641"/>
                      <a:pt x="205" y="827"/>
                      <a:pt x="330" y="884"/>
                    </a:cubicBezTo>
                    <a:cubicBezTo>
                      <a:pt x="344" y="891"/>
                      <a:pt x="357" y="893"/>
                      <a:pt x="370" y="893"/>
                    </a:cubicBezTo>
                    <a:cubicBezTo>
                      <a:pt x="421" y="893"/>
                      <a:pt x="459" y="851"/>
                      <a:pt x="459" y="797"/>
                    </a:cubicBezTo>
                    <a:cubicBezTo>
                      <a:pt x="459" y="671"/>
                      <a:pt x="341" y="542"/>
                      <a:pt x="288" y="432"/>
                    </a:cubicBezTo>
                    <a:cubicBezTo>
                      <a:pt x="227" y="306"/>
                      <a:pt x="174" y="173"/>
                      <a:pt x="124" y="40"/>
                    </a:cubicBezTo>
                    <a:cubicBezTo>
                      <a:pt x="113" y="13"/>
                      <a:pt x="89" y="1"/>
                      <a:pt x="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77"/>
              <p:cNvSpPr/>
              <p:nvPr/>
            </p:nvSpPr>
            <p:spPr>
              <a:xfrm>
                <a:off x="473849" y="1322170"/>
                <a:ext cx="17164" cy="2789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28" extrusionOk="0">
                    <a:moveTo>
                      <a:pt x="96" y="1"/>
                    </a:moveTo>
                    <a:cubicBezTo>
                      <a:pt x="48" y="1"/>
                      <a:pt x="0" y="43"/>
                      <a:pt x="15" y="104"/>
                    </a:cubicBezTo>
                    <a:cubicBezTo>
                      <a:pt x="60" y="264"/>
                      <a:pt x="106" y="413"/>
                      <a:pt x="174" y="564"/>
                    </a:cubicBezTo>
                    <a:cubicBezTo>
                      <a:pt x="235" y="694"/>
                      <a:pt x="288" y="838"/>
                      <a:pt x="414" y="915"/>
                    </a:cubicBezTo>
                    <a:cubicBezTo>
                      <a:pt x="428" y="924"/>
                      <a:pt x="443" y="928"/>
                      <a:pt x="458" y="928"/>
                    </a:cubicBezTo>
                    <a:cubicBezTo>
                      <a:pt x="514" y="928"/>
                      <a:pt x="571" y="873"/>
                      <a:pt x="558" y="815"/>
                    </a:cubicBezTo>
                    <a:cubicBezTo>
                      <a:pt x="536" y="683"/>
                      <a:pt x="437" y="580"/>
                      <a:pt x="372" y="466"/>
                    </a:cubicBezTo>
                    <a:cubicBezTo>
                      <a:pt x="297" y="333"/>
                      <a:pt x="224" y="192"/>
                      <a:pt x="167" y="52"/>
                    </a:cubicBezTo>
                    <a:cubicBezTo>
                      <a:pt x="153" y="16"/>
                      <a:pt x="124" y="1"/>
                      <a:pt x="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77"/>
              <p:cNvSpPr/>
              <p:nvPr/>
            </p:nvSpPr>
            <p:spPr>
              <a:xfrm>
                <a:off x="499610" y="1296680"/>
                <a:ext cx="15030" cy="3234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076" extrusionOk="0">
                    <a:moveTo>
                      <a:pt x="93" y="1"/>
                    </a:moveTo>
                    <a:cubicBezTo>
                      <a:pt x="47" y="1"/>
                      <a:pt x="1" y="34"/>
                      <a:pt x="10" y="89"/>
                    </a:cubicBezTo>
                    <a:cubicBezTo>
                      <a:pt x="59" y="398"/>
                      <a:pt x="119" y="698"/>
                      <a:pt x="233" y="987"/>
                    </a:cubicBezTo>
                    <a:cubicBezTo>
                      <a:pt x="255" y="1036"/>
                      <a:pt x="302" y="1076"/>
                      <a:pt x="354" y="1076"/>
                    </a:cubicBezTo>
                    <a:cubicBezTo>
                      <a:pt x="358" y="1076"/>
                      <a:pt x="362" y="1075"/>
                      <a:pt x="367" y="1075"/>
                    </a:cubicBezTo>
                    <a:cubicBezTo>
                      <a:pt x="389" y="1070"/>
                      <a:pt x="409" y="1067"/>
                      <a:pt x="428" y="1052"/>
                    </a:cubicBezTo>
                    <a:cubicBezTo>
                      <a:pt x="473" y="1017"/>
                      <a:pt x="500" y="961"/>
                      <a:pt x="477" y="903"/>
                    </a:cubicBezTo>
                    <a:cubicBezTo>
                      <a:pt x="367" y="626"/>
                      <a:pt x="253" y="345"/>
                      <a:pt x="170" y="55"/>
                    </a:cubicBezTo>
                    <a:cubicBezTo>
                      <a:pt x="158" y="18"/>
                      <a:pt x="126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77"/>
              <p:cNvSpPr/>
              <p:nvPr/>
            </p:nvSpPr>
            <p:spPr>
              <a:xfrm>
                <a:off x="536732" y="1341919"/>
                <a:ext cx="12986" cy="3102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2" extrusionOk="0">
                    <a:moveTo>
                      <a:pt x="71" y="1"/>
                    </a:moveTo>
                    <a:cubicBezTo>
                      <a:pt x="37" y="1"/>
                      <a:pt x="0" y="26"/>
                      <a:pt x="2" y="67"/>
                    </a:cubicBezTo>
                    <a:cubicBezTo>
                      <a:pt x="18" y="242"/>
                      <a:pt x="40" y="406"/>
                      <a:pt x="86" y="573"/>
                    </a:cubicBezTo>
                    <a:cubicBezTo>
                      <a:pt x="124" y="721"/>
                      <a:pt x="162" y="911"/>
                      <a:pt x="288" y="1014"/>
                    </a:cubicBezTo>
                    <a:cubicBezTo>
                      <a:pt x="302" y="1026"/>
                      <a:pt x="323" y="1032"/>
                      <a:pt x="343" y="1032"/>
                    </a:cubicBezTo>
                    <a:cubicBezTo>
                      <a:pt x="382" y="1032"/>
                      <a:pt x="421" y="1011"/>
                      <a:pt x="421" y="969"/>
                    </a:cubicBezTo>
                    <a:cubicBezTo>
                      <a:pt x="432" y="813"/>
                      <a:pt x="344" y="668"/>
                      <a:pt x="291" y="523"/>
                    </a:cubicBezTo>
                    <a:cubicBezTo>
                      <a:pt x="235" y="368"/>
                      <a:pt x="174" y="204"/>
                      <a:pt x="124" y="41"/>
                    </a:cubicBezTo>
                    <a:cubicBezTo>
                      <a:pt x="117" y="13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77"/>
              <p:cNvSpPr/>
              <p:nvPr/>
            </p:nvSpPr>
            <p:spPr>
              <a:xfrm>
                <a:off x="541842" y="1162677"/>
                <a:ext cx="14699" cy="2909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968" extrusionOk="0">
                    <a:moveTo>
                      <a:pt x="393" y="0"/>
                    </a:moveTo>
                    <a:cubicBezTo>
                      <a:pt x="377" y="0"/>
                      <a:pt x="361" y="7"/>
                      <a:pt x="350" y="23"/>
                    </a:cubicBezTo>
                    <a:cubicBezTo>
                      <a:pt x="186" y="259"/>
                      <a:pt x="0" y="681"/>
                      <a:pt x="228" y="939"/>
                    </a:cubicBezTo>
                    <a:cubicBezTo>
                      <a:pt x="244" y="958"/>
                      <a:pt x="271" y="968"/>
                      <a:pt x="296" y="968"/>
                    </a:cubicBezTo>
                    <a:cubicBezTo>
                      <a:pt x="329" y="968"/>
                      <a:pt x="360" y="950"/>
                      <a:pt x="365" y="909"/>
                    </a:cubicBezTo>
                    <a:cubicBezTo>
                      <a:pt x="380" y="783"/>
                      <a:pt x="342" y="658"/>
                      <a:pt x="346" y="532"/>
                    </a:cubicBezTo>
                    <a:cubicBezTo>
                      <a:pt x="346" y="385"/>
                      <a:pt x="384" y="225"/>
                      <a:pt x="460" y="95"/>
                    </a:cubicBezTo>
                    <a:cubicBezTo>
                      <a:pt x="488" y="51"/>
                      <a:pt x="438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77"/>
              <p:cNvSpPr/>
              <p:nvPr/>
            </p:nvSpPr>
            <p:spPr>
              <a:xfrm>
                <a:off x="516683" y="1379974"/>
                <a:ext cx="11693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6" extrusionOk="0">
                    <a:moveTo>
                      <a:pt x="85" y="1"/>
                    </a:moveTo>
                    <a:cubicBezTo>
                      <a:pt x="57" y="1"/>
                      <a:pt x="28" y="20"/>
                      <a:pt x="23" y="52"/>
                    </a:cubicBezTo>
                    <a:cubicBezTo>
                      <a:pt x="0" y="185"/>
                      <a:pt x="35" y="345"/>
                      <a:pt x="65" y="478"/>
                    </a:cubicBezTo>
                    <a:cubicBezTo>
                      <a:pt x="92" y="611"/>
                      <a:pt x="114" y="786"/>
                      <a:pt x="206" y="892"/>
                    </a:cubicBezTo>
                    <a:cubicBezTo>
                      <a:pt x="230" y="922"/>
                      <a:pt x="260" y="936"/>
                      <a:pt x="289" y="936"/>
                    </a:cubicBezTo>
                    <a:cubicBezTo>
                      <a:pt x="339" y="936"/>
                      <a:pt x="384" y="896"/>
                      <a:pt x="384" y="831"/>
                    </a:cubicBezTo>
                    <a:cubicBezTo>
                      <a:pt x="388" y="694"/>
                      <a:pt x="312" y="550"/>
                      <a:pt x="270" y="421"/>
                    </a:cubicBezTo>
                    <a:cubicBezTo>
                      <a:pt x="228" y="292"/>
                      <a:pt x="198" y="143"/>
                      <a:pt x="134" y="29"/>
                    </a:cubicBezTo>
                    <a:cubicBezTo>
                      <a:pt x="123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77"/>
              <p:cNvSpPr/>
              <p:nvPr/>
            </p:nvSpPr>
            <p:spPr>
              <a:xfrm>
                <a:off x="488788" y="1379884"/>
                <a:ext cx="11904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72" extrusionOk="0">
                    <a:moveTo>
                      <a:pt x="92" y="0"/>
                    </a:moveTo>
                    <a:cubicBezTo>
                      <a:pt x="65" y="0"/>
                      <a:pt x="38" y="20"/>
                      <a:pt x="31" y="48"/>
                    </a:cubicBezTo>
                    <a:cubicBezTo>
                      <a:pt x="0" y="150"/>
                      <a:pt x="31" y="283"/>
                      <a:pt x="54" y="386"/>
                    </a:cubicBezTo>
                    <a:cubicBezTo>
                      <a:pt x="77" y="500"/>
                      <a:pt x="103" y="614"/>
                      <a:pt x="160" y="717"/>
                    </a:cubicBezTo>
                    <a:cubicBezTo>
                      <a:pt x="182" y="755"/>
                      <a:pt x="215" y="771"/>
                      <a:pt x="248" y="771"/>
                    </a:cubicBezTo>
                    <a:cubicBezTo>
                      <a:pt x="320" y="771"/>
                      <a:pt x="395" y="697"/>
                      <a:pt x="370" y="614"/>
                    </a:cubicBezTo>
                    <a:cubicBezTo>
                      <a:pt x="339" y="508"/>
                      <a:pt x="286" y="413"/>
                      <a:pt x="248" y="310"/>
                    </a:cubicBezTo>
                    <a:cubicBezTo>
                      <a:pt x="214" y="218"/>
                      <a:pt x="191" y="109"/>
                      <a:pt x="137" y="25"/>
                    </a:cubicBezTo>
                    <a:cubicBezTo>
                      <a:pt x="126" y="7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77"/>
              <p:cNvSpPr/>
              <p:nvPr/>
            </p:nvSpPr>
            <p:spPr>
              <a:xfrm>
                <a:off x="460022" y="1389984"/>
                <a:ext cx="11844" cy="2143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13" extrusionOk="0">
                    <a:moveTo>
                      <a:pt x="68" y="0"/>
                    </a:moveTo>
                    <a:cubicBezTo>
                      <a:pt x="33" y="0"/>
                      <a:pt x="1" y="25"/>
                      <a:pt x="4" y="73"/>
                    </a:cubicBezTo>
                    <a:cubicBezTo>
                      <a:pt x="7" y="175"/>
                      <a:pt x="49" y="278"/>
                      <a:pt x="80" y="377"/>
                    </a:cubicBezTo>
                    <a:cubicBezTo>
                      <a:pt x="113" y="475"/>
                      <a:pt x="136" y="590"/>
                      <a:pt x="209" y="673"/>
                    </a:cubicBezTo>
                    <a:cubicBezTo>
                      <a:pt x="231" y="700"/>
                      <a:pt x="263" y="713"/>
                      <a:pt x="293" y="713"/>
                    </a:cubicBezTo>
                    <a:cubicBezTo>
                      <a:pt x="345" y="713"/>
                      <a:pt x="394" y="676"/>
                      <a:pt x="392" y="609"/>
                    </a:cubicBezTo>
                    <a:cubicBezTo>
                      <a:pt x="383" y="498"/>
                      <a:pt x="327" y="403"/>
                      <a:pt x="281" y="305"/>
                    </a:cubicBezTo>
                    <a:cubicBezTo>
                      <a:pt x="236" y="214"/>
                      <a:pt x="197" y="103"/>
                      <a:pt x="129" y="27"/>
                    </a:cubicBezTo>
                    <a:cubicBezTo>
                      <a:pt x="112" y="9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77"/>
              <p:cNvSpPr/>
              <p:nvPr/>
            </p:nvSpPr>
            <p:spPr>
              <a:xfrm>
                <a:off x="496093" y="1453168"/>
                <a:ext cx="16172" cy="2389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85" y="0"/>
                    </a:moveTo>
                    <a:cubicBezTo>
                      <a:pt x="44" y="0"/>
                      <a:pt x="5" y="29"/>
                      <a:pt x="5" y="84"/>
                    </a:cubicBezTo>
                    <a:cubicBezTo>
                      <a:pt x="1" y="252"/>
                      <a:pt x="43" y="412"/>
                      <a:pt x="134" y="552"/>
                    </a:cubicBezTo>
                    <a:cubicBezTo>
                      <a:pt x="187" y="641"/>
                      <a:pt x="312" y="795"/>
                      <a:pt x="434" y="795"/>
                    </a:cubicBezTo>
                    <a:cubicBezTo>
                      <a:pt x="452" y="795"/>
                      <a:pt x="470" y="792"/>
                      <a:pt x="487" y="784"/>
                    </a:cubicBezTo>
                    <a:cubicBezTo>
                      <a:pt x="518" y="769"/>
                      <a:pt x="538" y="742"/>
                      <a:pt x="538" y="708"/>
                    </a:cubicBezTo>
                    <a:cubicBezTo>
                      <a:pt x="538" y="602"/>
                      <a:pt x="401" y="514"/>
                      <a:pt x="340" y="435"/>
                    </a:cubicBezTo>
                    <a:cubicBezTo>
                      <a:pt x="256" y="328"/>
                      <a:pt x="195" y="207"/>
                      <a:pt x="168" y="73"/>
                    </a:cubicBezTo>
                    <a:cubicBezTo>
                      <a:pt x="159" y="24"/>
                      <a:pt x="122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77"/>
              <p:cNvSpPr/>
              <p:nvPr/>
            </p:nvSpPr>
            <p:spPr>
              <a:xfrm>
                <a:off x="522514" y="1437297"/>
                <a:ext cx="15661" cy="23747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90" extrusionOk="0">
                    <a:moveTo>
                      <a:pt x="99" y="1"/>
                    </a:moveTo>
                    <a:cubicBezTo>
                      <a:pt x="50" y="1"/>
                      <a:pt x="0" y="44"/>
                      <a:pt x="23" y="103"/>
                    </a:cubicBezTo>
                    <a:cubicBezTo>
                      <a:pt x="73" y="240"/>
                      <a:pt x="138" y="366"/>
                      <a:pt x="201" y="495"/>
                    </a:cubicBezTo>
                    <a:cubicBezTo>
                      <a:pt x="255" y="601"/>
                      <a:pt x="308" y="719"/>
                      <a:pt x="415" y="780"/>
                    </a:cubicBezTo>
                    <a:cubicBezTo>
                      <a:pt x="426" y="787"/>
                      <a:pt x="437" y="789"/>
                      <a:pt x="447" y="789"/>
                    </a:cubicBezTo>
                    <a:cubicBezTo>
                      <a:pt x="485" y="789"/>
                      <a:pt x="513" y="751"/>
                      <a:pt x="513" y="715"/>
                    </a:cubicBezTo>
                    <a:cubicBezTo>
                      <a:pt x="521" y="594"/>
                      <a:pt x="441" y="475"/>
                      <a:pt x="384" y="377"/>
                    </a:cubicBezTo>
                    <a:cubicBezTo>
                      <a:pt x="312" y="263"/>
                      <a:pt x="243" y="145"/>
                      <a:pt x="164" y="35"/>
                    </a:cubicBezTo>
                    <a:cubicBezTo>
                      <a:pt x="148" y="11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77"/>
              <p:cNvSpPr/>
              <p:nvPr/>
            </p:nvSpPr>
            <p:spPr>
              <a:xfrm>
                <a:off x="546832" y="1412889"/>
                <a:ext cx="15451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91" extrusionOk="0">
                    <a:moveTo>
                      <a:pt x="105" y="1"/>
                    </a:moveTo>
                    <a:cubicBezTo>
                      <a:pt x="55" y="1"/>
                      <a:pt x="1" y="57"/>
                      <a:pt x="17" y="117"/>
                    </a:cubicBezTo>
                    <a:cubicBezTo>
                      <a:pt x="89" y="398"/>
                      <a:pt x="176" y="683"/>
                      <a:pt x="309" y="942"/>
                    </a:cubicBezTo>
                    <a:cubicBezTo>
                      <a:pt x="327" y="977"/>
                      <a:pt x="355" y="991"/>
                      <a:pt x="384" y="991"/>
                    </a:cubicBezTo>
                    <a:cubicBezTo>
                      <a:pt x="446" y="991"/>
                      <a:pt x="514" y="923"/>
                      <a:pt x="496" y="850"/>
                    </a:cubicBezTo>
                    <a:cubicBezTo>
                      <a:pt x="424" y="569"/>
                      <a:pt x="298" y="299"/>
                      <a:pt x="164" y="41"/>
                    </a:cubicBezTo>
                    <a:cubicBezTo>
                      <a:pt x="150" y="12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77"/>
              <p:cNvSpPr/>
              <p:nvPr/>
            </p:nvSpPr>
            <p:spPr>
              <a:xfrm>
                <a:off x="565349" y="1484519"/>
                <a:ext cx="17675" cy="3018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4" extrusionOk="0">
                    <a:moveTo>
                      <a:pt x="79" y="1"/>
                    </a:moveTo>
                    <a:cubicBezTo>
                      <a:pt x="40" y="1"/>
                      <a:pt x="1" y="37"/>
                      <a:pt x="16" y="83"/>
                    </a:cubicBezTo>
                    <a:cubicBezTo>
                      <a:pt x="73" y="243"/>
                      <a:pt x="150" y="395"/>
                      <a:pt x="218" y="551"/>
                    </a:cubicBezTo>
                    <a:cubicBezTo>
                      <a:pt x="278" y="688"/>
                      <a:pt x="336" y="855"/>
                      <a:pt x="434" y="969"/>
                    </a:cubicBezTo>
                    <a:cubicBezTo>
                      <a:pt x="454" y="993"/>
                      <a:pt x="478" y="1003"/>
                      <a:pt x="501" y="1003"/>
                    </a:cubicBezTo>
                    <a:cubicBezTo>
                      <a:pt x="547" y="1003"/>
                      <a:pt x="588" y="960"/>
                      <a:pt x="575" y="901"/>
                    </a:cubicBezTo>
                    <a:cubicBezTo>
                      <a:pt x="545" y="752"/>
                      <a:pt x="446" y="604"/>
                      <a:pt x="373" y="471"/>
                    </a:cubicBezTo>
                    <a:cubicBezTo>
                      <a:pt x="294" y="327"/>
                      <a:pt x="222" y="171"/>
                      <a:pt x="127" y="27"/>
                    </a:cubicBezTo>
                    <a:cubicBezTo>
                      <a:pt x="115" y="9"/>
                      <a:pt x="97" y="1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77"/>
              <p:cNvSpPr/>
              <p:nvPr/>
            </p:nvSpPr>
            <p:spPr>
              <a:xfrm>
                <a:off x="546892" y="1493777"/>
                <a:ext cx="14489" cy="2398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798" extrusionOk="0">
                    <a:moveTo>
                      <a:pt x="90" y="1"/>
                    </a:moveTo>
                    <a:cubicBezTo>
                      <a:pt x="45" y="1"/>
                      <a:pt x="0" y="41"/>
                      <a:pt x="15" y="98"/>
                    </a:cubicBezTo>
                    <a:cubicBezTo>
                      <a:pt x="71" y="327"/>
                      <a:pt x="143" y="566"/>
                      <a:pt x="276" y="760"/>
                    </a:cubicBezTo>
                    <a:cubicBezTo>
                      <a:pt x="296" y="786"/>
                      <a:pt x="324" y="798"/>
                      <a:pt x="353" y="798"/>
                    </a:cubicBezTo>
                    <a:cubicBezTo>
                      <a:pt x="417" y="798"/>
                      <a:pt x="482" y="743"/>
                      <a:pt x="448" y="672"/>
                    </a:cubicBezTo>
                    <a:cubicBezTo>
                      <a:pt x="349" y="463"/>
                      <a:pt x="231" y="270"/>
                      <a:pt x="155" y="49"/>
                    </a:cubicBezTo>
                    <a:cubicBezTo>
                      <a:pt x="142" y="15"/>
                      <a:pt x="116" y="1"/>
                      <a:pt x="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77"/>
              <p:cNvSpPr/>
              <p:nvPr/>
            </p:nvSpPr>
            <p:spPr>
              <a:xfrm>
                <a:off x="517525" y="1506673"/>
                <a:ext cx="17615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16" extrusionOk="0">
                    <a:moveTo>
                      <a:pt x="92" y="1"/>
                    </a:moveTo>
                    <a:cubicBezTo>
                      <a:pt x="45" y="1"/>
                      <a:pt x="0" y="53"/>
                      <a:pt x="30" y="106"/>
                    </a:cubicBezTo>
                    <a:cubicBezTo>
                      <a:pt x="102" y="236"/>
                      <a:pt x="174" y="362"/>
                      <a:pt x="250" y="487"/>
                    </a:cubicBezTo>
                    <a:cubicBezTo>
                      <a:pt x="318" y="601"/>
                      <a:pt x="379" y="727"/>
                      <a:pt x="486" y="806"/>
                    </a:cubicBezTo>
                    <a:cubicBezTo>
                      <a:pt x="496" y="813"/>
                      <a:pt x="508" y="816"/>
                      <a:pt x="520" y="816"/>
                    </a:cubicBezTo>
                    <a:cubicBezTo>
                      <a:pt x="552" y="816"/>
                      <a:pt x="585" y="796"/>
                      <a:pt x="577" y="761"/>
                    </a:cubicBezTo>
                    <a:cubicBezTo>
                      <a:pt x="554" y="627"/>
                      <a:pt x="478" y="525"/>
                      <a:pt x="406" y="415"/>
                    </a:cubicBezTo>
                    <a:cubicBezTo>
                      <a:pt x="322" y="285"/>
                      <a:pt x="235" y="157"/>
                      <a:pt x="148" y="31"/>
                    </a:cubicBezTo>
                    <a:cubicBezTo>
                      <a:pt x="132" y="10"/>
                      <a:pt x="112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77"/>
              <p:cNvSpPr/>
              <p:nvPr/>
            </p:nvSpPr>
            <p:spPr>
              <a:xfrm>
                <a:off x="559758" y="1538175"/>
                <a:ext cx="20982" cy="2852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949" extrusionOk="0">
                    <a:moveTo>
                      <a:pt x="84" y="0"/>
                    </a:moveTo>
                    <a:cubicBezTo>
                      <a:pt x="40" y="0"/>
                      <a:pt x="0" y="49"/>
                      <a:pt x="27" y="101"/>
                    </a:cubicBezTo>
                    <a:cubicBezTo>
                      <a:pt x="108" y="249"/>
                      <a:pt x="187" y="397"/>
                      <a:pt x="275" y="546"/>
                    </a:cubicBezTo>
                    <a:cubicBezTo>
                      <a:pt x="354" y="674"/>
                      <a:pt x="422" y="827"/>
                      <a:pt x="541" y="925"/>
                    </a:cubicBezTo>
                    <a:cubicBezTo>
                      <a:pt x="558" y="941"/>
                      <a:pt x="577" y="948"/>
                      <a:pt x="596" y="948"/>
                    </a:cubicBezTo>
                    <a:cubicBezTo>
                      <a:pt x="648" y="948"/>
                      <a:pt x="697" y="893"/>
                      <a:pt x="678" y="834"/>
                    </a:cubicBezTo>
                    <a:cubicBezTo>
                      <a:pt x="632" y="686"/>
                      <a:pt x="525" y="560"/>
                      <a:pt x="438" y="435"/>
                    </a:cubicBezTo>
                    <a:cubicBezTo>
                      <a:pt x="339" y="295"/>
                      <a:pt x="240" y="162"/>
                      <a:pt x="134" y="28"/>
                    </a:cubicBezTo>
                    <a:cubicBezTo>
                      <a:pt x="120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77"/>
              <p:cNvSpPr/>
              <p:nvPr/>
            </p:nvSpPr>
            <p:spPr>
              <a:xfrm>
                <a:off x="575208" y="1532614"/>
                <a:ext cx="20351" cy="2308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8" extrusionOk="0">
                    <a:moveTo>
                      <a:pt x="139" y="0"/>
                    </a:moveTo>
                    <a:cubicBezTo>
                      <a:pt x="69" y="0"/>
                      <a:pt x="0" y="84"/>
                      <a:pt x="53" y="152"/>
                    </a:cubicBezTo>
                    <a:cubicBezTo>
                      <a:pt x="194" y="335"/>
                      <a:pt x="308" y="540"/>
                      <a:pt x="449" y="715"/>
                    </a:cubicBezTo>
                    <a:cubicBezTo>
                      <a:pt x="475" y="747"/>
                      <a:pt x="509" y="768"/>
                      <a:pt x="549" y="768"/>
                    </a:cubicBezTo>
                    <a:cubicBezTo>
                      <a:pt x="562" y="768"/>
                      <a:pt x="575" y="766"/>
                      <a:pt x="589" y="761"/>
                    </a:cubicBezTo>
                    <a:cubicBezTo>
                      <a:pt x="608" y="754"/>
                      <a:pt x="624" y="742"/>
                      <a:pt x="638" y="726"/>
                    </a:cubicBezTo>
                    <a:cubicBezTo>
                      <a:pt x="666" y="700"/>
                      <a:pt x="677" y="647"/>
                      <a:pt x="661" y="609"/>
                    </a:cubicBezTo>
                    <a:cubicBezTo>
                      <a:pt x="566" y="384"/>
                      <a:pt x="376" y="187"/>
                      <a:pt x="198" y="24"/>
                    </a:cubicBezTo>
                    <a:cubicBezTo>
                      <a:pt x="180" y="7"/>
                      <a:pt x="159" y="0"/>
                      <a:pt x="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77"/>
              <p:cNvSpPr/>
              <p:nvPr/>
            </p:nvSpPr>
            <p:spPr>
              <a:xfrm>
                <a:off x="599075" y="1577281"/>
                <a:ext cx="2107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42" extrusionOk="0">
                    <a:moveTo>
                      <a:pt x="98" y="0"/>
                    </a:moveTo>
                    <a:cubicBezTo>
                      <a:pt x="47" y="0"/>
                      <a:pt x="0" y="55"/>
                      <a:pt x="35" y="112"/>
                    </a:cubicBezTo>
                    <a:cubicBezTo>
                      <a:pt x="172" y="321"/>
                      <a:pt x="320" y="533"/>
                      <a:pt x="499" y="712"/>
                    </a:cubicBezTo>
                    <a:cubicBezTo>
                      <a:pt x="519" y="733"/>
                      <a:pt x="540" y="742"/>
                      <a:pt x="561" y="742"/>
                    </a:cubicBezTo>
                    <a:cubicBezTo>
                      <a:pt x="636" y="742"/>
                      <a:pt x="700" y="631"/>
                      <a:pt x="632" y="560"/>
                    </a:cubicBezTo>
                    <a:cubicBezTo>
                      <a:pt x="468" y="385"/>
                      <a:pt x="305" y="217"/>
                      <a:pt x="156" y="31"/>
                    </a:cubicBezTo>
                    <a:cubicBezTo>
                      <a:pt x="140" y="9"/>
                      <a:pt x="119" y="0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77"/>
              <p:cNvSpPr/>
              <p:nvPr/>
            </p:nvSpPr>
            <p:spPr>
              <a:xfrm>
                <a:off x="756795" y="1252013"/>
                <a:ext cx="586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873" extrusionOk="0">
                    <a:moveTo>
                      <a:pt x="81" y="0"/>
                    </a:moveTo>
                    <a:cubicBezTo>
                      <a:pt x="76" y="0"/>
                      <a:pt x="70" y="3"/>
                      <a:pt x="69" y="9"/>
                    </a:cubicBezTo>
                    <a:cubicBezTo>
                      <a:pt x="46" y="146"/>
                      <a:pt x="35" y="280"/>
                      <a:pt x="31" y="420"/>
                    </a:cubicBezTo>
                    <a:cubicBezTo>
                      <a:pt x="23" y="557"/>
                      <a:pt x="0" y="701"/>
                      <a:pt x="42" y="834"/>
                    </a:cubicBezTo>
                    <a:cubicBezTo>
                      <a:pt x="48" y="859"/>
                      <a:pt x="73" y="872"/>
                      <a:pt x="98" y="872"/>
                    </a:cubicBezTo>
                    <a:cubicBezTo>
                      <a:pt x="118" y="872"/>
                      <a:pt x="138" y="863"/>
                      <a:pt x="145" y="842"/>
                    </a:cubicBezTo>
                    <a:cubicBezTo>
                      <a:pt x="194" y="713"/>
                      <a:pt x="179" y="572"/>
                      <a:pt x="168" y="435"/>
                    </a:cubicBezTo>
                    <a:cubicBezTo>
                      <a:pt x="160" y="287"/>
                      <a:pt x="137" y="150"/>
                      <a:pt x="88" y="6"/>
                    </a:cubicBezTo>
                    <a:cubicBezTo>
                      <a:pt x="88" y="2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77"/>
              <p:cNvSpPr/>
              <p:nvPr/>
            </p:nvSpPr>
            <p:spPr>
              <a:xfrm>
                <a:off x="737256" y="1257002"/>
                <a:ext cx="6192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852" extrusionOk="0">
                    <a:moveTo>
                      <a:pt x="92" y="0"/>
                    </a:moveTo>
                    <a:cubicBezTo>
                      <a:pt x="72" y="0"/>
                      <a:pt x="50" y="14"/>
                      <a:pt x="46" y="37"/>
                    </a:cubicBezTo>
                    <a:cubicBezTo>
                      <a:pt x="20" y="174"/>
                      <a:pt x="27" y="319"/>
                      <a:pt x="23" y="456"/>
                    </a:cubicBezTo>
                    <a:cubicBezTo>
                      <a:pt x="20" y="581"/>
                      <a:pt x="0" y="721"/>
                      <a:pt x="69" y="832"/>
                    </a:cubicBezTo>
                    <a:cubicBezTo>
                      <a:pt x="77" y="845"/>
                      <a:pt x="91" y="851"/>
                      <a:pt x="104" y="851"/>
                    </a:cubicBezTo>
                    <a:cubicBezTo>
                      <a:pt x="120" y="851"/>
                      <a:pt x="136" y="843"/>
                      <a:pt x="145" y="828"/>
                    </a:cubicBezTo>
                    <a:cubicBezTo>
                      <a:pt x="206" y="714"/>
                      <a:pt x="179" y="570"/>
                      <a:pt x="171" y="444"/>
                    </a:cubicBezTo>
                    <a:cubicBezTo>
                      <a:pt x="164" y="307"/>
                      <a:pt x="160" y="166"/>
                      <a:pt x="129" y="30"/>
                    </a:cubicBezTo>
                    <a:cubicBezTo>
                      <a:pt x="124" y="9"/>
                      <a:pt x="108" y="0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77"/>
              <p:cNvSpPr/>
              <p:nvPr/>
            </p:nvSpPr>
            <p:spPr>
              <a:xfrm>
                <a:off x="696917" y="1329415"/>
                <a:ext cx="7335" cy="2188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28" extrusionOk="0">
                    <a:moveTo>
                      <a:pt x="145" y="1"/>
                    </a:moveTo>
                    <a:cubicBezTo>
                      <a:pt x="121" y="1"/>
                      <a:pt x="97" y="14"/>
                      <a:pt x="95" y="39"/>
                    </a:cubicBezTo>
                    <a:cubicBezTo>
                      <a:pt x="88" y="149"/>
                      <a:pt x="69" y="259"/>
                      <a:pt x="53" y="365"/>
                    </a:cubicBezTo>
                    <a:cubicBezTo>
                      <a:pt x="38" y="468"/>
                      <a:pt x="0" y="567"/>
                      <a:pt x="27" y="666"/>
                    </a:cubicBezTo>
                    <a:cubicBezTo>
                      <a:pt x="36" y="705"/>
                      <a:pt x="76" y="727"/>
                      <a:pt x="114" y="727"/>
                    </a:cubicBezTo>
                    <a:cubicBezTo>
                      <a:pt x="139" y="727"/>
                      <a:pt x="164" y="717"/>
                      <a:pt x="179" y="697"/>
                    </a:cubicBezTo>
                    <a:cubicBezTo>
                      <a:pt x="244" y="605"/>
                      <a:pt x="236" y="488"/>
                      <a:pt x="236" y="377"/>
                    </a:cubicBezTo>
                    <a:cubicBezTo>
                      <a:pt x="236" y="255"/>
                      <a:pt x="216" y="149"/>
                      <a:pt x="190" y="31"/>
                    </a:cubicBezTo>
                    <a:cubicBezTo>
                      <a:pt x="185" y="10"/>
                      <a:pt x="165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77"/>
              <p:cNvSpPr/>
              <p:nvPr/>
            </p:nvSpPr>
            <p:spPr>
              <a:xfrm>
                <a:off x="680926" y="1282913"/>
                <a:ext cx="7214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42" extrusionOk="0">
                    <a:moveTo>
                      <a:pt x="115" y="0"/>
                    </a:moveTo>
                    <a:cubicBezTo>
                      <a:pt x="96" y="0"/>
                      <a:pt x="77" y="12"/>
                      <a:pt x="72" y="38"/>
                    </a:cubicBezTo>
                    <a:cubicBezTo>
                      <a:pt x="49" y="171"/>
                      <a:pt x="38" y="305"/>
                      <a:pt x="27" y="445"/>
                    </a:cubicBezTo>
                    <a:cubicBezTo>
                      <a:pt x="18" y="547"/>
                      <a:pt x="0" y="650"/>
                      <a:pt x="83" y="730"/>
                    </a:cubicBezTo>
                    <a:cubicBezTo>
                      <a:pt x="93" y="738"/>
                      <a:pt x="104" y="741"/>
                      <a:pt x="115" y="741"/>
                    </a:cubicBezTo>
                    <a:cubicBezTo>
                      <a:pt x="130" y="741"/>
                      <a:pt x="145" y="735"/>
                      <a:pt x="155" y="726"/>
                    </a:cubicBezTo>
                    <a:cubicBezTo>
                      <a:pt x="239" y="647"/>
                      <a:pt x="216" y="536"/>
                      <a:pt x="209" y="430"/>
                    </a:cubicBezTo>
                    <a:cubicBezTo>
                      <a:pt x="197" y="296"/>
                      <a:pt x="186" y="171"/>
                      <a:pt x="164" y="42"/>
                    </a:cubicBezTo>
                    <a:cubicBezTo>
                      <a:pt x="159" y="15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77"/>
              <p:cNvSpPr/>
              <p:nvPr/>
            </p:nvSpPr>
            <p:spPr>
              <a:xfrm>
                <a:off x="637039" y="1268425"/>
                <a:ext cx="9830" cy="2540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45" extrusionOk="0">
                    <a:moveTo>
                      <a:pt x="96" y="0"/>
                    </a:moveTo>
                    <a:cubicBezTo>
                      <a:pt x="85" y="0"/>
                      <a:pt x="74" y="6"/>
                      <a:pt x="69" y="18"/>
                    </a:cubicBezTo>
                    <a:cubicBezTo>
                      <a:pt x="4" y="148"/>
                      <a:pt x="0" y="304"/>
                      <a:pt x="4" y="444"/>
                    </a:cubicBezTo>
                    <a:cubicBezTo>
                      <a:pt x="8" y="569"/>
                      <a:pt x="0" y="775"/>
                      <a:pt x="133" y="836"/>
                    </a:cubicBezTo>
                    <a:cubicBezTo>
                      <a:pt x="147" y="842"/>
                      <a:pt x="161" y="845"/>
                      <a:pt x="174" y="845"/>
                    </a:cubicBezTo>
                    <a:cubicBezTo>
                      <a:pt x="209" y="845"/>
                      <a:pt x="239" y="824"/>
                      <a:pt x="258" y="790"/>
                    </a:cubicBezTo>
                    <a:cubicBezTo>
                      <a:pt x="327" y="687"/>
                      <a:pt x="236" y="527"/>
                      <a:pt x="209" y="422"/>
                    </a:cubicBezTo>
                    <a:cubicBezTo>
                      <a:pt x="175" y="288"/>
                      <a:pt x="167" y="151"/>
                      <a:pt x="125" y="22"/>
                    </a:cubicBezTo>
                    <a:cubicBezTo>
                      <a:pt x="121" y="8"/>
                      <a:pt x="109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77"/>
              <p:cNvSpPr/>
              <p:nvPr/>
            </p:nvSpPr>
            <p:spPr>
              <a:xfrm>
                <a:off x="600698" y="1217294"/>
                <a:ext cx="7425" cy="2329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775" extrusionOk="0">
                    <a:moveTo>
                      <a:pt x="49" y="0"/>
                    </a:moveTo>
                    <a:cubicBezTo>
                      <a:pt x="32" y="0"/>
                      <a:pt x="15" y="13"/>
                      <a:pt x="15" y="35"/>
                    </a:cubicBezTo>
                    <a:cubicBezTo>
                      <a:pt x="11" y="161"/>
                      <a:pt x="0" y="282"/>
                      <a:pt x="11" y="412"/>
                    </a:cubicBezTo>
                    <a:cubicBezTo>
                      <a:pt x="18" y="514"/>
                      <a:pt x="15" y="651"/>
                      <a:pt x="80" y="738"/>
                    </a:cubicBezTo>
                    <a:cubicBezTo>
                      <a:pt x="97" y="763"/>
                      <a:pt x="126" y="774"/>
                      <a:pt x="155" y="774"/>
                    </a:cubicBezTo>
                    <a:cubicBezTo>
                      <a:pt x="194" y="774"/>
                      <a:pt x="231" y="752"/>
                      <a:pt x="236" y="708"/>
                    </a:cubicBezTo>
                    <a:cubicBezTo>
                      <a:pt x="247" y="601"/>
                      <a:pt x="194" y="499"/>
                      <a:pt x="167" y="396"/>
                    </a:cubicBezTo>
                    <a:cubicBezTo>
                      <a:pt x="137" y="278"/>
                      <a:pt x="99" y="153"/>
                      <a:pt x="83" y="31"/>
                    </a:cubicBezTo>
                    <a:cubicBezTo>
                      <a:pt x="80" y="10"/>
                      <a:pt x="65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77"/>
              <p:cNvSpPr/>
              <p:nvPr/>
            </p:nvSpPr>
            <p:spPr>
              <a:xfrm>
                <a:off x="629915" y="1194480"/>
                <a:ext cx="8266" cy="2299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65" extrusionOk="0">
                    <a:moveTo>
                      <a:pt x="82" y="1"/>
                    </a:moveTo>
                    <a:cubicBezTo>
                      <a:pt x="62" y="1"/>
                      <a:pt x="45" y="12"/>
                      <a:pt x="43" y="37"/>
                    </a:cubicBezTo>
                    <a:cubicBezTo>
                      <a:pt x="36" y="151"/>
                      <a:pt x="27" y="269"/>
                      <a:pt x="24" y="383"/>
                    </a:cubicBezTo>
                    <a:cubicBezTo>
                      <a:pt x="24" y="490"/>
                      <a:pt x="1" y="638"/>
                      <a:pt x="69" y="725"/>
                    </a:cubicBezTo>
                    <a:cubicBezTo>
                      <a:pt x="90" y="750"/>
                      <a:pt x="123" y="764"/>
                      <a:pt x="154" y="764"/>
                    </a:cubicBezTo>
                    <a:cubicBezTo>
                      <a:pt x="187" y="764"/>
                      <a:pt x="217" y="749"/>
                      <a:pt x="233" y="714"/>
                    </a:cubicBezTo>
                    <a:cubicBezTo>
                      <a:pt x="275" y="608"/>
                      <a:pt x="225" y="497"/>
                      <a:pt x="203" y="391"/>
                    </a:cubicBezTo>
                    <a:cubicBezTo>
                      <a:pt x="180" y="273"/>
                      <a:pt x="153" y="159"/>
                      <a:pt x="134" y="41"/>
                    </a:cubicBezTo>
                    <a:cubicBezTo>
                      <a:pt x="130" y="16"/>
                      <a:pt x="105" y="1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77"/>
              <p:cNvSpPr/>
              <p:nvPr/>
            </p:nvSpPr>
            <p:spPr>
              <a:xfrm>
                <a:off x="602952" y="1159701"/>
                <a:ext cx="9860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29" extrusionOk="0">
                    <a:moveTo>
                      <a:pt x="232" y="0"/>
                    </a:moveTo>
                    <a:cubicBezTo>
                      <a:pt x="211" y="0"/>
                      <a:pt x="190" y="11"/>
                      <a:pt x="180" y="35"/>
                    </a:cubicBezTo>
                    <a:cubicBezTo>
                      <a:pt x="92" y="217"/>
                      <a:pt x="1" y="536"/>
                      <a:pt x="161" y="704"/>
                    </a:cubicBezTo>
                    <a:cubicBezTo>
                      <a:pt x="176" y="721"/>
                      <a:pt x="196" y="729"/>
                      <a:pt x="217" y="729"/>
                    </a:cubicBezTo>
                    <a:cubicBezTo>
                      <a:pt x="260" y="729"/>
                      <a:pt x="305" y="696"/>
                      <a:pt x="313" y="654"/>
                    </a:cubicBezTo>
                    <a:cubicBezTo>
                      <a:pt x="328" y="563"/>
                      <a:pt x="282" y="468"/>
                      <a:pt x="278" y="373"/>
                    </a:cubicBezTo>
                    <a:cubicBezTo>
                      <a:pt x="271" y="278"/>
                      <a:pt x="275" y="168"/>
                      <a:pt x="294" y="73"/>
                    </a:cubicBezTo>
                    <a:cubicBezTo>
                      <a:pt x="306" y="30"/>
                      <a:pt x="268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77"/>
              <p:cNvSpPr/>
              <p:nvPr/>
            </p:nvSpPr>
            <p:spPr>
              <a:xfrm>
                <a:off x="642841" y="1144972"/>
                <a:ext cx="8056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29" extrusionOk="0">
                    <a:moveTo>
                      <a:pt x="63" y="0"/>
                    </a:moveTo>
                    <a:cubicBezTo>
                      <a:pt x="35" y="0"/>
                      <a:pt x="6" y="24"/>
                      <a:pt x="4" y="57"/>
                    </a:cubicBezTo>
                    <a:cubicBezTo>
                      <a:pt x="1" y="171"/>
                      <a:pt x="8" y="282"/>
                      <a:pt x="16" y="391"/>
                    </a:cubicBezTo>
                    <a:cubicBezTo>
                      <a:pt x="27" y="487"/>
                      <a:pt x="20" y="609"/>
                      <a:pt x="76" y="688"/>
                    </a:cubicBezTo>
                    <a:cubicBezTo>
                      <a:pt x="96" y="713"/>
                      <a:pt x="129" y="728"/>
                      <a:pt x="160" y="728"/>
                    </a:cubicBezTo>
                    <a:cubicBezTo>
                      <a:pt x="192" y="728"/>
                      <a:pt x="221" y="713"/>
                      <a:pt x="232" y="677"/>
                    </a:cubicBezTo>
                    <a:cubicBezTo>
                      <a:pt x="267" y="574"/>
                      <a:pt x="229" y="475"/>
                      <a:pt x="206" y="369"/>
                    </a:cubicBezTo>
                    <a:cubicBezTo>
                      <a:pt x="180" y="259"/>
                      <a:pt x="153" y="145"/>
                      <a:pt x="111" y="38"/>
                    </a:cubicBezTo>
                    <a:cubicBezTo>
                      <a:pt x="102" y="12"/>
                      <a:pt x="83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77"/>
              <p:cNvSpPr/>
              <p:nvPr/>
            </p:nvSpPr>
            <p:spPr>
              <a:xfrm>
                <a:off x="690725" y="1150443"/>
                <a:ext cx="10912" cy="3679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224" extrusionOk="0">
                    <a:moveTo>
                      <a:pt x="43" y="1"/>
                    </a:moveTo>
                    <a:cubicBezTo>
                      <a:pt x="22" y="1"/>
                      <a:pt x="1" y="17"/>
                      <a:pt x="1" y="42"/>
                    </a:cubicBezTo>
                    <a:cubicBezTo>
                      <a:pt x="4" y="251"/>
                      <a:pt x="20" y="457"/>
                      <a:pt x="43" y="666"/>
                    </a:cubicBezTo>
                    <a:cubicBezTo>
                      <a:pt x="57" y="837"/>
                      <a:pt x="50" y="1042"/>
                      <a:pt x="153" y="1187"/>
                    </a:cubicBezTo>
                    <a:cubicBezTo>
                      <a:pt x="171" y="1212"/>
                      <a:pt x="197" y="1224"/>
                      <a:pt x="223" y="1224"/>
                    </a:cubicBezTo>
                    <a:cubicBezTo>
                      <a:pt x="262" y="1224"/>
                      <a:pt x="303" y="1197"/>
                      <a:pt x="317" y="1153"/>
                    </a:cubicBezTo>
                    <a:cubicBezTo>
                      <a:pt x="362" y="985"/>
                      <a:pt x="282" y="788"/>
                      <a:pt x="244" y="620"/>
                    </a:cubicBezTo>
                    <a:cubicBezTo>
                      <a:pt x="194" y="423"/>
                      <a:pt x="141" y="221"/>
                      <a:pt x="77" y="27"/>
                    </a:cubicBezTo>
                    <a:cubicBezTo>
                      <a:pt x="71" y="8"/>
                      <a:pt x="57" y="1"/>
                      <a:pt x="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77"/>
              <p:cNvSpPr/>
              <p:nvPr/>
            </p:nvSpPr>
            <p:spPr>
              <a:xfrm>
                <a:off x="672329" y="1214048"/>
                <a:ext cx="6102" cy="1497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98" extrusionOk="0">
                    <a:moveTo>
                      <a:pt x="99" y="1"/>
                    </a:moveTo>
                    <a:cubicBezTo>
                      <a:pt x="88" y="1"/>
                      <a:pt x="78" y="6"/>
                      <a:pt x="73" y="18"/>
                    </a:cubicBezTo>
                    <a:cubicBezTo>
                      <a:pt x="43" y="83"/>
                      <a:pt x="43" y="177"/>
                      <a:pt x="35" y="246"/>
                    </a:cubicBezTo>
                    <a:cubicBezTo>
                      <a:pt x="27" y="322"/>
                      <a:pt x="1" y="406"/>
                      <a:pt x="46" y="470"/>
                    </a:cubicBezTo>
                    <a:cubicBezTo>
                      <a:pt x="59" y="487"/>
                      <a:pt x="82" y="498"/>
                      <a:pt x="105" y="498"/>
                    </a:cubicBezTo>
                    <a:cubicBezTo>
                      <a:pt x="123" y="498"/>
                      <a:pt x="141" y="491"/>
                      <a:pt x="153" y="474"/>
                    </a:cubicBezTo>
                    <a:cubicBezTo>
                      <a:pt x="202" y="406"/>
                      <a:pt x="179" y="334"/>
                      <a:pt x="172" y="253"/>
                    </a:cubicBezTo>
                    <a:cubicBezTo>
                      <a:pt x="164" y="181"/>
                      <a:pt x="164" y="90"/>
                      <a:pt x="134" y="21"/>
                    </a:cubicBezTo>
                    <a:cubicBezTo>
                      <a:pt x="127" y="9"/>
                      <a:pt x="113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77"/>
              <p:cNvSpPr/>
              <p:nvPr/>
            </p:nvSpPr>
            <p:spPr>
              <a:xfrm>
                <a:off x="707889" y="1201844"/>
                <a:ext cx="9619" cy="2236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744" extrusionOk="0">
                    <a:moveTo>
                      <a:pt x="94" y="1"/>
                    </a:moveTo>
                    <a:cubicBezTo>
                      <a:pt x="91" y="1"/>
                      <a:pt x="89" y="2"/>
                      <a:pt x="88" y="5"/>
                    </a:cubicBezTo>
                    <a:cubicBezTo>
                      <a:pt x="57" y="40"/>
                      <a:pt x="38" y="43"/>
                      <a:pt x="23" y="89"/>
                    </a:cubicBezTo>
                    <a:cubicBezTo>
                      <a:pt x="4" y="150"/>
                      <a:pt x="0" y="215"/>
                      <a:pt x="4" y="275"/>
                    </a:cubicBezTo>
                    <a:cubicBezTo>
                      <a:pt x="7" y="408"/>
                      <a:pt x="34" y="538"/>
                      <a:pt x="76" y="663"/>
                    </a:cubicBezTo>
                    <a:cubicBezTo>
                      <a:pt x="91" y="710"/>
                      <a:pt x="139" y="743"/>
                      <a:pt x="190" y="743"/>
                    </a:cubicBezTo>
                    <a:cubicBezTo>
                      <a:pt x="193" y="743"/>
                      <a:pt x="196" y="743"/>
                      <a:pt x="198" y="743"/>
                    </a:cubicBezTo>
                    <a:cubicBezTo>
                      <a:pt x="221" y="740"/>
                      <a:pt x="236" y="735"/>
                      <a:pt x="255" y="720"/>
                    </a:cubicBezTo>
                    <a:cubicBezTo>
                      <a:pt x="297" y="694"/>
                      <a:pt x="320" y="633"/>
                      <a:pt x="300" y="583"/>
                    </a:cubicBezTo>
                    <a:cubicBezTo>
                      <a:pt x="262" y="473"/>
                      <a:pt x="228" y="355"/>
                      <a:pt x="205" y="241"/>
                    </a:cubicBezTo>
                    <a:cubicBezTo>
                      <a:pt x="194" y="192"/>
                      <a:pt x="183" y="142"/>
                      <a:pt x="167" y="96"/>
                    </a:cubicBezTo>
                    <a:cubicBezTo>
                      <a:pt x="153" y="51"/>
                      <a:pt x="133" y="43"/>
                      <a:pt x="107" y="5"/>
                    </a:cubicBezTo>
                    <a:cubicBezTo>
                      <a:pt x="102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77"/>
              <p:cNvSpPr/>
              <p:nvPr/>
            </p:nvSpPr>
            <p:spPr>
              <a:xfrm>
                <a:off x="732777" y="1166675"/>
                <a:ext cx="8056" cy="2293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3" extrusionOk="0">
                    <a:moveTo>
                      <a:pt x="126" y="1"/>
                    </a:moveTo>
                    <a:cubicBezTo>
                      <a:pt x="96" y="1"/>
                      <a:pt x="66" y="20"/>
                      <a:pt x="54" y="57"/>
                    </a:cubicBezTo>
                    <a:cubicBezTo>
                      <a:pt x="20" y="168"/>
                      <a:pt x="16" y="282"/>
                      <a:pt x="16" y="396"/>
                    </a:cubicBezTo>
                    <a:cubicBezTo>
                      <a:pt x="13" y="502"/>
                      <a:pt x="1" y="636"/>
                      <a:pt x="69" y="723"/>
                    </a:cubicBezTo>
                    <a:cubicBezTo>
                      <a:pt x="88" y="748"/>
                      <a:pt x="122" y="763"/>
                      <a:pt x="154" y="763"/>
                    </a:cubicBezTo>
                    <a:cubicBezTo>
                      <a:pt x="187" y="763"/>
                      <a:pt x="217" y="748"/>
                      <a:pt x="229" y="711"/>
                    </a:cubicBezTo>
                    <a:cubicBezTo>
                      <a:pt x="267" y="609"/>
                      <a:pt x="232" y="506"/>
                      <a:pt x="221" y="399"/>
                    </a:cubicBezTo>
                    <a:cubicBezTo>
                      <a:pt x="206" y="285"/>
                      <a:pt x="210" y="176"/>
                      <a:pt x="191" y="62"/>
                    </a:cubicBezTo>
                    <a:cubicBezTo>
                      <a:pt x="185" y="21"/>
                      <a:pt x="156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77"/>
              <p:cNvSpPr/>
              <p:nvPr/>
            </p:nvSpPr>
            <p:spPr>
              <a:xfrm>
                <a:off x="761153" y="1199409"/>
                <a:ext cx="8778" cy="2416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4" extrusionOk="0">
                    <a:moveTo>
                      <a:pt x="108" y="0"/>
                    </a:moveTo>
                    <a:cubicBezTo>
                      <a:pt x="83" y="0"/>
                      <a:pt x="55" y="17"/>
                      <a:pt x="49" y="45"/>
                    </a:cubicBezTo>
                    <a:cubicBezTo>
                      <a:pt x="7" y="258"/>
                      <a:pt x="0" y="478"/>
                      <a:pt x="27" y="695"/>
                    </a:cubicBezTo>
                    <a:cubicBezTo>
                      <a:pt x="36" y="769"/>
                      <a:pt x="97" y="804"/>
                      <a:pt x="157" y="804"/>
                    </a:cubicBezTo>
                    <a:cubicBezTo>
                      <a:pt x="225" y="804"/>
                      <a:pt x="292" y="759"/>
                      <a:pt x="278" y="675"/>
                    </a:cubicBezTo>
                    <a:cubicBezTo>
                      <a:pt x="243" y="459"/>
                      <a:pt x="201" y="246"/>
                      <a:pt x="152" y="37"/>
                    </a:cubicBezTo>
                    <a:cubicBezTo>
                      <a:pt x="147" y="11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77"/>
              <p:cNvSpPr/>
              <p:nvPr/>
            </p:nvSpPr>
            <p:spPr>
              <a:xfrm>
                <a:off x="790491" y="1194389"/>
                <a:ext cx="9409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1023" extrusionOk="0">
                    <a:moveTo>
                      <a:pt x="114" y="0"/>
                    </a:moveTo>
                    <a:cubicBezTo>
                      <a:pt x="93" y="0"/>
                      <a:pt x="71" y="12"/>
                      <a:pt x="69" y="37"/>
                    </a:cubicBezTo>
                    <a:cubicBezTo>
                      <a:pt x="54" y="204"/>
                      <a:pt x="42" y="372"/>
                      <a:pt x="35" y="535"/>
                    </a:cubicBezTo>
                    <a:cubicBezTo>
                      <a:pt x="23" y="686"/>
                      <a:pt x="0" y="823"/>
                      <a:pt x="42" y="968"/>
                    </a:cubicBezTo>
                    <a:cubicBezTo>
                      <a:pt x="53" y="1005"/>
                      <a:pt x="87" y="1023"/>
                      <a:pt x="121" y="1023"/>
                    </a:cubicBezTo>
                    <a:cubicBezTo>
                      <a:pt x="152" y="1023"/>
                      <a:pt x="182" y="1008"/>
                      <a:pt x="195" y="979"/>
                    </a:cubicBezTo>
                    <a:cubicBezTo>
                      <a:pt x="313" y="706"/>
                      <a:pt x="229" y="310"/>
                      <a:pt x="157" y="29"/>
                    </a:cubicBezTo>
                    <a:cubicBezTo>
                      <a:pt x="151" y="10"/>
                      <a:pt x="133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77"/>
              <p:cNvSpPr/>
              <p:nvPr/>
            </p:nvSpPr>
            <p:spPr>
              <a:xfrm>
                <a:off x="633252" y="1346819"/>
                <a:ext cx="7335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93" extrusionOk="0">
                    <a:moveTo>
                      <a:pt x="73" y="0"/>
                    </a:moveTo>
                    <a:cubicBezTo>
                      <a:pt x="48" y="0"/>
                      <a:pt x="21" y="20"/>
                      <a:pt x="23" y="45"/>
                    </a:cubicBezTo>
                    <a:cubicBezTo>
                      <a:pt x="35" y="137"/>
                      <a:pt x="39" y="220"/>
                      <a:pt x="35" y="311"/>
                    </a:cubicBezTo>
                    <a:cubicBezTo>
                      <a:pt x="35" y="402"/>
                      <a:pt x="8" y="490"/>
                      <a:pt x="0" y="585"/>
                    </a:cubicBezTo>
                    <a:cubicBezTo>
                      <a:pt x="0" y="611"/>
                      <a:pt x="4" y="650"/>
                      <a:pt x="30" y="669"/>
                    </a:cubicBezTo>
                    <a:cubicBezTo>
                      <a:pt x="53" y="685"/>
                      <a:pt x="67" y="692"/>
                      <a:pt x="89" y="692"/>
                    </a:cubicBezTo>
                    <a:cubicBezTo>
                      <a:pt x="94" y="692"/>
                      <a:pt x="98" y="692"/>
                      <a:pt x="103" y="691"/>
                    </a:cubicBezTo>
                    <a:cubicBezTo>
                      <a:pt x="130" y="688"/>
                      <a:pt x="167" y="672"/>
                      <a:pt x="179" y="642"/>
                    </a:cubicBezTo>
                    <a:cubicBezTo>
                      <a:pt x="244" y="437"/>
                      <a:pt x="198" y="205"/>
                      <a:pt x="103" y="18"/>
                    </a:cubicBezTo>
                    <a:cubicBezTo>
                      <a:pt x="97" y="5"/>
                      <a:pt x="85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77"/>
              <p:cNvSpPr/>
              <p:nvPr/>
            </p:nvSpPr>
            <p:spPr>
              <a:xfrm>
                <a:off x="602922" y="1314746"/>
                <a:ext cx="7455" cy="24679"/>
              </a:xfrm>
              <a:custGeom>
                <a:avLst/>
                <a:gdLst/>
                <a:ahLst/>
                <a:cxnLst/>
                <a:rect l="l" t="t" r="r" b="b"/>
                <a:pathLst>
                  <a:path w="248" h="821" extrusionOk="0">
                    <a:moveTo>
                      <a:pt x="120" y="0"/>
                    </a:moveTo>
                    <a:cubicBezTo>
                      <a:pt x="107" y="0"/>
                      <a:pt x="94" y="8"/>
                      <a:pt x="86" y="21"/>
                    </a:cubicBezTo>
                    <a:cubicBezTo>
                      <a:pt x="28" y="116"/>
                      <a:pt x="32" y="241"/>
                      <a:pt x="21" y="351"/>
                    </a:cubicBezTo>
                    <a:cubicBezTo>
                      <a:pt x="13" y="474"/>
                      <a:pt x="9" y="595"/>
                      <a:pt x="2" y="713"/>
                    </a:cubicBezTo>
                    <a:cubicBezTo>
                      <a:pt x="0" y="785"/>
                      <a:pt x="57" y="821"/>
                      <a:pt x="115" y="821"/>
                    </a:cubicBezTo>
                    <a:cubicBezTo>
                      <a:pt x="180" y="821"/>
                      <a:pt x="247" y="777"/>
                      <a:pt x="241" y="694"/>
                    </a:cubicBezTo>
                    <a:cubicBezTo>
                      <a:pt x="234" y="569"/>
                      <a:pt x="230" y="439"/>
                      <a:pt x="215" y="309"/>
                    </a:cubicBezTo>
                    <a:cubicBezTo>
                      <a:pt x="204" y="211"/>
                      <a:pt x="204" y="104"/>
                      <a:pt x="146" y="17"/>
                    </a:cubicBezTo>
                    <a:cubicBezTo>
                      <a:pt x="140" y="5"/>
                      <a:pt x="130" y="0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77"/>
              <p:cNvSpPr/>
              <p:nvPr/>
            </p:nvSpPr>
            <p:spPr>
              <a:xfrm>
                <a:off x="594115" y="1387368"/>
                <a:ext cx="8988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92" extrusionOk="0">
                    <a:moveTo>
                      <a:pt x="68" y="0"/>
                    </a:moveTo>
                    <a:cubicBezTo>
                      <a:pt x="34" y="0"/>
                      <a:pt x="0" y="23"/>
                      <a:pt x="6" y="61"/>
                    </a:cubicBezTo>
                    <a:cubicBezTo>
                      <a:pt x="29" y="202"/>
                      <a:pt x="51" y="334"/>
                      <a:pt x="51" y="476"/>
                    </a:cubicBezTo>
                    <a:cubicBezTo>
                      <a:pt x="55" y="517"/>
                      <a:pt x="86" y="559"/>
                      <a:pt x="123" y="578"/>
                    </a:cubicBezTo>
                    <a:cubicBezTo>
                      <a:pt x="141" y="587"/>
                      <a:pt x="158" y="592"/>
                      <a:pt x="175" y="592"/>
                    </a:cubicBezTo>
                    <a:cubicBezTo>
                      <a:pt x="188" y="592"/>
                      <a:pt x="201" y="588"/>
                      <a:pt x="215" y="582"/>
                    </a:cubicBezTo>
                    <a:cubicBezTo>
                      <a:pt x="268" y="559"/>
                      <a:pt x="299" y="517"/>
                      <a:pt x="299" y="457"/>
                    </a:cubicBezTo>
                    <a:cubicBezTo>
                      <a:pt x="299" y="373"/>
                      <a:pt x="276" y="285"/>
                      <a:pt x="246" y="209"/>
                    </a:cubicBezTo>
                    <a:cubicBezTo>
                      <a:pt x="230" y="171"/>
                      <a:pt x="207" y="137"/>
                      <a:pt x="188" y="103"/>
                    </a:cubicBezTo>
                    <a:cubicBezTo>
                      <a:pt x="165" y="61"/>
                      <a:pt x="139" y="42"/>
                      <a:pt x="105" y="11"/>
                    </a:cubicBezTo>
                    <a:cubicBezTo>
                      <a:pt x="94" y="4"/>
                      <a:pt x="81" y="0"/>
                      <a:pt x="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77"/>
              <p:cNvSpPr/>
              <p:nvPr/>
            </p:nvSpPr>
            <p:spPr>
              <a:xfrm>
                <a:off x="639534" y="1393260"/>
                <a:ext cx="10431" cy="2759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18" extrusionOk="0">
                    <a:moveTo>
                      <a:pt x="100" y="1"/>
                    </a:moveTo>
                    <a:cubicBezTo>
                      <a:pt x="70" y="1"/>
                      <a:pt x="41" y="19"/>
                      <a:pt x="35" y="55"/>
                    </a:cubicBezTo>
                    <a:cubicBezTo>
                      <a:pt x="0" y="306"/>
                      <a:pt x="23" y="584"/>
                      <a:pt x="81" y="831"/>
                    </a:cubicBezTo>
                    <a:cubicBezTo>
                      <a:pt x="95" y="891"/>
                      <a:pt x="144" y="917"/>
                      <a:pt x="196" y="917"/>
                    </a:cubicBezTo>
                    <a:cubicBezTo>
                      <a:pt x="269" y="917"/>
                      <a:pt x="346" y="864"/>
                      <a:pt x="335" y="777"/>
                    </a:cubicBezTo>
                    <a:cubicBezTo>
                      <a:pt x="305" y="534"/>
                      <a:pt x="248" y="272"/>
                      <a:pt x="164" y="43"/>
                    </a:cubicBezTo>
                    <a:cubicBezTo>
                      <a:pt x="153" y="15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77"/>
              <p:cNvSpPr/>
              <p:nvPr/>
            </p:nvSpPr>
            <p:spPr>
              <a:xfrm>
                <a:off x="681256" y="1392478"/>
                <a:ext cx="772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659" extrusionOk="0">
                    <a:moveTo>
                      <a:pt x="184" y="0"/>
                    </a:moveTo>
                    <a:cubicBezTo>
                      <a:pt x="150" y="0"/>
                      <a:pt x="114" y="20"/>
                      <a:pt x="107" y="58"/>
                    </a:cubicBezTo>
                    <a:cubicBezTo>
                      <a:pt x="91" y="150"/>
                      <a:pt x="69" y="241"/>
                      <a:pt x="53" y="332"/>
                    </a:cubicBezTo>
                    <a:cubicBezTo>
                      <a:pt x="35" y="420"/>
                      <a:pt x="0" y="507"/>
                      <a:pt x="35" y="590"/>
                    </a:cubicBezTo>
                    <a:cubicBezTo>
                      <a:pt x="49" y="629"/>
                      <a:pt x="94" y="658"/>
                      <a:pt x="136" y="658"/>
                    </a:cubicBezTo>
                    <a:cubicBezTo>
                      <a:pt x="160" y="658"/>
                      <a:pt x="183" y="649"/>
                      <a:pt x="198" y="625"/>
                    </a:cubicBezTo>
                    <a:cubicBezTo>
                      <a:pt x="255" y="541"/>
                      <a:pt x="244" y="457"/>
                      <a:pt x="247" y="359"/>
                    </a:cubicBezTo>
                    <a:cubicBezTo>
                      <a:pt x="251" y="264"/>
                      <a:pt x="247" y="164"/>
                      <a:pt x="255" y="66"/>
                    </a:cubicBezTo>
                    <a:cubicBezTo>
                      <a:pt x="257" y="22"/>
                      <a:pt x="221" y="0"/>
                      <a:pt x="1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77"/>
              <p:cNvSpPr/>
              <p:nvPr/>
            </p:nvSpPr>
            <p:spPr>
              <a:xfrm>
                <a:off x="726495" y="1376788"/>
                <a:ext cx="9529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772" extrusionOk="0">
                    <a:moveTo>
                      <a:pt x="141" y="0"/>
                    </a:moveTo>
                    <a:cubicBezTo>
                      <a:pt x="112" y="0"/>
                      <a:pt x="85" y="25"/>
                      <a:pt x="85" y="59"/>
                    </a:cubicBezTo>
                    <a:cubicBezTo>
                      <a:pt x="81" y="151"/>
                      <a:pt x="92" y="238"/>
                      <a:pt x="85" y="333"/>
                    </a:cubicBezTo>
                    <a:cubicBezTo>
                      <a:pt x="76" y="421"/>
                      <a:pt x="54" y="504"/>
                      <a:pt x="20" y="588"/>
                    </a:cubicBezTo>
                    <a:cubicBezTo>
                      <a:pt x="4" y="626"/>
                      <a:pt x="1" y="679"/>
                      <a:pt x="27" y="714"/>
                    </a:cubicBezTo>
                    <a:cubicBezTo>
                      <a:pt x="58" y="750"/>
                      <a:pt x="84" y="772"/>
                      <a:pt x="126" y="772"/>
                    </a:cubicBezTo>
                    <a:cubicBezTo>
                      <a:pt x="132" y="772"/>
                      <a:pt x="138" y="771"/>
                      <a:pt x="145" y="770"/>
                    </a:cubicBezTo>
                    <a:cubicBezTo>
                      <a:pt x="202" y="763"/>
                      <a:pt x="244" y="725"/>
                      <a:pt x="259" y="668"/>
                    </a:cubicBezTo>
                    <a:cubicBezTo>
                      <a:pt x="305" y="466"/>
                      <a:pt x="316" y="196"/>
                      <a:pt x="187" y="25"/>
                    </a:cubicBezTo>
                    <a:cubicBezTo>
                      <a:pt x="174" y="7"/>
                      <a:pt x="157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77"/>
              <p:cNvSpPr/>
              <p:nvPr/>
            </p:nvSpPr>
            <p:spPr>
              <a:xfrm>
                <a:off x="755652" y="1345376"/>
                <a:ext cx="9168" cy="2122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06" extrusionOk="0">
                    <a:moveTo>
                      <a:pt x="162" y="1"/>
                    </a:moveTo>
                    <a:cubicBezTo>
                      <a:pt x="138" y="1"/>
                      <a:pt x="115" y="12"/>
                      <a:pt x="107" y="36"/>
                    </a:cubicBezTo>
                    <a:cubicBezTo>
                      <a:pt x="76" y="127"/>
                      <a:pt x="84" y="230"/>
                      <a:pt x="69" y="325"/>
                    </a:cubicBezTo>
                    <a:cubicBezTo>
                      <a:pt x="50" y="424"/>
                      <a:pt x="1" y="538"/>
                      <a:pt x="38" y="629"/>
                    </a:cubicBezTo>
                    <a:cubicBezTo>
                      <a:pt x="57" y="678"/>
                      <a:pt x="100" y="705"/>
                      <a:pt x="145" y="705"/>
                    </a:cubicBezTo>
                    <a:cubicBezTo>
                      <a:pt x="174" y="705"/>
                      <a:pt x="205" y="693"/>
                      <a:pt x="229" y="667"/>
                    </a:cubicBezTo>
                    <a:cubicBezTo>
                      <a:pt x="305" y="587"/>
                      <a:pt x="289" y="443"/>
                      <a:pt x="282" y="336"/>
                    </a:cubicBezTo>
                    <a:cubicBezTo>
                      <a:pt x="274" y="234"/>
                      <a:pt x="270" y="116"/>
                      <a:pt x="217" y="29"/>
                    </a:cubicBezTo>
                    <a:cubicBezTo>
                      <a:pt x="206" y="10"/>
                      <a:pt x="184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77"/>
              <p:cNvSpPr/>
              <p:nvPr/>
            </p:nvSpPr>
            <p:spPr>
              <a:xfrm>
                <a:off x="727667" y="1319465"/>
                <a:ext cx="9138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1" extrusionOk="0">
                    <a:moveTo>
                      <a:pt x="119" y="1"/>
                    </a:moveTo>
                    <a:cubicBezTo>
                      <a:pt x="95" y="1"/>
                      <a:pt x="74" y="15"/>
                      <a:pt x="72" y="47"/>
                    </a:cubicBezTo>
                    <a:cubicBezTo>
                      <a:pt x="65" y="164"/>
                      <a:pt x="42" y="278"/>
                      <a:pt x="37" y="396"/>
                    </a:cubicBezTo>
                    <a:cubicBezTo>
                      <a:pt x="30" y="510"/>
                      <a:pt x="0" y="628"/>
                      <a:pt x="88" y="715"/>
                    </a:cubicBezTo>
                    <a:cubicBezTo>
                      <a:pt x="104" y="733"/>
                      <a:pt x="128" y="741"/>
                      <a:pt x="151" y="741"/>
                    </a:cubicBezTo>
                    <a:cubicBezTo>
                      <a:pt x="180" y="741"/>
                      <a:pt x="209" y="729"/>
                      <a:pt x="228" y="708"/>
                    </a:cubicBezTo>
                    <a:cubicBezTo>
                      <a:pt x="304" y="617"/>
                      <a:pt x="262" y="507"/>
                      <a:pt x="247" y="400"/>
                    </a:cubicBezTo>
                    <a:cubicBezTo>
                      <a:pt x="232" y="282"/>
                      <a:pt x="197" y="168"/>
                      <a:pt x="183" y="50"/>
                    </a:cubicBezTo>
                    <a:cubicBezTo>
                      <a:pt x="176" y="19"/>
                      <a:pt x="14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77"/>
              <p:cNvSpPr/>
              <p:nvPr/>
            </p:nvSpPr>
            <p:spPr>
              <a:xfrm>
                <a:off x="768097" y="1300738"/>
                <a:ext cx="8717" cy="2642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879" extrusionOk="0">
                    <a:moveTo>
                      <a:pt x="77" y="1"/>
                    </a:moveTo>
                    <a:cubicBezTo>
                      <a:pt x="50" y="1"/>
                      <a:pt x="22" y="18"/>
                      <a:pt x="20" y="46"/>
                    </a:cubicBezTo>
                    <a:cubicBezTo>
                      <a:pt x="1" y="187"/>
                      <a:pt x="27" y="331"/>
                      <a:pt x="35" y="468"/>
                    </a:cubicBezTo>
                    <a:cubicBezTo>
                      <a:pt x="43" y="605"/>
                      <a:pt x="31" y="738"/>
                      <a:pt x="111" y="852"/>
                    </a:cubicBezTo>
                    <a:cubicBezTo>
                      <a:pt x="123" y="871"/>
                      <a:pt x="140" y="879"/>
                      <a:pt x="158" y="879"/>
                    </a:cubicBezTo>
                    <a:cubicBezTo>
                      <a:pt x="179" y="879"/>
                      <a:pt x="201" y="867"/>
                      <a:pt x="214" y="848"/>
                    </a:cubicBezTo>
                    <a:cubicBezTo>
                      <a:pt x="289" y="715"/>
                      <a:pt x="259" y="570"/>
                      <a:pt x="236" y="430"/>
                    </a:cubicBezTo>
                    <a:cubicBezTo>
                      <a:pt x="214" y="293"/>
                      <a:pt x="187" y="149"/>
                      <a:pt x="122" y="27"/>
                    </a:cubicBezTo>
                    <a:cubicBezTo>
                      <a:pt x="113" y="9"/>
                      <a:pt x="95" y="1"/>
                      <a:pt x="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77"/>
              <p:cNvSpPr/>
              <p:nvPr/>
            </p:nvSpPr>
            <p:spPr>
              <a:xfrm>
                <a:off x="662620" y="1354183"/>
                <a:ext cx="9289" cy="1572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23" extrusionOk="0">
                    <a:moveTo>
                      <a:pt x="215" y="1"/>
                    </a:moveTo>
                    <a:cubicBezTo>
                      <a:pt x="197" y="1"/>
                      <a:pt x="180" y="9"/>
                      <a:pt x="176" y="29"/>
                    </a:cubicBezTo>
                    <a:cubicBezTo>
                      <a:pt x="126" y="165"/>
                      <a:pt x="1" y="340"/>
                      <a:pt x="76" y="488"/>
                    </a:cubicBezTo>
                    <a:cubicBezTo>
                      <a:pt x="86" y="510"/>
                      <a:pt x="113" y="522"/>
                      <a:pt x="140" y="522"/>
                    </a:cubicBezTo>
                    <a:cubicBezTo>
                      <a:pt x="156" y="522"/>
                      <a:pt x="172" y="518"/>
                      <a:pt x="183" y="508"/>
                    </a:cubicBezTo>
                    <a:cubicBezTo>
                      <a:pt x="308" y="401"/>
                      <a:pt x="255" y="192"/>
                      <a:pt x="262" y="43"/>
                    </a:cubicBezTo>
                    <a:cubicBezTo>
                      <a:pt x="265" y="17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77"/>
              <p:cNvSpPr/>
              <p:nvPr/>
            </p:nvSpPr>
            <p:spPr>
              <a:xfrm>
                <a:off x="583655" y="1275849"/>
                <a:ext cx="8026" cy="228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60" extrusionOk="0">
                    <a:moveTo>
                      <a:pt x="88" y="0"/>
                    </a:moveTo>
                    <a:cubicBezTo>
                      <a:pt x="60" y="0"/>
                      <a:pt x="30" y="30"/>
                      <a:pt x="38" y="64"/>
                    </a:cubicBezTo>
                    <a:cubicBezTo>
                      <a:pt x="69" y="182"/>
                      <a:pt x="80" y="308"/>
                      <a:pt x="65" y="429"/>
                    </a:cubicBezTo>
                    <a:cubicBezTo>
                      <a:pt x="53" y="531"/>
                      <a:pt x="1" y="631"/>
                      <a:pt x="50" y="726"/>
                    </a:cubicBezTo>
                    <a:cubicBezTo>
                      <a:pt x="62" y="749"/>
                      <a:pt x="88" y="760"/>
                      <a:pt x="114" y="760"/>
                    </a:cubicBezTo>
                    <a:cubicBezTo>
                      <a:pt x="131" y="760"/>
                      <a:pt x="147" y="756"/>
                      <a:pt x="160" y="748"/>
                    </a:cubicBezTo>
                    <a:cubicBezTo>
                      <a:pt x="266" y="684"/>
                      <a:pt x="255" y="494"/>
                      <a:pt x="243" y="387"/>
                    </a:cubicBezTo>
                    <a:cubicBezTo>
                      <a:pt x="229" y="254"/>
                      <a:pt x="187" y="136"/>
                      <a:pt x="122" y="22"/>
                    </a:cubicBezTo>
                    <a:cubicBezTo>
                      <a:pt x="114" y="7"/>
                      <a:pt x="101" y="0"/>
                      <a:pt x="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77"/>
              <p:cNvSpPr/>
              <p:nvPr/>
            </p:nvSpPr>
            <p:spPr>
              <a:xfrm>
                <a:off x="620808" y="1456174"/>
                <a:ext cx="9138" cy="1944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47" extrusionOk="0">
                    <a:moveTo>
                      <a:pt x="100" y="1"/>
                    </a:moveTo>
                    <a:cubicBezTo>
                      <a:pt x="87" y="1"/>
                      <a:pt x="75" y="6"/>
                      <a:pt x="65" y="19"/>
                    </a:cubicBezTo>
                    <a:cubicBezTo>
                      <a:pt x="0" y="110"/>
                      <a:pt x="7" y="254"/>
                      <a:pt x="27" y="361"/>
                    </a:cubicBezTo>
                    <a:cubicBezTo>
                      <a:pt x="46" y="468"/>
                      <a:pt x="79" y="612"/>
                      <a:pt x="205" y="646"/>
                    </a:cubicBezTo>
                    <a:cubicBezTo>
                      <a:pt x="208" y="646"/>
                      <a:pt x="211" y="647"/>
                      <a:pt x="214" y="647"/>
                    </a:cubicBezTo>
                    <a:cubicBezTo>
                      <a:pt x="237" y="647"/>
                      <a:pt x="267" y="632"/>
                      <a:pt x="274" y="612"/>
                    </a:cubicBezTo>
                    <a:cubicBezTo>
                      <a:pt x="304" y="517"/>
                      <a:pt x="255" y="433"/>
                      <a:pt x="228" y="346"/>
                    </a:cubicBezTo>
                    <a:cubicBezTo>
                      <a:pt x="193" y="247"/>
                      <a:pt x="198" y="126"/>
                      <a:pt x="152" y="38"/>
                    </a:cubicBezTo>
                    <a:cubicBezTo>
                      <a:pt x="143" y="16"/>
                      <a:pt x="12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7"/>
              <p:cNvSpPr/>
              <p:nvPr/>
            </p:nvSpPr>
            <p:spPr>
              <a:xfrm>
                <a:off x="660155" y="1446675"/>
                <a:ext cx="7996" cy="2095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697" extrusionOk="0">
                    <a:moveTo>
                      <a:pt x="74" y="1"/>
                    </a:moveTo>
                    <a:cubicBezTo>
                      <a:pt x="36" y="1"/>
                      <a:pt x="0" y="26"/>
                      <a:pt x="2" y="77"/>
                    </a:cubicBezTo>
                    <a:cubicBezTo>
                      <a:pt x="10" y="186"/>
                      <a:pt x="10" y="297"/>
                      <a:pt x="14" y="407"/>
                    </a:cubicBezTo>
                    <a:cubicBezTo>
                      <a:pt x="18" y="506"/>
                      <a:pt x="10" y="597"/>
                      <a:pt x="86" y="677"/>
                    </a:cubicBezTo>
                    <a:cubicBezTo>
                      <a:pt x="101" y="691"/>
                      <a:pt x="119" y="697"/>
                      <a:pt x="136" y="697"/>
                    </a:cubicBezTo>
                    <a:cubicBezTo>
                      <a:pt x="167" y="697"/>
                      <a:pt x="197" y="678"/>
                      <a:pt x="212" y="651"/>
                    </a:cubicBezTo>
                    <a:cubicBezTo>
                      <a:pt x="265" y="563"/>
                      <a:pt x="230" y="465"/>
                      <a:pt x="212" y="373"/>
                    </a:cubicBezTo>
                    <a:cubicBezTo>
                      <a:pt x="193" y="270"/>
                      <a:pt x="170" y="168"/>
                      <a:pt x="151" y="65"/>
                    </a:cubicBezTo>
                    <a:cubicBezTo>
                      <a:pt x="142" y="22"/>
                      <a:pt x="107" y="1"/>
                      <a:pt x="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7"/>
              <p:cNvSpPr/>
              <p:nvPr/>
            </p:nvSpPr>
            <p:spPr>
              <a:xfrm>
                <a:off x="648552" y="1494319"/>
                <a:ext cx="7816" cy="2146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14" extrusionOk="0">
                    <a:moveTo>
                      <a:pt x="67" y="1"/>
                    </a:moveTo>
                    <a:cubicBezTo>
                      <a:pt x="40" y="1"/>
                      <a:pt x="14" y="19"/>
                      <a:pt x="16" y="54"/>
                    </a:cubicBezTo>
                    <a:cubicBezTo>
                      <a:pt x="28" y="157"/>
                      <a:pt x="28" y="259"/>
                      <a:pt x="23" y="358"/>
                    </a:cubicBezTo>
                    <a:cubicBezTo>
                      <a:pt x="23" y="449"/>
                      <a:pt x="0" y="571"/>
                      <a:pt x="39" y="654"/>
                    </a:cubicBezTo>
                    <a:cubicBezTo>
                      <a:pt x="57" y="693"/>
                      <a:pt x="91" y="713"/>
                      <a:pt x="126" y="713"/>
                    </a:cubicBezTo>
                    <a:cubicBezTo>
                      <a:pt x="157" y="713"/>
                      <a:pt x="189" y="697"/>
                      <a:pt x="210" y="663"/>
                    </a:cubicBezTo>
                    <a:cubicBezTo>
                      <a:pt x="260" y="579"/>
                      <a:pt x="233" y="438"/>
                      <a:pt x="214" y="343"/>
                    </a:cubicBezTo>
                    <a:cubicBezTo>
                      <a:pt x="195" y="236"/>
                      <a:pt x="157" y="134"/>
                      <a:pt x="119" y="35"/>
                    </a:cubicBez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77"/>
              <p:cNvSpPr/>
              <p:nvPr/>
            </p:nvSpPr>
            <p:spPr>
              <a:xfrm>
                <a:off x="685044" y="1462877"/>
                <a:ext cx="8687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88" extrusionOk="0">
                    <a:moveTo>
                      <a:pt x="141" y="0"/>
                    </a:moveTo>
                    <a:cubicBezTo>
                      <a:pt x="107" y="0"/>
                      <a:pt x="70" y="26"/>
                      <a:pt x="72" y="66"/>
                    </a:cubicBezTo>
                    <a:cubicBezTo>
                      <a:pt x="83" y="214"/>
                      <a:pt x="76" y="359"/>
                      <a:pt x="57" y="503"/>
                    </a:cubicBezTo>
                    <a:cubicBezTo>
                      <a:pt x="46" y="621"/>
                      <a:pt x="0" y="742"/>
                      <a:pt x="60" y="849"/>
                    </a:cubicBezTo>
                    <a:cubicBezTo>
                      <a:pt x="75" y="871"/>
                      <a:pt x="107" y="887"/>
                      <a:pt x="138" y="887"/>
                    </a:cubicBezTo>
                    <a:cubicBezTo>
                      <a:pt x="154" y="887"/>
                      <a:pt x="170" y="882"/>
                      <a:pt x="183" y="872"/>
                    </a:cubicBezTo>
                    <a:cubicBezTo>
                      <a:pt x="288" y="781"/>
                      <a:pt x="277" y="625"/>
                      <a:pt x="269" y="491"/>
                    </a:cubicBezTo>
                    <a:cubicBezTo>
                      <a:pt x="266" y="340"/>
                      <a:pt x="232" y="191"/>
                      <a:pt x="197" y="43"/>
                    </a:cubicBezTo>
                    <a:cubicBezTo>
                      <a:pt x="189" y="13"/>
                      <a:pt x="16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77"/>
              <p:cNvSpPr/>
              <p:nvPr/>
            </p:nvSpPr>
            <p:spPr>
              <a:xfrm>
                <a:off x="715313" y="1450072"/>
                <a:ext cx="10431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46" extrusionOk="0">
                    <a:moveTo>
                      <a:pt x="187" y="0"/>
                    </a:moveTo>
                    <a:cubicBezTo>
                      <a:pt x="158" y="0"/>
                      <a:pt x="129" y="16"/>
                      <a:pt x="125" y="50"/>
                    </a:cubicBezTo>
                    <a:cubicBezTo>
                      <a:pt x="95" y="290"/>
                      <a:pt x="0" y="564"/>
                      <a:pt x="95" y="796"/>
                    </a:cubicBezTo>
                    <a:cubicBezTo>
                      <a:pt x="107" y="828"/>
                      <a:pt x="137" y="846"/>
                      <a:pt x="166" y="846"/>
                    </a:cubicBezTo>
                    <a:cubicBezTo>
                      <a:pt x="192" y="846"/>
                      <a:pt x="218" y="832"/>
                      <a:pt x="232" y="803"/>
                    </a:cubicBezTo>
                    <a:cubicBezTo>
                      <a:pt x="346" y="580"/>
                      <a:pt x="266" y="298"/>
                      <a:pt x="255" y="59"/>
                    </a:cubicBezTo>
                    <a:cubicBezTo>
                      <a:pt x="253" y="21"/>
                      <a:pt x="219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77"/>
              <p:cNvSpPr/>
              <p:nvPr/>
            </p:nvSpPr>
            <p:spPr>
              <a:xfrm>
                <a:off x="665115" y="1519418"/>
                <a:ext cx="9078" cy="2038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78" extrusionOk="0">
                    <a:moveTo>
                      <a:pt x="160" y="0"/>
                    </a:moveTo>
                    <a:cubicBezTo>
                      <a:pt x="121" y="0"/>
                      <a:pt x="81" y="31"/>
                      <a:pt x="81" y="82"/>
                    </a:cubicBezTo>
                    <a:cubicBezTo>
                      <a:pt x="85" y="245"/>
                      <a:pt x="70" y="394"/>
                      <a:pt x="24" y="554"/>
                    </a:cubicBezTo>
                    <a:cubicBezTo>
                      <a:pt x="1" y="632"/>
                      <a:pt x="60" y="677"/>
                      <a:pt x="124" y="677"/>
                    </a:cubicBezTo>
                    <a:cubicBezTo>
                      <a:pt x="173" y="677"/>
                      <a:pt x="224" y="651"/>
                      <a:pt x="244" y="591"/>
                    </a:cubicBezTo>
                    <a:cubicBezTo>
                      <a:pt x="302" y="421"/>
                      <a:pt x="298" y="219"/>
                      <a:pt x="230" y="47"/>
                    </a:cubicBezTo>
                    <a:cubicBezTo>
                      <a:pt x="215" y="15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77"/>
              <p:cNvSpPr/>
              <p:nvPr/>
            </p:nvSpPr>
            <p:spPr>
              <a:xfrm>
                <a:off x="695414" y="1505921"/>
                <a:ext cx="8477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83" extrusionOk="0">
                    <a:moveTo>
                      <a:pt x="173" y="1"/>
                    </a:moveTo>
                    <a:cubicBezTo>
                      <a:pt x="143" y="1"/>
                      <a:pt x="111" y="19"/>
                      <a:pt x="103" y="56"/>
                    </a:cubicBezTo>
                    <a:cubicBezTo>
                      <a:pt x="80" y="159"/>
                      <a:pt x="54" y="257"/>
                      <a:pt x="38" y="360"/>
                    </a:cubicBezTo>
                    <a:cubicBezTo>
                      <a:pt x="24" y="455"/>
                      <a:pt x="1" y="547"/>
                      <a:pt x="47" y="638"/>
                    </a:cubicBezTo>
                    <a:cubicBezTo>
                      <a:pt x="59" y="664"/>
                      <a:pt x="87" y="682"/>
                      <a:pt x="115" y="682"/>
                    </a:cubicBezTo>
                    <a:cubicBezTo>
                      <a:pt x="131" y="682"/>
                      <a:pt x="148" y="676"/>
                      <a:pt x="161" y="661"/>
                    </a:cubicBezTo>
                    <a:cubicBezTo>
                      <a:pt x="282" y="505"/>
                      <a:pt x="236" y="246"/>
                      <a:pt x="236" y="59"/>
                    </a:cubicBezTo>
                    <a:cubicBezTo>
                      <a:pt x="236" y="21"/>
                      <a:pt x="205" y="1"/>
                      <a:pt x="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77"/>
              <p:cNvSpPr/>
              <p:nvPr/>
            </p:nvSpPr>
            <p:spPr>
              <a:xfrm>
                <a:off x="666858" y="1559787"/>
                <a:ext cx="802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12" extrusionOk="0">
                    <a:moveTo>
                      <a:pt x="185" y="0"/>
                    </a:moveTo>
                    <a:cubicBezTo>
                      <a:pt x="165" y="0"/>
                      <a:pt x="146" y="10"/>
                      <a:pt x="137" y="28"/>
                    </a:cubicBezTo>
                    <a:cubicBezTo>
                      <a:pt x="84" y="157"/>
                      <a:pt x="72" y="306"/>
                      <a:pt x="53" y="443"/>
                    </a:cubicBezTo>
                    <a:cubicBezTo>
                      <a:pt x="35" y="580"/>
                      <a:pt x="0" y="716"/>
                      <a:pt x="30" y="849"/>
                    </a:cubicBezTo>
                    <a:cubicBezTo>
                      <a:pt x="42" y="891"/>
                      <a:pt x="83" y="912"/>
                      <a:pt x="123" y="912"/>
                    </a:cubicBezTo>
                    <a:cubicBezTo>
                      <a:pt x="159" y="912"/>
                      <a:pt x="195" y="895"/>
                      <a:pt x="209" y="861"/>
                    </a:cubicBezTo>
                    <a:cubicBezTo>
                      <a:pt x="263" y="735"/>
                      <a:pt x="247" y="587"/>
                      <a:pt x="251" y="454"/>
                    </a:cubicBezTo>
                    <a:cubicBezTo>
                      <a:pt x="255" y="313"/>
                      <a:pt x="267" y="169"/>
                      <a:pt x="232" y="36"/>
                    </a:cubicBezTo>
                    <a:cubicBezTo>
                      <a:pt x="226" y="12"/>
                      <a:pt x="206" y="0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77"/>
              <p:cNvSpPr/>
              <p:nvPr/>
            </p:nvSpPr>
            <p:spPr>
              <a:xfrm>
                <a:off x="605357" y="1604004"/>
                <a:ext cx="149759" cy="45811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1524" extrusionOk="0">
                    <a:moveTo>
                      <a:pt x="1414" y="0"/>
                    </a:moveTo>
                    <a:cubicBezTo>
                      <a:pt x="853" y="0"/>
                      <a:pt x="380" y="121"/>
                      <a:pt x="0" y="279"/>
                    </a:cubicBezTo>
                    <a:cubicBezTo>
                      <a:pt x="187" y="397"/>
                      <a:pt x="377" y="504"/>
                      <a:pt x="571" y="602"/>
                    </a:cubicBezTo>
                    <a:cubicBezTo>
                      <a:pt x="1027" y="846"/>
                      <a:pt x="1506" y="1039"/>
                      <a:pt x="2012" y="1203"/>
                    </a:cubicBezTo>
                    <a:cubicBezTo>
                      <a:pt x="2081" y="1222"/>
                      <a:pt x="2145" y="1245"/>
                      <a:pt x="2213" y="1260"/>
                    </a:cubicBezTo>
                    <a:cubicBezTo>
                      <a:pt x="2590" y="1367"/>
                      <a:pt x="2962" y="1439"/>
                      <a:pt x="3320" y="1485"/>
                    </a:cubicBezTo>
                    <a:cubicBezTo>
                      <a:pt x="3567" y="1510"/>
                      <a:pt x="3810" y="1524"/>
                      <a:pt x="4049" y="1524"/>
                    </a:cubicBezTo>
                    <a:cubicBezTo>
                      <a:pt x="4367" y="1524"/>
                      <a:pt x="4677" y="1500"/>
                      <a:pt x="4981" y="1450"/>
                    </a:cubicBezTo>
                    <a:cubicBezTo>
                      <a:pt x="3563" y="348"/>
                      <a:pt x="2363" y="0"/>
                      <a:pt x="14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2" name="Google Shape;2942;p77"/>
            <p:cNvGrpSpPr/>
            <p:nvPr/>
          </p:nvGrpSpPr>
          <p:grpSpPr>
            <a:xfrm>
              <a:off x="4926692" y="1705672"/>
              <a:ext cx="849671" cy="744654"/>
              <a:chOff x="2084750" y="3905475"/>
              <a:chExt cx="415000" cy="363725"/>
            </a:xfrm>
          </p:grpSpPr>
          <p:sp>
            <p:nvSpPr>
              <p:cNvPr id="2943" name="Google Shape;2943;p77"/>
              <p:cNvSpPr/>
              <p:nvPr/>
            </p:nvSpPr>
            <p:spPr>
              <a:xfrm>
                <a:off x="2084750" y="3905475"/>
                <a:ext cx="415000" cy="363725"/>
              </a:xfrm>
              <a:custGeom>
                <a:avLst/>
                <a:gdLst/>
                <a:ahLst/>
                <a:cxnLst/>
                <a:rect l="l" t="t" r="r" b="b"/>
                <a:pathLst>
                  <a:path w="16600" h="14549" extrusionOk="0">
                    <a:moveTo>
                      <a:pt x="12692" y="0"/>
                    </a:moveTo>
                    <a:cubicBezTo>
                      <a:pt x="10965" y="0"/>
                      <a:pt x="8910" y="1584"/>
                      <a:pt x="6965" y="3656"/>
                    </a:cubicBezTo>
                    <a:cubicBezTo>
                      <a:pt x="6925" y="3696"/>
                      <a:pt x="6889" y="3731"/>
                      <a:pt x="6853" y="3775"/>
                    </a:cubicBezTo>
                    <a:cubicBezTo>
                      <a:pt x="6541" y="4109"/>
                      <a:pt x="6233" y="4454"/>
                      <a:pt x="5928" y="4809"/>
                    </a:cubicBezTo>
                    <a:cubicBezTo>
                      <a:pt x="5892" y="4849"/>
                      <a:pt x="5856" y="4892"/>
                      <a:pt x="5823" y="4936"/>
                    </a:cubicBezTo>
                    <a:cubicBezTo>
                      <a:pt x="3404" y="7774"/>
                      <a:pt x="1305" y="11059"/>
                      <a:pt x="432" y="12474"/>
                    </a:cubicBezTo>
                    <a:cubicBezTo>
                      <a:pt x="152" y="12927"/>
                      <a:pt x="0" y="13191"/>
                      <a:pt x="0" y="13191"/>
                    </a:cubicBezTo>
                    <a:lnTo>
                      <a:pt x="10" y="13460"/>
                    </a:lnTo>
                    <a:lnTo>
                      <a:pt x="57" y="14548"/>
                    </a:lnTo>
                    <a:cubicBezTo>
                      <a:pt x="57" y="14548"/>
                      <a:pt x="159" y="14490"/>
                      <a:pt x="352" y="14385"/>
                    </a:cubicBezTo>
                    <a:lnTo>
                      <a:pt x="352" y="14381"/>
                    </a:lnTo>
                    <a:cubicBezTo>
                      <a:pt x="1316" y="13841"/>
                      <a:pt x="4489" y="12013"/>
                      <a:pt x="7636" y="9809"/>
                    </a:cubicBezTo>
                    <a:cubicBezTo>
                      <a:pt x="7680" y="9776"/>
                      <a:pt x="7727" y="9744"/>
                      <a:pt x="7770" y="9714"/>
                    </a:cubicBezTo>
                    <a:cubicBezTo>
                      <a:pt x="12245" y="6567"/>
                      <a:pt x="16600" y="2683"/>
                      <a:pt x="14409" y="668"/>
                    </a:cubicBezTo>
                    <a:cubicBezTo>
                      <a:pt x="14406" y="664"/>
                      <a:pt x="14402" y="660"/>
                      <a:pt x="14399" y="657"/>
                    </a:cubicBezTo>
                    <a:cubicBezTo>
                      <a:pt x="14347" y="610"/>
                      <a:pt x="14293" y="566"/>
                      <a:pt x="14235" y="523"/>
                    </a:cubicBezTo>
                    <a:cubicBezTo>
                      <a:pt x="13764" y="162"/>
                      <a:pt x="13245" y="0"/>
                      <a:pt x="12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77"/>
              <p:cNvSpPr/>
              <p:nvPr/>
            </p:nvSpPr>
            <p:spPr>
              <a:xfrm>
                <a:off x="2085000" y="3921875"/>
                <a:ext cx="36000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12805" extrusionOk="0">
                    <a:moveTo>
                      <a:pt x="14389" y="1"/>
                    </a:moveTo>
                    <a:cubicBezTo>
                      <a:pt x="13819" y="458"/>
                      <a:pt x="13261" y="929"/>
                      <a:pt x="12699" y="1393"/>
                    </a:cubicBezTo>
                    <a:lnTo>
                      <a:pt x="10838" y="2971"/>
                    </a:lnTo>
                    <a:cubicBezTo>
                      <a:pt x="9765" y="3880"/>
                      <a:pt x="8711" y="4805"/>
                      <a:pt x="7651" y="5726"/>
                    </a:cubicBezTo>
                    <a:cubicBezTo>
                      <a:pt x="7611" y="5762"/>
                      <a:pt x="7571" y="5795"/>
                      <a:pt x="7531" y="5828"/>
                    </a:cubicBezTo>
                    <a:cubicBezTo>
                      <a:pt x="7405" y="5940"/>
                      <a:pt x="7275" y="6052"/>
                      <a:pt x="7148" y="6165"/>
                    </a:cubicBezTo>
                    <a:cubicBezTo>
                      <a:pt x="6966" y="6325"/>
                      <a:pt x="6785" y="6487"/>
                      <a:pt x="6600" y="6651"/>
                    </a:cubicBezTo>
                    <a:cubicBezTo>
                      <a:pt x="6564" y="6683"/>
                      <a:pt x="6527" y="6716"/>
                      <a:pt x="6487" y="6748"/>
                    </a:cubicBezTo>
                    <a:cubicBezTo>
                      <a:pt x="5494" y="7637"/>
                      <a:pt x="4497" y="8522"/>
                      <a:pt x="3511" y="9417"/>
                    </a:cubicBezTo>
                    <a:lnTo>
                      <a:pt x="1719" y="11078"/>
                    </a:lnTo>
                    <a:lnTo>
                      <a:pt x="838" y="11919"/>
                    </a:lnTo>
                    <a:cubicBezTo>
                      <a:pt x="693" y="12065"/>
                      <a:pt x="544" y="12206"/>
                      <a:pt x="400" y="12354"/>
                    </a:cubicBezTo>
                    <a:cubicBezTo>
                      <a:pt x="258" y="12495"/>
                      <a:pt x="121" y="12644"/>
                      <a:pt x="0" y="12804"/>
                    </a:cubicBezTo>
                    <a:cubicBezTo>
                      <a:pt x="113" y="12659"/>
                      <a:pt x="258" y="12539"/>
                      <a:pt x="396" y="12413"/>
                    </a:cubicBezTo>
                    <a:cubicBezTo>
                      <a:pt x="410" y="12401"/>
                      <a:pt x="422" y="12391"/>
                      <a:pt x="432" y="12380"/>
                    </a:cubicBezTo>
                    <a:lnTo>
                      <a:pt x="889" y="11973"/>
                    </a:lnTo>
                    <a:lnTo>
                      <a:pt x="1806" y="11176"/>
                    </a:lnTo>
                    <a:lnTo>
                      <a:pt x="3652" y="9573"/>
                    </a:lnTo>
                    <a:lnTo>
                      <a:pt x="5309" y="8127"/>
                    </a:lnTo>
                    <a:lnTo>
                      <a:pt x="5421" y="8032"/>
                    </a:lnTo>
                    <a:lnTo>
                      <a:pt x="7329" y="6368"/>
                    </a:lnTo>
                    <a:lnTo>
                      <a:pt x="10977" y="3130"/>
                    </a:lnTo>
                    <a:lnTo>
                      <a:pt x="12786" y="1495"/>
                    </a:lnTo>
                    <a:cubicBezTo>
                      <a:pt x="13326" y="1001"/>
                      <a:pt x="13867" y="512"/>
                      <a:pt x="14399" y="12"/>
                    </a:cubicBezTo>
                    <a:cubicBezTo>
                      <a:pt x="14396" y="8"/>
                      <a:pt x="14392" y="4"/>
                      <a:pt x="1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77"/>
              <p:cNvSpPr/>
              <p:nvPr/>
            </p:nvSpPr>
            <p:spPr>
              <a:xfrm>
                <a:off x="2230300" y="4025675"/>
                <a:ext cx="209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709" extrusionOk="0">
                    <a:moveTo>
                      <a:pt x="106" y="1"/>
                    </a:moveTo>
                    <a:cubicBezTo>
                      <a:pt x="70" y="41"/>
                      <a:pt x="34" y="84"/>
                      <a:pt x="1" y="128"/>
                    </a:cubicBezTo>
                    <a:lnTo>
                      <a:pt x="675" y="2596"/>
                    </a:lnTo>
                    <a:lnTo>
                      <a:pt x="708" y="2709"/>
                    </a:lnTo>
                    <a:lnTo>
                      <a:pt x="839" y="2673"/>
                    </a:lnTo>
                    <a:lnTo>
                      <a:pt x="788" y="249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77"/>
              <p:cNvSpPr/>
              <p:nvPr/>
            </p:nvSpPr>
            <p:spPr>
              <a:xfrm>
                <a:off x="2256075" y="3996850"/>
                <a:ext cx="218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3022" extrusionOk="0">
                    <a:moveTo>
                      <a:pt x="112" y="1"/>
                    </a:moveTo>
                    <a:cubicBezTo>
                      <a:pt x="72" y="41"/>
                      <a:pt x="36" y="76"/>
                      <a:pt x="0" y="120"/>
                    </a:cubicBezTo>
                    <a:lnTo>
                      <a:pt x="688" y="2829"/>
                    </a:lnTo>
                    <a:lnTo>
                      <a:pt x="740" y="3021"/>
                    </a:lnTo>
                    <a:lnTo>
                      <a:pt x="874" y="2988"/>
                    </a:lnTo>
                    <a:lnTo>
                      <a:pt x="808" y="27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77"/>
              <p:cNvSpPr/>
              <p:nvPr/>
            </p:nvSpPr>
            <p:spPr>
              <a:xfrm>
                <a:off x="2214725" y="4121050"/>
                <a:ext cx="64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86" extrusionOk="0">
                    <a:moveTo>
                      <a:pt x="29" y="1"/>
                    </a:moveTo>
                    <a:cubicBezTo>
                      <a:pt x="13" y="1"/>
                      <a:pt x="7" y="6"/>
                      <a:pt x="1" y="11"/>
                    </a:cubicBezTo>
                    <a:lnTo>
                      <a:pt x="51" y="69"/>
                    </a:lnTo>
                    <a:lnTo>
                      <a:pt x="41" y="130"/>
                    </a:lnTo>
                    <a:cubicBezTo>
                      <a:pt x="51" y="134"/>
                      <a:pt x="76" y="145"/>
                      <a:pt x="120" y="160"/>
                    </a:cubicBezTo>
                    <a:cubicBezTo>
                      <a:pt x="439" y="290"/>
                      <a:pt x="1567" y="791"/>
                      <a:pt x="2437" y="1186"/>
                    </a:cubicBezTo>
                    <a:cubicBezTo>
                      <a:pt x="2481" y="1153"/>
                      <a:pt x="2528" y="1121"/>
                      <a:pt x="2571" y="1091"/>
                    </a:cubicBezTo>
                    <a:cubicBezTo>
                      <a:pt x="1124" y="438"/>
                      <a:pt x="504" y="167"/>
                      <a:pt x="232" y="65"/>
                    </a:cubicBezTo>
                    <a:cubicBezTo>
                      <a:pt x="106" y="15"/>
                      <a:pt x="5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8" name="Google Shape;2948;p77"/>
            <p:cNvGrpSpPr/>
            <p:nvPr/>
          </p:nvGrpSpPr>
          <p:grpSpPr>
            <a:xfrm>
              <a:off x="3358606" y="1702304"/>
              <a:ext cx="1213398" cy="1110066"/>
              <a:chOff x="3358606" y="1702304"/>
              <a:chExt cx="1213398" cy="1110066"/>
            </a:xfrm>
          </p:grpSpPr>
          <p:sp>
            <p:nvSpPr>
              <p:cNvPr id="2949" name="Google Shape;2949;p77"/>
              <p:cNvSpPr/>
              <p:nvPr/>
            </p:nvSpPr>
            <p:spPr>
              <a:xfrm>
                <a:off x="4478735" y="2362286"/>
                <a:ext cx="25371" cy="12273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77"/>
              <p:cNvSpPr/>
              <p:nvPr/>
            </p:nvSpPr>
            <p:spPr>
              <a:xfrm>
                <a:off x="3864843" y="1702304"/>
                <a:ext cx="486474" cy="596933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77"/>
              <p:cNvSpPr/>
              <p:nvPr/>
            </p:nvSpPr>
            <p:spPr>
              <a:xfrm>
                <a:off x="3948479" y="2240709"/>
                <a:ext cx="623525" cy="4541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77"/>
              <p:cNvSpPr/>
              <p:nvPr/>
            </p:nvSpPr>
            <p:spPr>
              <a:xfrm>
                <a:off x="3529277" y="2305869"/>
                <a:ext cx="532664" cy="506501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77"/>
              <p:cNvSpPr/>
              <p:nvPr/>
            </p:nvSpPr>
            <p:spPr>
              <a:xfrm>
                <a:off x="3358606" y="1899303"/>
                <a:ext cx="669319" cy="487233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77"/>
              <p:cNvSpPr/>
              <p:nvPr/>
            </p:nvSpPr>
            <p:spPr>
              <a:xfrm>
                <a:off x="3591500" y="2497193"/>
                <a:ext cx="23656" cy="2174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77"/>
              <p:cNvSpPr/>
              <p:nvPr/>
            </p:nvSpPr>
            <p:spPr>
              <a:xfrm>
                <a:off x="3606842" y="2519859"/>
                <a:ext cx="19532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77"/>
              <p:cNvSpPr/>
              <p:nvPr/>
            </p:nvSpPr>
            <p:spPr>
              <a:xfrm>
                <a:off x="3660389" y="2450838"/>
                <a:ext cx="23722" cy="1547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77"/>
              <p:cNvSpPr/>
              <p:nvPr/>
            </p:nvSpPr>
            <p:spPr>
              <a:xfrm>
                <a:off x="3657683" y="2474428"/>
                <a:ext cx="24282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77"/>
              <p:cNvSpPr/>
              <p:nvPr/>
            </p:nvSpPr>
            <p:spPr>
              <a:xfrm>
                <a:off x="3649996" y="2517681"/>
                <a:ext cx="23788" cy="18443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77"/>
              <p:cNvSpPr/>
              <p:nvPr/>
            </p:nvSpPr>
            <p:spPr>
              <a:xfrm>
                <a:off x="3673421" y="2559384"/>
                <a:ext cx="23590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77"/>
              <p:cNvSpPr/>
              <p:nvPr/>
            </p:nvSpPr>
            <p:spPr>
              <a:xfrm>
                <a:off x="3707733" y="2598117"/>
                <a:ext cx="22963" cy="2161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77"/>
              <p:cNvSpPr/>
              <p:nvPr/>
            </p:nvSpPr>
            <p:spPr>
              <a:xfrm>
                <a:off x="3721788" y="2561726"/>
                <a:ext cx="22666" cy="2091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77"/>
              <p:cNvSpPr/>
              <p:nvPr/>
            </p:nvSpPr>
            <p:spPr>
              <a:xfrm>
                <a:off x="3707700" y="2423224"/>
                <a:ext cx="21214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77"/>
              <p:cNvSpPr/>
              <p:nvPr/>
            </p:nvSpPr>
            <p:spPr>
              <a:xfrm>
                <a:off x="3620237" y="2615900"/>
                <a:ext cx="21115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77"/>
              <p:cNvSpPr/>
              <p:nvPr/>
            </p:nvSpPr>
            <p:spPr>
              <a:xfrm>
                <a:off x="3607568" y="2601449"/>
                <a:ext cx="16232" cy="1431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77"/>
              <p:cNvSpPr/>
              <p:nvPr/>
            </p:nvSpPr>
            <p:spPr>
              <a:xfrm>
                <a:off x="3591500" y="2576672"/>
                <a:ext cx="16430" cy="10096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77"/>
              <p:cNvSpPr/>
              <p:nvPr/>
            </p:nvSpPr>
            <p:spPr>
              <a:xfrm>
                <a:off x="3659333" y="2619067"/>
                <a:ext cx="28868" cy="2322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77"/>
              <p:cNvSpPr/>
              <p:nvPr/>
            </p:nvSpPr>
            <p:spPr>
              <a:xfrm>
                <a:off x="3630531" y="2578519"/>
                <a:ext cx="21181" cy="1702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77"/>
              <p:cNvSpPr/>
              <p:nvPr/>
            </p:nvSpPr>
            <p:spPr>
              <a:xfrm>
                <a:off x="3635083" y="2670898"/>
                <a:ext cx="2194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77"/>
              <p:cNvSpPr/>
              <p:nvPr/>
            </p:nvSpPr>
            <p:spPr>
              <a:xfrm>
                <a:off x="3652108" y="2683633"/>
                <a:ext cx="19367" cy="2029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77"/>
              <p:cNvSpPr/>
              <p:nvPr/>
            </p:nvSpPr>
            <p:spPr>
              <a:xfrm>
                <a:off x="3716311" y="2645956"/>
                <a:ext cx="19894" cy="1827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77"/>
              <p:cNvSpPr/>
              <p:nvPr/>
            </p:nvSpPr>
            <p:spPr>
              <a:xfrm>
                <a:off x="3727001" y="2676738"/>
                <a:ext cx="2022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77"/>
              <p:cNvSpPr/>
              <p:nvPr/>
            </p:nvSpPr>
            <p:spPr>
              <a:xfrm>
                <a:off x="3767119" y="2626094"/>
                <a:ext cx="14814" cy="1682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77"/>
              <p:cNvSpPr/>
              <p:nvPr/>
            </p:nvSpPr>
            <p:spPr>
              <a:xfrm>
                <a:off x="3767119" y="2589836"/>
                <a:ext cx="15111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77"/>
              <p:cNvSpPr/>
              <p:nvPr/>
            </p:nvSpPr>
            <p:spPr>
              <a:xfrm>
                <a:off x="3780547" y="2558130"/>
                <a:ext cx="18773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77"/>
              <p:cNvSpPr/>
              <p:nvPr/>
            </p:nvSpPr>
            <p:spPr>
              <a:xfrm>
                <a:off x="3822481" y="2641106"/>
                <a:ext cx="18245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77"/>
              <p:cNvSpPr/>
              <p:nvPr/>
            </p:nvSpPr>
            <p:spPr>
              <a:xfrm>
                <a:off x="3788202" y="2682710"/>
                <a:ext cx="20818" cy="3124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77"/>
              <p:cNvSpPr/>
              <p:nvPr/>
            </p:nvSpPr>
            <p:spPr>
              <a:xfrm>
                <a:off x="3786783" y="2726359"/>
                <a:ext cx="22567" cy="31112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77"/>
              <p:cNvSpPr/>
              <p:nvPr/>
            </p:nvSpPr>
            <p:spPr>
              <a:xfrm>
                <a:off x="3834490" y="2708081"/>
                <a:ext cx="20620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77"/>
              <p:cNvSpPr/>
              <p:nvPr/>
            </p:nvSpPr>
            <p:spPr>
              <a:xfrm>
                <a:off x="3850294" y="2666807"/>
                <a:ext cx="18509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77"/>
              <p:cNvSpPr/>
              <p:nvPr/>
            </p:nvSpPr>
            <p:spPr>
              <a:xfrm>
                <a:off x="3866955" y="2756712"/>
                <a:ext cx="17057" cy="2227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77"/>
              <p:cNvSpPr/>
              <p:nvPr/>
            </p:nvSpPr>
            <p:spPr>
              <a:xfrm>
                <a:off x="3907107" y="2750080"/>
                <a:ext cx="11580" cy="2382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77"/>
              <p:cNvSpPr/>
              <p:nvPr/>
            </p:nvSpPr>
            <p:spPr>
              <a:xfrm>
                <a:off x="3950756" y="2726260"/>
                <a:ext cx="9799" cy="2289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77"/>
              <p:cNvSpPr/>
              <p:nvPr/>
            </p:nvSpPr>
            <p:spPr>
              <a:xfrm>
                <a:off x="3971343" y="2695049"/>
                <a:ext cx="14814" cy="2444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77"/>
              <p:cNvSpPr/>
              <p:nvPr/>
            </p:nvSpPr>
            <p:spPr>
              <a:xfrm>
                <a:off x="3932313" y="2659153"/>
                <a:ext cx="1167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77"/>
              <p:cNvSpPr/>
              <p:nvPr/>
            </p:nvSpPr>
            <p:spPr>
              <a:xfrm>
                <a:off x="3901333" y="2692112"/>
                <a:ext cx="15836" cy="28176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77"/>
              <p:cNvSpPr/>
              <p:nvPr/>
            </p:nvSpPr>
            <p:spPr>
              <a:xfrm>
                <a:off x="3922646" y="2616857"/>
                <a:ext cx="17651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77"/>
              <p:cNvSpPr/>
              <p:nvPr/>
            </p:nvSpPr>
            <p:spPr>
              <a:xfrm>
                <a:off x="3897176" y="2615570"/>
                <a:ext cx="14319" cy="213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77"/>
              <p:cNvSpPr/>
              <p:nvPr/>
            </p:nvSpPr>
            <p:spPr>
              <a:xfrm>
                <a:off x="3962171" y="2556777"/>
                <a:ext cx="996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77"/>
              <p:cNvSpPr/>
              <p:nvPr/>
            </p:nvSpPr>
            <p:spPr>
              <a:xfrm>
                <a:off x="3978337" y="2617417"/>
                <a:ext cx="10360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77"/>
              <p:cNvSpPr/>
              <p:nvPr/>
            </p:nvSpPr>
            <p:spPr>
              <a:xfrm>
                <a:off x="4009614" y="2610852"/>
                <a:ext cx="12075" cy="2184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77"/>
              <p:cNvSpPr/>
              <p:nvPr/>
            </p:nvSpPr>
            <p:spPr>
              <a:xfrm>
                <a:off x="4025550" y="2545494"/>
                <a:ext cx="14319" cy="2431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77"/>
              <p:cNvSpPr/>
              <p:nvPr/>
            </p:nvSpPr>
            <p:spPr>
              <a:xfrm>
                <a:off x="4004171" y="2518077"/>
                <a:ext cx="9337" cy="2474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77"/>
              <p:cNvSpPr/>
              <p:nvPr/>
            </p:nvSpPr>
            <p:spPr>
              <a:xfrm>
                <a:off x="4016213" y="2473768"/>
                <a:ext cx="11976" cy="1841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77"/>
              <p:cNvSpPr/>
              <p:nvPr/>
            </p:nvSpPr>
            <p:spPr>
              <a:xfrm>
                <a:off x="3997176" y="2440512"/>
                <a:ext cx="12306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77"/>
              <p:cNvSpPr/>
              <p:nvPr/>
            </p:nvSpPr>
            <p:spPr>
              <a:xfrm>
                <a:off x="3969199" y="2463771"/>
                <a:ext cx="10822" cy="2933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77"/>
              <p:cNvSpPr/>
              <p:nvPr/>
            </p:nvSpPr>
            <p:spPr>
              <a:xfrm>
                <a:off x="3953395" y="2525632"/>
                <a:ext cx="10492" cy="2048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77"/>
              <p:cNvSpPr/>
              <p:nvPr/>
            </p:nvSpPr>
            <p:spPr>
              <a:xfrm>
                <a:off x="3669264" y="2342557"/>
                <a:ext cx="38073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77"/>
              <p:cNvSpPr/>
              <p:nvPr/>
            </p:nvSpPr>
            <p:spPr>
              <a:xfrm>
                <a:off x="3738119" y="2345559"/>
                <a:ext cx="28407" cy="976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77"/>
              <p:cNvSpPr/>
              <p:nvPr/>
            </p:nvSpPr>
            <p:spPr>
              <a:xfrm>
                <a:off x="3703642" y="2319231"/>
                <a:ext cx="33652" cy="10723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77"/>
              <p:cNvSpPr/>
              <p:nvPr/>
            </p:nvSpPr>
            <p:spPr>
              <a:xfrm>
                <a:off x="3789983" y="2335431"/>
                <a:ext cx="26460" cy="973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77"/>
              <p:cNvSpPr/>
              <p:nvPr/>
            </p:nvSpPr>
            <p:spPr>
              <a:xfrm>
                <a:off x="3610570" y="2323322"/>
                <a:ext cx="21742" cy="831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77"/>
              <p:cNvSpPr/>
              <p:nvPr/>
            </p:nvSpPr>
            <p:spPr>
              <a:xfrm>
                <a:off x="3628617" y="2297786"/>
                <a:ext cx="330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77"/>
              <p:cNvSpPr/>
              <p:nvPr/>
            </p:nvSpPr>
            <p:spPr>
              <a:xfrm>
                <a:off x="3552635" y="2289604"/>
                <a:ext cx="27483" cy="920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77"/>
              <p:cNvSpPr/>
              <p:nvPr/>
            </p:nvSpPr>
            <p:spPr>
              <a:xfrm>
                <a:off x="3577083" y="2256446"/>
                <a:ext cx="30155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77"/>
              <p:cNvSpPr/>
              <p:nvPr/>
            </p:nvSpPr>
            <p:spPr>
              <a:xfrm>
                <a:off x="3564018" y="2163078"/>
                <a:ext cx="26262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77"/>
              <p:cNvSpPr/>
              <p:nvPr/>
            </p:nvSpPr>
            <p:spPr>
              <a:xfrm>
                <a:off x="3550623" y="2189802"/>
                <a:ext cx="29396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77"/>
              <p:cNvSpPr/>
              <p:nvPr/>
            </p:nvSpPr>
            <p:spPr>
              <a:xfrm>
                <a:off x="3526472" y="2223091"/>
                <a:ext cx="31970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77"/>
              <p:cNvSpPr/>
              <p:nvPr/>
            </p:nvSpPr>
            <p:spPr>
              <a:xfrm>
                <a:off x="3599023" y="2136090"/>
                <a:ext cx="22732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77"/>
              <p:cNvSpPr/>
              <p:nvPr/>
            </p:nvSpPr>
            <p:spPr>
              <a:xfrm>
                <a:off x="3549369" y="2099963"/>
                <a:ext cx="22501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77"/>
              <p:cNvSpPr/>
              <p:nvPr/>
            </p:nvSpPr>
            <p:spPr>
              <a:xfrm>
                <a:off x="3508260" y="2107815"/>
                <a:ext cx="29033" cy="1468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77"/>
              <p:cNvSpPr/>
              <p:nvPr/>
            </p:nvSpPr>
            <p:spPr>
              <a:xfrm>
                <a:off x="3484308" y="2134110"/>
                <a:ext cx="24447" cy="1385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77"/>
              <p:cNvSpPr/>
              <p:nvPr/>
            </p:nvSpPr>
            <p:spPr>
              <a:xfrm>
                <a:off x="3521391" y="2168719"/>
                <a:ext cx="2111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77"/>
              <p:cNvSpPr/>
              <p:nvPr/>
            </p:nvSpPr>
            <p:spPr>
              <a:xfrm>
                <a:off x="3476621" y="2215998"/>
                <a:ext cx="29891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77"/>
              <p:cNvSpPr/>
              <p:nvPr/>
            </p:nvSpPr>
            <p:spPr>
              <a:xfrm>
                <a:off x="3493282" y="2250673"/>
                <a:ext cx="28506" cy="16166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77"/>
              <p:cNvSpPr/>
              <p:nvPr/>
            </p:nvSpPr>
            <p:spPr>
              <a:xfrm>
                <a:off x="3504829" y="2045954"/>
                <a:ext cx="25239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77"/>
              <p:cNvSpPr/>
              <p:nvPr/>
            </p:nvSpPr>
            <p:spPr>
              <a:xfrm>
                <a:off x="3492523" y="2016360"/>
                <a:ext cx="27483" cy="1755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77"/>
              <p:cNvSpPr/>
              <p:nvPr/>
            </p:nvSpPr>
            <p:spPr>
              <a:xfrm>
                <a:off x="3497769" y="1964628"/>
                <a:ext cx="31475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77"/>
              <p:cNvSpPr/>
              <p:nvPr/>
            </p:nvSpPr>
            <p:spPr>
              <a:xfrm>
                <a:off x="3517399" y="1941401"/>
                <a:ext cx="31970" cy="2019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77"/>
              <p:cNvSpPr/>
              <p:nvPr/>
            </p:nvSpPr>
            <p:spPr>
              <a:xfrm>
                <a:off x="3553526" y="1928171"/>
                <a:ext cx="34708" cy="2197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77"/>
              <p:cNvSpPr/>
              <p:nvPr/>
            </p:nvSpPr>
            <p:spPr>
              <a:xfrm>
                <a:off x="3570121" y="1995905"/>
                <a:ext cx="25932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77"/>
              <p:cNvSpPr/>
              <p:nvPr/>
            </p:nvSpPr>
            <p:spPr>
              <a:xfrm>
                <a:off x="3573157" y="2022992"/>
                <a:ext cx="27384" cy="20587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77"/>
              <p:cNvSpPr/>
              <p:nvPr/>
            </p:nvSpPr>
            <p:spPr>
              <a:xfrm>
                <a:off x="3606446" y="1967267"/>
                <a:ext cx="27747" cy="17783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77"/>
              <p:cNvSpPr/>
              <p:nvPr/>
            </p:nvSpPr>
            <p:spPr>
              <a:xfrm>
                <a:off x="3625846" y="2066542"/>
                <a:ext cx="21016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77"/>
              <p:cNvSpPr/>
              <p:nvPr/>
            </p:nvSpPr>
            <p:spPr>
              <a:xfrm>
                <a:off x="3613671" y="2093497"/>
                <a:ext cx="27714" cy="166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77"/>
              <p:cNvSpPr/>
              <p:nvPr/>
            </p:nvSpPr>
            <p:spPr>
              <a:xfrm>
                <a:off x="3654780" y="2023816"/>
                <a:ext cx="2708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77"/>
              <p:cNvSpPr/>
              <p:nvPr/>
            </p:nvSpPr>
            <p:spPr>
              <a:xfrm>
                <a:off x="3659498" y="1987096"/>
                <a:ext cx="30386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77"/>
              <p:cNvSpPr/>
              <p:nvPr/>
            </p:nvSpPr>
            <p:spPr>
              <a:xfrm>
                <a:off x="3630234" y="1937277"/>
                <a:ext cx="22138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77"/>
              <p:cNvSpPr/>
              <p:nvPr/>
            </p:nvSpPr>
            <p:spPr>
              <a:xfrm>
                <a:off x="3699980" y="1949979"/>
                <a:ext cx="29693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77"/>
              <p:cNvSpPr/>
              <p:nvPr/>
            </p:nvSpPr>
            <p:spPr>
              <a:xfrm>
                <a:off x="3728353" y="2008541"/>
                <a:ext cx="18608" cy="1550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77"/>
              <p:cNvSpPr/>
              <p:nvPr/>
            </p:nvSpPr>
            <p:spPr>
              <a:xfrm>
                <a:off x="3714200" y="2050738"/>
                <a:ext cx="22732" cy="14814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77"/>
              <p:cNvSpPr/>
              <p:nvPr/>
            </p:nvSpPr>
            <p:spPr>
              <a:xfrm>
                <a:off x="3635677" y="2152223"/>
                <a:ext cx="2741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77"/>
              <p:cNvSpPr/>
              <p:nvPr/>
            </p:nvSpPr>
            <p:spPr>
              <a:xfrm>
                <a:off x="3775137" y="2043249"/>
                <a:ext cx="22204" cy="1553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77"/>
              <p:cNvSpPr/>
              <p:nvPr/>
            </p:nvSpPr>
            <p:spPr>
              <a:xfrm>
                <a:off x="3780580" y="2009630"/>
                <a:ext cx="30584" cy="1936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77"/>
              <p:cNvSpPr/>
              <p:nvPr/>
            </p:nvSpPr>
            <p:spPr>
              <a:xfrm>
                <a:off x="3810703" y="2085017"/>
                <a:ext cx="19037" cy="16034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77"/>
              <p:cNvSpPr/>
              <p:nvPr/>
            </p:nvSpPr>
            <p:spPr>
              <a:xfrm>
                <a:off x="3825945" y="2052256"/>
                <a:ext cx="22600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77"/>
              <p:cNvSpPr/>
              <p:nvPr/>
            </p:nvSpPr>
            <p:spPr>
              <a:xfrm>
                <a:off x="3857816" y="2124773"/>
                <a:ext cx="23029" cy="179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77"/>
              <p:cNvSpPr/>
              <p:nvPr/>
            </p:nvSpPr>
            <p:spPr>
              <a:xfrm>
                <a:off x="3872234" y="2092441"/>
                <a:ext cx="20983" cy="2124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77"/>
              <p:cNvSpPr/>
              <p:nvPr/>
            </p:nvSpPr>
            <p:spPr>
              <a:xfrm>
                <a:off x="3897572" y="2144833"/>
                <a:ext cx="19103" cy="15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77"/>
              <p:cNvSpPr/>
              <p:nvPr/>
            </p:nvSpPr>
            <p:spPr>
              <a:xfrm>
                <a:off x="3926671" y="2076934"/>
                <a:ext cx="9205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77"/>
              <p:cNvSpPr/>
              <p:nvPr/>
            </p:nvSpPr>
            <p:spPr>
              <a:xfrm>
                <a:off x="3913012" y="2045229"/>
                <a:ext cx="12174" cy="1963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77"/>
              <p:cNvSpPr/>
              <p:nvPr/>
            </p:nvSpPr>
            <p:spPr>
              <a:xfrm>
                <a:off x="3957255" y="1985578"/>
                <a:ext cx="12108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77"/>
              <p:cNvSpPr/>
              <p:nvPr/>
            </p:nvSpPr>
            <p:spPr>
              <a:xfrm>
                <a:off x="3920634" y="1962054"/>
                <a:ext cx="15177" cy="24019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77"/>
              <p:cNvSpPr/>
              <p:nvPr/>
            </p:nvSpPr>
            <p:spPr>
              <a:xfrm>
                <a:off x="3943728" y="1923519"/>
                <a:ext cx="12075" cy="180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77"/>
              <p:cNvSpPr/>
              <p:nvPr/>
            </p:nvSpPr>
            <p:spPr>
              <a:xfrm>
                <a:off x="3985629" y="1912731"/>
                <a:ext cx="18113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77"/>
              <p:cNvSpPr/>
              <p:nvPr/>
            </p:nvSpPr>
            <p:spPr>
              <a:xfrm>
                <a:off x="4020370" y="1924377"/>
                <a:ext cx="16760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77"/>
              <p:cNvSpPr/>
              <p:nvPr/>
            </p:nvSpPr>
            <p:spPr>
              <a:xfrm>
                <a:off x="4057387" y="1948495"/>
                <a:ext cx="14517" cy="2190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77"/>
              <p:cNvSpPr/>
              <p:nvPr/>
            </p:nvSpPr>
            <p:spPr>
              <a:xfrm>
                <a:off x="4070815" y="1893298"/>
                <a:ext cx="17222" cy="19301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77"/>
              <p:cNvSpPr/>
              <p:nvPr/>
            </p:nvSpPr>
            <p:spPr>
              <a:xfrm>
                <a:off x="4039077" y="1859184"/>
                <a:ext cx="13593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77"/>
              <p:cNvSpPr/>
              <p:nvPr/>
            </p:nvSpPr>
            <p:spPr>
              <a:xfrm>
                <a:off x="3993679" y="1862846"/>
                <a:ext cx="15309" cy="2332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77"/>
              <p:cNvSpPr/>
              <p:nvPr/>
            </p:nvSpPr>
            <p:spPr>
              <a:xfrm>
                <a:off x="3949106" y="1864199"/>
                <a:ext cx="13461" cy="2256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77"/>
              <p:cNvSpPr/>
              <p:nvPr/>
            </p:nvSpPr>
            <p:spPr>
              <a:xfrm>
                <a:off x="3928816" y="1842688"/>
                <a:ext cx="11415" cy="2811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77"/>
              <p:cNvSpPr/>
              <p:nvPr/>
            </p:nvSpPr>
            <p:spPr>
              <a:xfrm>
                <a:off x="3975269" y="1776340"/>
                <a:ext cx="15803" cy="28967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77"/>
              <p:cNvSpPr/>
              <p:nvPr/>
            </p:nvSpPr>
            <p:spPr>
              <a:xfrm>
                <a:off x="3997803" y="1809266"/>
                <a:ext cx="15704" cy="2583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77"/>
              <p:cNvSpPr/>
              <p:nvPr/>
            </p:nvSpPr>
            <p:spPr>
              <a:xfrm>
                <a:off x="4046170" y="1809728"/>
                <a:ext cx="1788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77"/>
              <p:cNvSpPr/>
              <p:nvPr/>
            </p:nvSpPr>
            <p:spPr>
              <a:xfrm>
                <a:off x="4044982" y="1756181"/>
                <a:ext cx="1530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77"/>
              <p:cNvSpPr/>
              <p:nvPr/>
            </p:nvSpPr>
            <p:spPr>
              <a:xfrm>
                <a:off x="4030928" y="1730216"/>
                <a:ext cx="17123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77"/>
              <p:cNvSpPr/>
              <p:nvPr/>
            </p:nvSpPr>
            <p:spPr>
              <a:xfrm>
                <a:off x="4101136" y="1772809"/>
                <a:ext cx="11448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77"/>
              <p:cNvSpPr/>
              <p:nvPr/>
            </p:nvSpPr>
            <p:spPr>
              <a:xfrm>
                <a:off x="4111033" y="1833648"/>
                <a:ext cx="13758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77"/>
              <p:cNvSpPr/>
              <p:nvPr/>
            </p:nvSpPr>
            <p:spPr>
              <a:xfrm>
                <a:off x="4069430" y="2009135"/>
                <a:ext cx="14715" cy="2791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77"/>
              <p:cNvSpPr/>
              <p:nvPr/>
            </p:nvSpPr>
            <p:spPr>
              <a:xfrm>
                <a:off x="4102488" y="1993463"/>
                <a:ext cx="14550" cy="230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77"/>
              <p:cNvSpPr/>
              <p:nvPr/>
            </p:nvSpPr>
            <p:spPr>
              <a:xfrm>
                <a:off x="4100773" y="1947373"/>
                <a:ext cx="13659" cy="1943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77"/>
              <p:cNvSpPr/>
              <p:nvPr/>
            </p:nvSpPr>
            <p:spPr>
              <a:xfrm>
                <a:off x="4143168" y="1986766"/>
                <a:ext cx="12834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77"/>
              <p:cNvSpPr/>
              <p:nvPr/>
            </p:nvSpPr>
            <p:spPr>
              <a:xfrm>
                <a:off x="4184574" y="1945558"/>
                <a:ext cx="15210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77"/>
              <p:cNvSpPr/>
              <p:nvPr/>
            </p:nvSpPr>
            <p:spPr>
              <a:xfrm>
                <a:off x="4159004" y="1915304"/>
                <a:ext cx="15177" cy="2679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77"/>
              <p:cNvSpPr/>
              <p:nvPr/>
            </p:nvSpPr>
            <p:spPr>
              <a:xfrm>
                <a:off x="4155210" y="1879144"/>
                <a:ext cx="14385" cy="21181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77"/>
              <p:cNvSpPr/>
              <p:nvPr/>
            </p:nvSpPr>
            <p:spPr>
              <a:xfrm>
                <a:off x="4216048" y="1822430"/>
                <a:ext cx="14616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77"/>
              <p:cNvSpPr/>
              <p:nvPr/>
            </p:nvSpPr>
            <p:spPr>
              <a:xfrm>
                <a:off x="4212419" y="1883466"/>
                <a:ext cx="10195" cy="1765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77"/>
              <p:cNvSpPr/>
              <p:nvPr/>
            </p:nvSpPr>
            <p:spPr>
              <a:xfrm>
                <a:off x="4250163" y="1868158"/>
                <a:ext cx="15737" cy="287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77"/>
              <p:cNvSpPr/>
              <p:nvPr/>
            </p:nvSpPr>
            <p:spPr>
              <a:xfrm>
                <a:off x="4259697" y="1817811"/>
                <a:ext cx="16199" cy="1679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77"/>
              <p:cNvSpPr/>
              <p:nvPr/>
            </p:nvSpPr>
            <p:spPr>
              <a:xfrm>
                <a:off x="4298200" y="1937409"/>
                <a:ext cx="12834" cy="1966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77"/>
              <p:cNvSpPr/>
              <p:nvPr/>
            </p:nvSpPr>
            <p:spPr>
              <a:xfrm>
                <a:off x="4254782" y="1939356"/>
                <a:ext cx="19400" cy="2510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77"/>
              <p:cNvSpPr/>
              <p:nvPr/>
            </p:nvSpPr>
            <p:spPr>
              <a:xfrm>
                <a:off x="4225517" y="2009960"/>
                <a:ext cx="19532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77"/>
              <p:cNvSpPr/>
              <p:nvPr/>
            </p:nvSpPr>
            <p:spPr>
              <a:xfrm>
                <a:off x="4274643" y="2003856"/>
                <a:ext cx="21412" cy="2566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77"/>
              <p:cNvSpPr/>
              <p:nvPr/>
            </p:nvSpPr>
            <p:spPr>
              <a:xfrm>
                <a:off x="4185200" y="2006198"/>
                <a:ext cx="13692" cy="1738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77"/>
              <p:cNvSpPr/>
              <p:nvPr/>
            </p:nvSpPr>
            <p:spPr>
              <a:xfrm>
                <a:off x="4176787" y="2082774"/>
                <a:ext cx="14088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77"/>
              <p:cNvSpPr/>
              <p:nvPr/>
            </p:nvSpPr>
            <p:spPr>
              <a:xfrm>
                <a:off x="4222746" y="2066212"/>
                <a:ext cx="17519" cy="294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77"/>
              <p:cNvSpPr/>
              <p:nvPr/>
            </p:nvSpPr>
            <p:spPr>
              <a:xfrm>
                <a:off x="4191271" y="2116327"/>
                <a:ext cx="21940" cy="2616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77"/>
              <p:cNvSpPr/>
              <p:nvPr/>
            </p:nvSpPr>
            <p:spPr>
              <a:xfrm>
                <a:off x="4141947" y="2159712"/>
                <a:ext cx="25734" cy="27351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77"/>
              <p:cNvSpPr/>
              <p:nvPr/>
            </p:nvSpPr>
            <p:spPr>
              <a:xfrm>
                <a:off x="4090116" y="2257667"/>
                <a:ext cx="32267" cy="1194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77"/>
              <p:cNvSpPr/>
              <p:nvPr/>
            </p:nvSpPr>
            <p:spPr>
              <a:xfrm>
                <a:off x="4154979" y="2250640"/>
                <a:ext cx="26625" cy="1022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77"/>
              <p:cNvSpPr/>
              <p:nvPr/>
            </p:nvSpPr>
            <p:spPr>
              <a:xfrm>
                <a:off x="4116279" y="2204582"/>
                <a:ext cx="20389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77"/>
              <p:cNvSpPr/>
              <p:nvPr/>
            </p:nvSpPr>
            <p:spPr>
              <a:xfrm>
                <a:off x="4179889" y="2279838"/>
                <a:ext cx="29297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77"/>
              <p:cNvSpPr/>
              <p:nvPr/>
            </p:nvSpPr>
            <p:spPr>
              <a:xfrm>
                <a:off x="4246369" y="2270039"/>
                <a:ext cx="33685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77"/>
              <p:cNvSpPr/>
              <p:nvPr/>
            </p:nvSpPr>
            <p:spPr>
              <a:xfrm>
                <a:off x="4247589" y="2303362"/>
                <a:ext cx="23326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77"/>
              <p:cNvSpPr/>
              <p:nvPr/>
            </p:nvSpPr>
            <p:spPr>
              <a:xfrm>
                <a:off x="4330499" y="2286899"/>
                <a:ext cx="32597" cy="1811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77"/>
              <p:cNvSpPr/>
              <p:nvPr/>
            </p:nvSpPr>
            <p:spPr>
              <a:xfrm>
                <a:off x="4314927" y="2327611"/>
                <a:ext cx="22105" cy="1395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77"/>
              <p:cNvSpPr/>
              <p:nvPr/>
            </p:nvSpPr>
            <p:spPr>
              <a:xfrm>
                <a:off x="4297804" y="2351861"/>
                <a:ext cx="19894" cy="1471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77"/>
              <p:cNvSpPr/>
              <p:nvPr/>
            </p:nvSpPr>
            <p:spPr>
              <a:xfrm>
                <a:off x="4297705" y="2295807"/>
                <a:ext cx="17849" cy="989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77"/>
              <p:cNvSpPr/>
              <p:nvPr/>
            </p:nvSpPr>
            <p:spPr>
              <a:xfrm>
                <a:off x="4306250" y="2391320"/>
                <a:ext cx="28242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77"/>
              <p:cNvSpPr/>
              <p:nvPr/>
            </p:nvSpPr>
            <p:spPr>
              <a:xfrm>
                <a:off x="4270882" y="2414349"/>
                <a:ext cx="25734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77"/>
              <p:cNvSpPr/>
              <p:nvPr/>
            </p:nvSpPr>
            <p:spPr>
              <a:xfrm>
                <a:off x="4232710" y="2438796"/>
                <a:ext cx="20884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77"/>
              <p:cNvSpPr/>
              <p:nvPr/>
            </p:nvSpPr>
            <p:spPr>
              <a:xfrm>
                <a:off x="4223703" y="2479113"/>
                <a:ext cx="24118" cy="1342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77"/>
              <p:cNvSpPr/>
              <p:nvPr/>
            </p:nvSpPr>
            <p:spPr>
              <a:xfrm>
                <a:off x="4281440" y="2460109"/>
                <a:ext cx="22468" cy="13923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77"/>
              <p:cNvSpPr/>
              <p:nvPr/>
            </p:nvSpPr>
            <p:spPr>
              <a:xfrm>
                <a:off x="4333073" y="2447506"/>
                <a:ext cx="32267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77"/>
              <p:cNvSpPr/>
              <p:nvPr/>
            </p:nvSpPr>
            <p:spPr>
              <a:xfrm>
                <a:off x="4380087" y="2418803"/>
                <a:ext cx="22897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77"/>
              <p:cNvSpPr/>
              <p:nvPr/>
            </p:nvSpPr>
            <p:spPr>
              <a:xfrm>
                <a:off x="4353825" y="2390594"/>
                <a:ext cx="33982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77"/>
              <p:cNvSpPr/>
              <p:nvPr/>
            </p:nvSpPr>
            <p:spPr>
              <a:xfrm>
                <a:off x="4339836" y="2356447"/>
                <a:ext cx="31541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77"/>
              <p:cNvSpPr/>
              <p:nvPr/>
            </p:nvSpPr>
            <p:spPr>
              <a:xfrm>
                <a:off x="4398002" y="2364761"/>
                <a:ext cx="33454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77"/>
              <p:cNvSpPr/>
              <p:nvPr/>
            </p:nvSpPr>
            <p:spPr>
              <a:xfrm>
                <a:off x="4398233" y="2325236"/>
                <a:ext cx="30848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77"/>
              <p:cNvSpPr/>
              <p:nvPr/>
            </p:nvSpPr>
            <p:spPr>
              <a:xfrm>
                <a:off x="4439507" y="2390957"/>
                <a:ext cx="19664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77"/>
              <p:cNvSpPr/>
              <p:nvPr/>
            </p:nvSpPr>
            <p:spPr>
              <a:xfrm>
                <a:off x="4467946" y="2411181"/>
                <a:ext cx="23491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77"/>
              <p:cNvSpPr/>
              <p:nvPr/>
            </p:nvSpPr>
            <p:spPr>
              <a:xfrm>
                <a:off x="4448382" y="2448727"/>
                <a:ext cx="22468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77"/>
              <p:cNvSpPr/>
              <p:nvPr/>
            </p:nvSpPr>
            <p:spPr>
              <a:xfrm>
                <a:off x="4430764" y="2418011"/>
                <a:ext cx="19894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77"/>
              <p:cNvSpPr/>
              <p:nvPr/>
            </p:nvSpPr>
            <p:spPr>
              <a:xfrm>
                <a:off x="4376755" y="2476737"/>
                <a:ext cx="2484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77"/>
              <p:cNvSpPr/>
              <p:nvPr/>
            </p:nvSpPr>
            <p:spPr>
              <a:xfrm>
                <a:off x="4358048" y="2527678"/>
                <a:ext cx="22105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77"/>
              <p:cNvSpPr/>
              <p:nvPr/>
            </p:nvSpPr>
            <p:spPr>
              <a:xfrm>
                <a:off x="4318523" y="2501944"/>
                <a:ext cx="18740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77"/>
              <p:cNvSpPr/>
              <p:nvPr/>
            </p:nvSpPr>
            <p:spPr>
              <a:xfrm>
                <a:off x="4312024" y="2547176"/>
                <a:ext cx="22996" cy="1504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77"/>
              <p:cNvSpPr/>
              <p:nvPr/>
            </p:nvSpPr>
            <p:spPr>
              <a:xfrm>
                <a:off x="4277315" y="2531373"/>
                <a:ext cx="19433" cy="1257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77"/>
              <p:cNvSpPr/>
              <p:nvPr/>
            </p:nvSpPr>
            <p:spPr>
              <a:xfrm>
                <a:off x="4156101" y="2567599"/>
                <a:ext cx="25569" cy="2005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77"/>
              <p:cNvSpPr/>
              <p:nvPr/>
            </p:nvSpPr>
            <p:spPr>
              <a:xfrm>
                <a:off x="4124395" y="2523950"/>
                <a:ext cx="22963" cy="2022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77"/>
              <p:cNvSpPr/>
              <p:nvPr/>
            </p:nvSpPr>
            <p:spPr>
              <a:xfrm>
                <a:off x="4172597" y="2534078"/>
                <a:ext cx="26196" cy="21148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77"/>
              <p:cNvSpPr/>
              <p:nvPr/>
            </p:nvSpPr>
            <p:spPr>
              <a:xfrm>
                <a:off x="4233666" y="2552059"/>
                <a:ext cx="28209" cy="24184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77"/>
              <p:cNvSpPr/>
              <p:nvPr/>
            </p:nvSpPr>
            <p:spPr>
              <a:xfrm>
                <a:off x="4085101" y="2496665"/>
                <a:ext cx="13329" cy="14121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77"/>
              <p:cNvSpPr/>
              <p:nvPr/>
            </p:nvSpPr>
            <p:spPr>
              <a:xfrm>
                <a:off x="4229311" y="2630350"/>
                <a:ext cx="23656" cy="1699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77"/>
              <p:cNvSpPr/>
              <p:nvPr/>
            </p:nvSpPr>
            <p:spPr>
              <a:xfrm>
                <a:off x="4253099" y="2613194"/>
                <a:ext cx="31838" cy="2081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77"/>
              <p:cNvSpPr/>
              <p:nvPr/>
            </p:nvSpPr>
            <p:spPr>
              <a:xfrm>
                <a:off x="4323307" y="2658625"/>
                <a:ext cx="28143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77"/>
              <p:cNvSpPr/>
              <p:nvPr/>
            </p:nvSpPr>
            <p:spPr>
              <a:xfrm>
                <a:off x="4303215" y="2605144"/>
                <a:ext cx="26460" cy="1695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77"/>
              <p:cNvSpPr/>
              <p:nvPr/>
            </p:nvSpPr>
            <p:spPr>
              <a:xfrm>
                <a:off x="4369134" y="2641106"/>
                <a:ext cx="19927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77"/>
              <p:cNvSpPr/>
              <p:nvPr/>
            </p:nvSpPr>
            <p:spPr>
              <a:xfrm>
                <a:off x="4346633" y="2584920"/>
                <a:ext cx="40548" cy="191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77"/>
              <p:cNvSpPr/>
              <p:nvPr/>
            </p:nvSpPr>
            <p:spPr>
              <a:xfrm>
                <a:off x="3594536" y="1995542"/>
                <a:ext cx="676874" cy="63497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77"/>
              <p:cNvSpPr/>
              <p:nvPr/>
            </p:nvSpPr>
            <p:spPr>
              <a:xfrm>
                <a:off x="3950492" y="2129788"/>
                <a:ext cx="122468" cy="18208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77"/>
              <p:cNvSpPr/>
              <p:nvPr/>
            </p:nvSpPr>
            <p:spPr>
              <a:xfrm>
                <a:off x="3704401" y="2193365"/>
                <a:ext cx="235566" cy="12243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77"/>
              <p:cNvSpPr/>
              <p:nvPr/>
            </p:nvSpPr>
            <p:spPr>
              <a:xfrm>
                <a:off x="3791336" y="2325071"/>
                <a:ext cx="167635" cy="16763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77"/>
              <p:cNvSpPr/>
              <p:nvPr/>
            </p:nvSpPr>
            <p:spPr>
              <a:xfrm>
                <a:off x="3959037" y="2302702"/>
                <a:ext cx="207259" cy="13830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77"/>
              <p:cNvSpPr/>
              <p:nvPr/>
            </p:nvSpPr>
            <p:spPr>
              <a:xfrm>
                <a:off x="3895064" y="2245757"/>
                <a:ext cx="116958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77"/>
              <p:cNvSpPr/>
              <p:nvPr/>
            </p:nvSpPr>
            <p:spPr>
              <a:xfrm>
                <a:off x="3860059" y="2210620"/>
                <a:ext cx="186936" cy="1870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55"/>
          <p:cNvSpPr txBox="1">
            <a:spLocks noGrp="1"/>
          </p:cNvSpPr>
          <p:nvPr>
            <p:ph type="ctrTitle"/>
          </p:nvPr>
        </p:nvSpPr>
        <p:spPr>
          <a:xfrm>
            <a:off x="79575" y="60575"/>
            <a:ext cx="6804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Recordatorios de Zoom / Zoom Reminders</a:t>
            </a:r>
            <a:endParaRPr/>
          </a:p>
        </p:txBody>
      </p:sp>
      <p:sp>
        <p:nvSpPr>
          <p:cNvPr id="2057" name="Google Shape;2057;p55"/>
          <p:cNvSpPr/>
          <p:nvPr/>
        </p:nvSpPr>
        <p:spPr>
          <a:xfrm rot="-3265807">
            <a:off x="5070672" y="1363243"/>
            <a:ext cx="9843" cy="11399"/>
          </a:xfrm>
          <a:custGeom>
            <a:avLst/>
            <a:gdLst/>
            <a:ahLst/>
            <a:cxnLst/>
            <a:rect l="l" t="t" r="r" b="b"/>
            <a:pathLst>
              <a:path w="544" h="630" extrusionOk="0">
                <a:moveTo>
                  <a:pt x="450" y="0"/>
                </a:moveTo>
                <a:cubicBezTo>
                  <a:pt x="435" y="0"/>
                  <a:pt x="419" y="6"/>
                  <a:pt x="405" y="21"/>
                </a:cubicBezTo>
                <a:cubicBezTo>
                  <a:pt x="324" y="100"/>
                  <a:pt x="249" y="176"/>
                  <a:pt x="177" y="260"/>
                </a:cubicBezTo>
                <a:cubicBezTo>
                  <a:pt x="104" y="340"/>
                  <a:pt x="17" y="412"/>
                  <a:pt x="9" y="523"/>
                </a:cubicBezTo>
                <a:cubicBezTo>
                  <a:pt x="0" y="589"/>
                  <a:pt x="59" y="629"/>
                  <a:pt x="118" y="629"/>
                </a:cubicBezTo>
                <a:cubicBezTo>
                  <a:pt x="133" y="629"/>
                  <a:pt x="147" y="627"/>
                  <a:pt x="161" y="621"/>
                </a:cubicBezTo>
                <a:cubicBezTo>
                  <a:pt x="252" y="583"/>
                  <a:pt x="302" y="472"/>
                  <a:pt x="355" y="389"/>
                </a:cubicBezTo>
                <a:cubicBezTo>
                  <a:pt x="412" y="302"/>
                  <a:pt x="461" y="211"/>
                  <a:pt x="514" y="116"/>
                </a:cubicBezTo>
                <a:cubicBezTo>
                  <a:pt x="544" y="63"/>
                  <a:pt x="500" y="0"/>
                  <a:pt x="4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55"/>
          <p:cNvSpPr/>
          <p:nvPr/>
        </p:nvSpPr>
        <p:spPr>
          <a:xfrm rot="-3265807">
            <a:off x="5083935" y="1370796"/>
            <a:ext cx="17696" cy="17678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857" y="1"/>
                </a:moveTo>
                <a:cubicBezTo>
                  <a:pt x="842" y="1"/>
                  <a:pt x="825" y="5"/>
                  <a:pt x="808" y="17"/>
                </a:cubicBezTo>
                <a:cubicBezTo>
                  <a:pt x="652" y="119"/>
                  <a:pt x="519" y="256"/>
                  <a:pt x="386" y="389"/>
                </a:cubicBezTo>
                <a:cubicBezTo>
                  <a:pt x="268" y="510"/>
                  <a:pt x="85" y="636"/>
                  <a:pt x="32" y="803"/>
                </a:cubicBezTo>
                <a:cubicBezTo>
                  <a:pt x="1" y="904"/>
                  <a:pt x="79" y="976"/>
                  <a:pt x="165" y="976"/>
                </a:cubicBezTo>
                <a:cubicBezTo>
                  <a:pt x="183" y="976"/>
                  <a:pt x="201" y="973"/>
                  <a:pt x="219" y="967"/>
                </a:cubicBezTo>
                <a:cubicBezTo>
                  <a:pt x="378" y="906"/>
                  <a:pt x="496" y="708"/>
                  <a:pt x="606" y="587"/>
                </a:cubicBezTo>
                <a:cubicBezTo>
                  <a:pt x="724" y="454"/>
                  <a:pt x="850" y="313"/>
                  <a:pt x="938" y="161"/>
                </a:cubicBezTo>
                <a:cubicBezTo>
                  <a:pt x="978" y="96"/>
                  <a:pt x="927" y="1"/>
                  <a:pt x="8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55"/>
          <p:cNvSpPr/>
          <p:nvPr/>
        </p:nvSpPr>
        <p:spPr>
          <a:xfrm rot="-3265807">
            <a:off x="5099045" y="1409147"/>
            <a:ext cx="24101" cy="20464"/>
          </a:xfrm>
          <a:custGeom>
            <a:avLst/>
            <a:gdLst/>
            <a:ahLst/>
            <a:cxnLst/>
            <a:rect l="l" t="t" r="r" b="b"/>
            <a:pathLst>
              <a:path w="1332" h="1131" extrusionOk="0">
                <a:moveTo>
                  <a:pt x="1163" y="1"/>
                </a:moveTo>
                <a:cubicBezTo>
                  <a:pt x="1138" y="1"/>
                  <a:pt x="1113" y="8"/>
                  <a:pt x="1092" y="27"/>
                </a:cubicBezTo>
                <a:cubicBezTo>
                  <a:pt x="723" y="334"/>
                  <a:pt x="335" y="623"/>
                  <a:pt x="46" y="1008"/>
                </a:cubicBezTo>
                <a:cubicBezTo>
                  <a:pt x="1" y="1069"/>
                  <a:pt x="61" y="1131"/>
                  <a:pt x="122" y="1131"/>
                </a:cubicBezTo>
                <a:cubicBezTo>
                  <a:pt x="132" y="1131"/>
                  <a:pt x="143" y="1129"/>
                  <a:pt x="153" y="1125"/>
                </a:cubicBezTo>
                <a:cubicBezTo>
                  <a:pt x="613" y="932"/>
                  <a:pt x="958" y="562"/>
                  <a:pt x="1267" y="174"/>
                </a:cubicBezTo>
                <a:cubicBezTo>
                  <a:pt x="1331" y="92"/>
                  <a:pt x="1248" y="1"/>
                  <a:pt x="11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55"/>
          <p:cNvSpPr/>
          <p:nvPr/>
        </p:nvSpPr>
        <p:spPr>
          <a:xfrm rot="-3265807">
            <a:off x="5076406" y="1410813"/>
            <a:ext cx="14276" cy="11290"/>
          </a:xfrm>
          <a:custGeom>
            <a:avLst/>
            <a:gdLst/>
            <a:ahLst/>
            <a:cxnLst/>
            <a:rect l="l" t="t" r="r" b="b"/>
            <a:pathLst>
              <a:path w="789" h="624" extrusionOk="0">
                <a:moveTo>
                  <a:pt x="666" y="1"/>
                </a:moveTo>
                <a:cubicBezTo>
                  <a:pt x="642" y="1"/>
                  <a:pt x="618" y="7"/>
                  <a:pt x="597" y="22"/>
                </a:cubicBezTo>
                <a:cubicBezTo>
                  <a:pt x="499" y="90"/>
                  <a:pt x="404" y="178"/>
                  <a:pt x="305" y="250"/>
                </a:cubicBezTo>
                <a:cubicBezTo>
                  <a:pt x="213" y="318"/>
                  <a:pt x="107" y="402"/>
                  <a:pt x="43" y="490"/>
                </a:cubicBezTo>
                <a:cubicBezTo>
                  <a:pt x="1" y="543"/>
                  <a:pt x="46" y="619"/>
                  <a:pt x="107" y="623"/>
                </a:cubicBezTo>
                <a:cubicBezTo>
                  <a:pt x="115" y="623"/>
                  <a:pt x="122" y="623"/>
                  <a:pt x="130" y="623"/>
                </a:cubicBezTo>
                <a:cubicBezTo>
                  <a:pt x="403" y="623"/>
                  <a:pt x="668" y="365"/>
                  <a:pt x="761" y="125"/>
                </a:cubicBezTo>
                <a:cubicBezTo>
                  <a:pt x="789" y="49"/>
                  <a:pt x="730" y="1"/>
                  <a:pt x="6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55"/>
          <p:cNvSpPr/>
          <p:nvPr/>
        </p:nvSpPr>
        <p:spPr>
          <a:xfrm rot="-3265807">
            <a:off x="5093204" y="1421994"/>
            <a:ext cx="12304" cy="11924"/>
          </a:xfrm>
          <a:custGeom>
            <a:avLst/>
            <a:gdLst/>
            <a:ahLst/>
            <a:cxnLst/>
            <a:rect l="l" t="t" r="r" b="b"/>
            <a:pathLst>
              <a:path w="680" h="659" extrusionOk="0">
                <a:moveTo>
                  <a:pt x="561" y="0"/>
                </a:moveTo>
                <a:cubicBezTo>
                  <a:pt x="527" y="0"/>
                  <a:pt x="494" y="15"/>
                  <a:pt x="472" y="50"/>
                </a:cubicBezTo>
                <a:cubicBezTo>
                  <a:pt x="430" y="118"/>
                  <a:pt x="365" y="190"/>
                  <a:pt x="304" y="248"/>
                </a:cubicBezTo>
                <a:cubicBezTo>
                  <a:pt x="236" y="313"/>
                  <a:pt x="153" y="346"/>
                  <a:pt x="88" y="411"/>
                </a:cubicBezTo>
                <a:cubicBezTo>
                  <a:pt x="0" y="492"/>
                  <a:pt x="50" y="655"/>
                  <a:pt x="176" y="659"/>
                </a:cubicBezTo>
                <a:cubicBezTo>
                  <a:pt x="179" y="659"/>
                  <a:pt x="182" y="659"/>
                  <a:pt x="185" y="659"/>
                </a:cubicBezTo>
                <a:cubicBezTo>
                  <a:pt x="325" y="659"/>
                  <a:pt x="436" y="580"/>
                  <a:pt x="529" y="476"/>
                </a:cubicBezTo>
                <a:cubicBezTo>
                  <a:pt x="628" y="366"/>
                  <a:pt x="666" y="263"/>
                  <a:pt x="677" y="115"/>
                </a:cubicBezTo>
                <a:cubicBezTo>
                  <a:pt x="680" y="47"/>
                  <a:pt x="620" y="0"/>
                  <a:pt x="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55"/>
          <p:cNvSpPr txBox="1"/>
          <p:nvPr/>
        </p:nvSpPr>
        <p:spPr>
          <a:xfrm>
            <a:off x="5806200" y="963575"/>
            <a:ext cx="33378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Introduce yourself when speaking.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Verify that your mute feature is on when logging in.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Chats are recorded and note that private chat is also captured.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Enter all questions in the chat box during the session. We will be monitoring during the meeting.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This zoom presentation will be recorded.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Remember to stay muted when you are not speaking.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Questions specific to your child can be address after the meeting for confidentiality purposes. 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2063" name="Google Shape;2063;p55"/>
          <p:cNvSpPr txBox="1"/>
          <p:nvPr/>
        </p:nvSpPr>
        <p:spPr>
          <a:xfrm>
            <a:off x="0" y="904413"/>
            <a:ext cx="33378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Presentence antes de hablar.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Verifique que su función de silencio esté activada al ingresar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Los chats se graban y tenga en cuenta que también se captura el chat privado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Ingrese todas las preguntas en el chat durante la sesión. Estaremos monitoreando durante la reunión.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Esta presentación de zoom se grabará.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Recuerde permanecer en mute cuando no esté hablando.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Mali"/>
              <a:buChar char="❄"/>
            </a:pPr>
            <a:r>
              <a:rPr lang="en" sz="1300" b="1">
                <a:solidFill>
                  <a:srgbClr val="222222"/>
                </a:solidFill>
                <a:latin typeface="Mali"/>
                <a:ea typeface="Mali"/>
                <a:cs typeface="Mali"/>
                <a:sym typeface="Mali"/>
              </a:rPr>
              <a:t>Las preguntas específicas de su hijo (a) pueden  hacerlas después de la reunión con fines de confidencialidad. </a:t>
            </a:r>
            <a:endParaRPr sz="1300" b="1">
              <a:solidFill>
                <a:srgbClr val="222222"/>
              </a:solidFill>
              <a:latin typeface="Mali"/>
              <a:ea typeface="Mali"/>
              <a:cs typeface="Mali"/>
              <a:sym typeface="Mali"/>
            </a:endParaRPr>
          </a:p>
        </p:txBody>
      </p:sp>
      <p:grpSp>
        <p:nvGrpSpPr>
          <p:cNvPr id="2064" name="Google Shape;2064;p55"/>
          <p:cNvGrpSpPr/>
          <p:nvPr/>
        </p:nvGrpSpPr>
        <p:grpSpPr>
          <a:xfrm flipH="1">
            <a:off x="3237195" y="1225655"/>
            <a:ext cx="2669622" cy="3344222"/>
            <a:chOff x="5143571" y="1692850"/>
            <a:chExt cx="4067685" cy="2774137"/>
          </a:xfrm>
        </p:grpSpPr>
        <p:sp>
          <p:nvSpPr>
            <p:cNvPr id="2065" name="Google Shape;2065;p55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5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7" name="Google Shape;2067;p55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068" name="Google Shape;2068;p55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55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55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5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5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55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55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5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5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5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5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5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5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5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5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5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4" name="Google Shape;2084;p55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5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6" name="Google Shape;2086;p55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087" name="Google Shape;2087;p55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5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9" name="Google Shape;2089;p55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090" name="Google Shape;2090;p55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55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2" name="Google Shape;2092;p55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5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4" name="Google Shape;2094;p55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095" name="Google Shape;2095;p55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55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55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098" name="Google Shape;2098;p55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55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0" name="Google Shape;2100;p55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5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5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5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5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5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5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5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5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5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5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5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56"/>
          <p:cNvSpPr txBox="1">
            <a:spLocks noGrp="1"/>
          </p:cNvSpPr>
          <p:nvPr>
            <p:ph type="title"/>
          </p:nvPr>
        </p:nvSpPr>
        <p:spPr>
          <a:xfrm>
            <a:off x="382175" y="1378900"/>
            <a:ext cx="5308500" cy="13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Women’s History Month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121" name="Google Shape;2121;p56"/>
          <p:cNvPicPr preferRelativeResize="0"/>
          <p:nvPr/>
        </p:nvPicPr>
        <p:blipFill rotWithShape="1">
          <a:blip r:embed="rId4">
            <a:alphaModFix/>
          </a:blip>
          <a:srcRect l="77708" t="77089"/>
          <a:stretch/>
        </p:blipFill>
        <p:spPr>
          <a:xfrm rot="10800000">
            <a:off x="0" y="-6296"/>
            <a:ext cx="2038301" cy="117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2" name="Google Shape;2122;p56"/>
          <p:cNvGrpSpPr/>
          <p:nvPr/>
        </p:nvGrpSpPr>
        <p:grpSpPr>
          <a:xfrm>
            <a:off x="-44800" y="-49354"/>
            <a:ext cx="1778985" cy="1644422"/>
            <a:chOff x="-44800" y="-49354"/>
            <a:chExt cx="1778985" cy="1644422"/>
          </a:xfrm>
        </p:grpSpPr>
        <p:sp>
          <p:nvSpPr>
            <p:cNvPr id="2123" name="Google Shape;2123;p56"/>
            <p:cNvSpPr/>
            <p:nvPr/>
          </p:nvSpPr>
          <p:spPr>
            <a:xfrm rot="10800000" flipH="1">
              <a:off x="30858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6"/>
            <p:cNvSpPr/>
            <p:nvPr/>
          </p:nvSpPr>
          <p:spPr>
            <a:xfrm rot="10800000" flipH="1">
              <a:off x="30858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6"/>
            <p:cNvSpPr/>
            <p:nvPr/>
          </p:nvSpPr>
          <p:spPr>
            <a:xfrm rot="10800000" flipH="1">
              <a:off x="383012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6"/>
            <p:cNvSpPr/>
            <p:nvPr/>
          </p:nvSpPr>
          <p:spPr>
            <a:xfrm rot="10800000" flipH="1">
              <a:off x="348048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6"/>
            <p:cNvSpPr/>
            <p:nvPr/>
          </p:nvSpPr>
          <p:spPr>
            <a:xfrm rot="10800000" flipH="1">
              <a:off x="348048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6"/>
            <p:cNvSpPr/>
            <p:nvPr/>
          </p:nvSpPr>
          <p:spPr>
            <a:xfrm rot="10800000" flipH="1">
              <a:off x="363389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6"/>
            <p:cNvSpPr/>
            <p:nvPr/>
          </p:nvSpPr>
          <p:spPr>
            <a:xfrm rot="10800000" flipH="1">
              <a:off x="110017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6"/>
            <p:cNvSpPr/>
            <p:nvPr/>
          </p:nvSpPr>
          <p:spPr>
            <a:xfrm rot="10800000" flipH="1">
              <a:off x="11001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6"/>
            <p:cNvSpPr/>
            <p:nvPr/>
          </p:nvSpPr>
          <p:spPr>
            <a:xfrm rot="10800000" flipH="1">
              <a:off x="161037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6"/>
            <p:cNvSpPr/>
            <p:nvPr/>
          </p:nvSpPr>
          <p:spPr>
            <a:xfrm rot="10800000" flipH="1">
              <a:off x="-44800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6"/>
            <p:cNvSpPr/>
            <p:nvPr/>
          </p:nvSpPr>
          <p:spPr>
            <a:xfrm rot="10800000" flipH="1">
              <a:off x="796307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6"/>
            <p:cNvSpPr/>
            <p:nvPr/>
          </p:nvSpPr>
          <p:spPr>
            <a:xfrm rot="10800000" flipH="1">
              <a:off x="822160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6"/>
            <p:cNvSpPr/>
            <p:nvPr/>
          </p:nvSpPr>
          <p:spPr>
            <a:xfrm rot="10800000" flipH="1">
              <a:off x="807038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6"/>
            <p:cNvSpPr/>
            <p:nvPr/>
          </p:nvSpPr>
          <p:spPr>
            <a:xfrm rot="10800000" flipH="1">
              <a:off x="814448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6"/>
            <p:cNvSpPr/>
            <p:nvPr/>
          </p:nvSpPr>
          <p:spPr>
            <a:xfrm rot="10800000" flipH="1">
              <a:off x="796307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6"/>
            <p:cNvSpPr/>
            <p:nvPr/>
          </p:nvSpPr>
          <p:spPr>
            <a:xfrm rot="10800000" flipH="1">
              <a:off x="846092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6"/>
            <p:cNvSpPr/>
            <p:nvPr/>
          </p:nvSpPr>
          <p:spPr>
            <a:xfrm rot="10800000" flipH="1">
              <a:off x="653346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6"/>
            <p:cNvSpPr/>
            <p:nvPr/>
          </p:nvSpPr>
          <p:spPr>
            <a:xfrm rot="10800000" flipH="1">
              <a:off x="902437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6"/>
            <p:cNvSpPr/>
            <p:nvPr/>
          </p:nvSpPr>
          <p:spPr>
            <a:xfrm rot="10800000" flipH="1">
              <a:off x="937703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6"/>
            <p:cNvSpPr/>
            <p:nvPr/>
          </p:nvSpPr>
          <p:spPr>
            <a:xfrm rot="10800000" flipH="1">
              <a:off x="963996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6"/>
            <p:cNvSpPr/>
            <p:nvPr/>
          </p:nvSpPr>
          <p:spPr>
            <a:xfrm rot="10800000" flipH="1">
              <a:off x="915857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6"/>
            <p:cNvSpPr/>
            <p:nvPr/>
          </p:nvSpPr>
          <p:spPr>
            <a:xfrm rot="10800000" flipH="1">
              <a:off x="876144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6"/>
            <p:cNvSpPr/>
            <p:nvPr/>
          </p:nvSpPr>
          <p:spPr>
            <a:xfrm rot="10800000" flipH="1">
              <a:off x="942259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6"/>
            <p:cNvSpPr/>
            <p:nvPr/>
          </p:nvSpPr>
          <p:spPr>
            <a:xfrm rot="10800000" flipH="1">
              <a:off x="945717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6"/>
            <p:cNvSpPr/>
            <p:nvPr/>
          </p:nvSpPr>
          <p:spPr>
            <a:xfrm rot="10800000" flipH="1">
              <a:off x="871149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6"/>
            <p:cNvSpPr/>
            <p:nvPr/>
          </p:nvSpPr>
          <p:spPr>
            <a:xfrm rot="10800000" flipH="1">
              <a:off x="937264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6"/>
            <p:cNvSpPr/>
            <p:nvPr/>
          </p:nvSpPr>
          <p:spPr>
            <a:xfrm rot="10800000" flipH="1">
              <a:off x="912454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6"/>
            <p:cNvSpPr/>
            <p:nvPr/>
          </p:nvSpPr>
          <p:spPr>
            <a:xfrm rot="10800000" flipH="1">
              <a:off x="891513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6"/>
            <p:cNvSpPr/>
            <p:nvPr/>
          </p:nvSpPr>
          <p:spPr>
            <a:xfrm rot="10800000" flipH="1">
              <a:off x="825536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 rot="10800000" flipH="1">
              <a:off x="1181991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 rot="10800000" flipH="1">
              <a:off x="1184269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 rot="10800000" flipH="1">
              <a:off x="1331567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 rot="10800000" flipH="1">
              <a:off x="1328410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 rot="10800000" flipH="1">
              <a:off x="1267043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 rot="10800000" flipH="1">
              <a:off x="1216599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 rot="10800000" flipH="1">
              <a:off x="1135362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 rot="10800000" flipH="1">
              <a:off x="13862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6"/>
            <p:cNvSpPr/>
            <p:nvPr/>
          </p:nvSpPr>
          <p:spPr>
            <a:xfrm rot="10800000" flipH="1">
              <a:off x="1384563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6"/>
            <p:cNvSpPr/>
            <p:nvPr/>
          </p:nvSpPr>
          <p:spPr>
            <a:xfrm rot="10800000" flipH="1">
              <a:off x="1439398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6"/>
            <p:cNvSpPr/>
            <p:nvPr/>
          </p:nvSpPr>
          <p:spPr>
            <a:xfrm rot="10800000" flipH="1">
              <a:off x="1458939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6"/>
            <p:cNvSpPr/>
            <p:nvPr/>
          </p:nvSpPr>
          <p:spPr>
            <a:xfrm rot="10800000" flipH="1">
              <a:off x="158598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 rot="10800000" flipH="1">
              <a:off x="1545171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6"/>
            <p:cNvSpPr/>
            <p:nvPr/>
          </p:nvSpPr>
          <p:spPr>
            <a:xfrm rot="10800000" flipH="1">
              <a:off x="1223076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6"/>
            <p:cNvSpPr/>
            <p:nvPr/>
          </p:nvSpPr>
          <p:spPr>
            <a:xfrm rot="10800000" flipH="1">
              <a:off x="1221293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6"/>
            <p:cNvSpPr/>
            <p:nvPr/>
          </p:nvSpPr>
          <p:spPr>
            <a:xfrm rot="10800000" flipH="1">
              <a:off x="1152735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6"/>
            <p:cNvSpPr/>
            <p:nvPr/>
          </p:nvSpPr>
          <p:spPr>
            <a:xfrm rot="10800000" flipH="1">
              <a:off x="1155479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 rot="10800000" flipH="1">
              <a:off x="1198266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 rot="10800000" flipH="1">
              <a:off x="1292128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 rot="10800000" flipH="1">
              <a:off x="1311751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 rot="10800000" flipH="1">
              <a:off x="1351986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 rot="10800000" flipH="1">
              <a:off x="1427844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 rot="10800000" flipH="1">
              <a:off x="1420626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 rot="10800000" flipH="1">
              <a:off x="1369907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 rot="10800000" flipH="1">
              <a:off x="942671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 rot="10800000" flipH="1">
              <a:off x="962212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 rot="10800000" flipH="1">
              <a:off x="1016498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 rot="10800000" flipH="1">
              <a:off x="1024786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 rot="10800000" flipH="1">
              <a:off x="1047264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 rot="10800000" flipH="1">
              <a:off x="1090380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 rot="10800000" flipH="1">
              <a:off x="109982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 rot="10800000" flipH="1">
              <a:off x="1188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 rot="10800000" flipH="1">
              <a:off x="1193738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 rot="10800000" flipH="1">
              <a:off x="1134127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 rot="10800000" flipH="1">
              <a:off x="1174334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 rot="10800000" flipH="1">
              <a:off x="1283620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 rot="10800000" flipH="1">
              <a:off x="1274152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 rot="10800000" flipH="1">
              <a:off x="1289685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6"/>
            <p:cNvSpPr/>
            <p:nvPr/>
          </p:nvSpPr>
          <p:spPr>
            <a:xfrm rot="10800000" flipH="1">
              <a:off x="1358435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6"/>
            <p:cNvSpPr/>
            <p:nvPr/>
          </p:nvSpPr>
          <p:spPr>
            <a:xfrm rot="10800000" flipH="1">
              <a:off x="1037109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6"/>
            <p:cNvSpPr/>
            <p:nvPr/>
          </p:nvSpPr>
          <p:spPr>
            <a:xfrm rot="10800000" flipH="1">
              <a:off x="1023442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 rot="10800000" flipH="1">
              <a:off x="955844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 rot="10800000" flipH="1">
              <a:off x="117861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 rot="10800000" flipH="1">
              <a:off x="1187069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 rot="10800000" flipH="1">
              <a:off x="1169998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6"/>
            <p:cNvSpPr/>
            <p:nvPr/>
          </p:nvSpPr>
          <p:spPr>
            <a:xfrm rot="10800000" flipH="1">
              <a:off x="1367163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6"/>
            <p:cNvSpPr/>
            <p:nvPr/>
          </p:nvSpPr>
          <p:spPr>
            <a:xfrm rot="10800000" flipH="1">
              <a:off x="1387499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6"/>
            <p:cNvSpPr/>
            <p:nvPr/>
          </p:nvSpPr>
          <p:spPr>
            <a:xfrm rot="10800000" flipH="1">
              <a:off x="1282248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6"/>
            <p:cNvSpPr/>
            <p:nvPr/>
          </p:nvSpPr>
          <p:spPr>
            <a:xfrm rot="10800000" flipH="1">
              <a:off x="1270419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6"/>
            <p:cNvSpPr/>
            <p:nvPr/>
          </p:nvSpPr>
          <p:spPr>
            <a:xfrm rot="10800000" flipH="1">
              <a:off x="1555710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6"/>
            <p:cNvSpPr/>
            <p:nvPr/>
          </p:nvSpPr>
          <p:spPr>
            <a:xfrm rot="10800000" flipH="1">
              <a:off x="1543826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6"/>
            <p:cNvSpPr/>
            <p:nvPr/>
          </p:nvSpPr>
          <p:spPr>
            <a:xfrm rot="10800000" flipH="1">
              <a:off x="1462507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6"/>
            <p:cNvSpPr/>
            <p:nvPr/>
          </p:nvSpPr>
          <p:spPr>
            <a:xfrm rot="10800000" flipH="1">
              <a:off x="881880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6"/>
            <p:cNvSpPr/>
            <p:nvPr/>
          </p:nvSpPr>
          <p:spPr>
            <a:xfrm rot="10800000" flipH="1">
              <a:off x="903672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6"/>
            <p:cNvSpPr/>
            <p:nvPr/>
          </p:nvSpPr>
          <p:spPr>
            <a:xfrm rot="10800000" flipH="1">
              <a:off x="977581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6"/>
            <p:cNvSpPr/>
            <p:nvPr/>
          </p:nvSpPr>
          <p:spPr>
            <a:xfrm rot="10800000" flipH="1">
              <a:off x="935508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6"/>
            <p:cNvSpPr/>
            <p:nvPr/>
          </p:nvSpPr>
          <p:spPr>
            <a:xfrm rot="10800000" flipH="1">
              <a:off x="932324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6"/>
            <p:cNvSpPr/>
            <p:nvPr/>
          </p:nvSpPr>
          <p:spPr>
            <a:xfrm rot="10800000" flipH="1">
              <a:off x="940640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6"/>
            <p:cNvSpPr/>
            <p:nvPr/>
          </p:nvSpPr>
          <p:spPr>
            <a:xfrm rot="10800000" flipH="1">
              <a:off x="1046221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6"/>
            <p:cNvSpPr/>
            <p:nvPr/>
          </p:nvSpPr>
          <p:spPr>
            <a:xfrm rot="10800000" flipH="1">
              <a:off x="1009362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6"/>
            <p:cNvSpPr/>
            <p:nvPr/>
          </p:nvSpPr>
          <p:spPr>
            <a:xfrm rot="10800000" flipH="1">
              <a:off x="971817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6"/>
            <p:cNvSpPr/>
            <p:nvPr/>
          </p:nvSpPr>
          <p:spPr>
            <a:xfrm rot="10800000" flipH="1">
              <a:off x="1006234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6"/>
            <p:cNvSpPr/>
            <p:nvPr/>
          </p:nvSpPr>
          <p:spPr>
            <a:xfrm rot="10800000" flipH="1">
              <a:off x="1075066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6"/>
            <p:cNvSpPr/>
            <p:nvPr/>
          </p:nvSpPr>
          <p:spPr>
            <a:xfrm rot="10800000" flipH="1">
              <a:off x="1096390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6"/>
            <p:cNvSpPr/>
            <p:nvPr/>
          </p:nvSpPr>
          <p:spPr>
            <a:xfrm rot="10800000" flipH="1">
              <a:off x="1032306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6"/>
            <p:cNvSpPr/>
            <p:nvPr/>
          </p:nvSpPr>
          <p:spPr>
            <a:xfrm rot="10800000" flipH="1">
              <a:off x="1078139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6"/>
            <p:cNvSpPr/>
            <p:nvPr/>
          </p:nvSpPr>
          <p:spPr>
            <a:xfrm rot="10800000" flipH="1">
              <a:off x="1065460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19" name="Google Shape;2219;p56"/>
          <p:cNvPicPr preferRelativeResize="0"/>
          <p:nvPr/>
        </p:nvPicPr>
        <p:blipFill rotWithShape="1">
          <a:blip r:embed="rId5">
            <a:alphaModFix/>
          </a:blip>
          <a:srcRect l="73385" b="77655"/>
          <a:stretch/>
        </p:blipFill>
        <p:spPr>
          <a:xfrm rot="10800000" flipH="1">
            <a:off x="6710325" y="3994226"/>
            <a:ext cx="2433677" cy="114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0" name="Google Shape;2220;p56"/>
          <p:cNvGrpSpPr/>
          <p:nvPr/>
        </p:nvGrpSpPr>
        <p:grpSpPr>
          <a:xfrm>
            <a:off x="7640612" y="2800288"/>
            <a:ext cx="1499535" cy="2349591"/>
            <a:chOff x="7634175" y="2806726"/>
            <a:chExt cx="1499535" cy="2349591"/>
          </a:xfrm>
        </p:grpSpPr>
        <p:sp>
          <p:nvSpPr>
            <p:cNvPr id="2221" name="Google Shape;2221;p56"/>
            <p:cNvSpPr/>
            <p:nvPr/>
          </p:nvSpPr>
          <p:spPr>
            <a:xfrm>
              <a:off x="7634175" y="3583051"/>
              <a:ext cx="1499535" cy="1573266"/>
            </a:xfrm>
            <a:custGeom>
              <a:avLst/>
              <a:gdLst/>
              <a:ahLst/>
              <a:cxnLst/>
              <a:rect l="l" t="t" r="r" b="b"/>
              <a:pathLst>
                <a:path w="35042" h="36765" extrusionOk="0">
                  <a:moveTo>
                    <a:pt x="538" y="552"/>
                  </a:moveTo>
                  <a:lnTo>
                    <a:pt x="538" y="552"/>
                  </a:lnTo>
                  <a:cubicBezTo>
                    <a:pt x="2516" y="1227"/>
                    <a:pt x="4418" y="2097"/>
                    <a:pt x="6212" y="3126"/>
                  </a:cubicBezTo>
                  <a:cubicBezTo>
                    <a:pt x="8127" y="4192"/>
                    <a:pt x="9907" y="5454"/>
                    <a:pt x="11589" y="6810"/>
                  </a:cubicBezTo>
                  <a:cubicBezTo>
                    <a:pt x="12441" y="7474"/>
                    <a:pt x="13250" y="8192"/>
                    <a:pt x="14055" y="8902"/>
                  </a:cubicBezTo>
                  <a:cubicBezTo>
                    <a:pt x="14834" y="9642"/>
                    <a:pt x="15621" y="10375"/>
                    <a:pt x="16365" y="11143"/>
                  </a:cubicBezTo>
                  <a:cubicBezTo>
                    <a:pt x="17870" y="12666"/>
                    <a:pt x="19298" y="14254"/>
                    <a:pt x="20665" y="15882"/>
                  </a:cubicBezTo>
                  <a:cubicBezTo>
                    <a:pt x="23417" y="19124"/>
                    <a:pt x="25973" y="22511"/>
                    <a:pt x="28345" y="26002"/>
                  </a:cubicBezTo>
                  <a:cubicBezTo>
                    <a:pt x="30720" y="29483"/>
                    <a:pt x="32953" y="33109"/>
                    <a:pt x="34988" y="36721"/>
                  </a:cubicBezTo>
                  <a:lnTo>
                    <a:pt x="33403" y="36126"/>
                  </a:lnTo>
                  <a:cubicBezTo>
                    <a:pt x="32888" y="35930"/>
                    <a:pt x="32377" y="35749"/>
                    <a:pt x="31859" y="35517"/>
                  </a:cubicBezTo>
                  <a:lnTo>
                    <a:pt x="30303" y="34857"/>
                  </a:lnTo>
                  <a:cubicBezTo>
                    <a:pt x="29788" y="34632"/>
                    <a:pt x="29291" y="34381"/>
                    <a:pt x="28780" y="34142"/>
                  </a:cubicBezTo>
                  <a:cubicBezTo>
                    <a:pt x="26750" y="33193"/>
                    <a:pt x="24817" y="32075"/>
                    <a:pt x="22964" y="30865"/>
                  </a:cubicBezTo>
                  <a:cubicBezTo>
                    <a:pt x="19262" y="28428"/>
                    <a:pt x="15955" y="25520"/>
                    <a:pt x="13025" y="22325"/>
                  </a:cubicBezTo>
                  <a:cubicBezTo>
                    <a:pt x="10121" y="19113"/>
                    <a:pt x="7601" y="15603"/>
                    <a:pt x="5491" y="11894"/>
                  </a:cubicBezTo>
                  <a:cubicBezTo>
                    <a:pt x="3456" y="8276"/>
                    <a:pt x="1700" y="4487"/>
                    <a:pt x="538" y="552"/>
                  </a:cubicBezTo>
                  <a:close/>
                  <a:moveTo>
                    <a:pt x="1" y="1"/>
                  </a:moveTo>
                  <a:lnTo>
                    <a:pt x="81" y="317"/>
                  </a:lnTo>
                  <a:cubicBezTo>
                    <a:pt x="606" y="2383"/>
                    <a:pt x="1317" y="4392"/>
                    <a:pt x="2126" y="6372"/>
                  </a:cubicBezTo>
                  <a:cubicBezTo>
                    <a:pt x="2938" y="8348"/>
                    <a:pt x="3856" y="10288"/>
                    <a:pt x="4900" y="12173"/>
                  </a:cubicBezTo>
                  <a:cubicBezTo>
                    <a:pt x="6989" y="15937"/>
                    <a:pt x="9486" y="19527"/>
                    <a:pt x="12467" y="22757"/>
                  </a:cubicBezTo>
                  <a:cubicBezTo>
                    <a:pt x="13964" y="24363"/>
                    <a:pt x="15527" y="25926"/>
                    <a:pt x="17242" y="27340"/>
                  </a:cubicBezTo>
                  <a:cubicBezTo>
                    <a:pt x="18972" y="28736"/>
                    <a:pt x="20752" y="30085"/>
                    <a:pt x="22670" y="31253"/>
                  </a:cubicBezTo>
                  <a:cubicBezTo>
                    <a:pt x="26474" y="33646"/>
                    <a:pt x="30607" y="35502"/>
                    <a:pt x="35042" y="36764"/>
                  </a:cubicBezTo>
                  <a:cubicBezTo>
                    <a:pt x="33243" y="32910"/>
                    <a:pt x="31115" y="29305"/>
                    <a:pt x="28805" y="25744"/>
                  </a:cubicBezTo>
                  <a:cubicBezTo>
                    <a:pt x="26470" y="22210"/>
                    <a:pt x="23958" y="18765"/>
                    <a:pt x="21125" y="15545"/>
                  </a:cubicBezTo>
                  <a:cubicBezTo>
                    <a:pt x="18294" y="12326"/>
                    <a:pt x="15176" y="9316"/>
                    <a:pt x="11753" y="6636"/>
                  </a:cubicBezTo>
                  <a:cubicBezTo>
                    <a:pt x="8333" y="3957"/>
                    <a:pt x="4552" y="1617"/>
                    <a:pt x="327" y="11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6"/>
            <p:cNvSpPr/>
            <p:nvPr/>
          </p:nvSpPr>
          <p:spPr>
            <a:xfrm>
              <a:off x="7645558" y="3594990"/>
              <a:ext cx="1487082" cy="1560386"/>
            </a:xfrm>
            <a:custGeom>
              <a:avLst/>
              <a:gdLst/>
              <a:ahLst/>
              <a:cxnLst/>
              <a:rect l="l" t="t" r="r" b="b"/>
              <a:pathLst>
                <a:path w="34751" h="36464" extrusionOk="0">
                  <a:moveTo>
                    <a:pt x="0" y="1"/>
                  </a:moveTo>
                  <a:lnTo>
                    <a:pt x="4286" y="4606"/>
                  </a:lnTo>
                  <a:lnTo>
                    <a:pt x="8611" y="9182"/>
                  </a:lnTo>
                  <a:lnTo>
                    <a:pt x="17303" y="18290"/>
                  </a:lnTo>
                  <a:lnTo>
                    <a:pt x="26041" y="27363"/>
                  </a:lnTo>
                  <a:lnTo>
                    <a:pt x="30403" y="31905"/>
                  </a:lnTo>
                  <a:lnTo>
                    <a:pt x="34751" y="36463"/>
                  </a:lnTo>
                  <a:cubicBezTo>
                    <a:pt x="32093" y="33240"/>
                    <a:pt x="29279" y="30129"/>
                    <a:pt x="26450" y="27036"/>
                  </a:cubicBezTo>
                  <a:cubicBezTo>
                    <a:pt x="23619" y="23943"/>
                    <a:pt x="20722" y="20905"/>
                    <a:pt x="17832" y="17859"/>
                  </a:cubicBezTo>
                  <a:cubicBezTo>
                    <a:pt x="14903" y="14849"/>
                    <a:pt x="11987" y="11825"/>
                    <a:pt x="9014" y="8849"/>
                  </a:cubicBezTo>
                  <a:cubicBezTo>
                    <a:pt x="6040" y="5871"/>
                    <a:pt x="3056" y="290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6"/>
            <p:cNvSpPr/>
            <p:nvPr/>
          </p:nvSpPr>
          <p:spPr>
            <a:xfrm>
              <a:off x="8132467" y="4393654"/>
              <a:ext cx="298093" cy="110833"/>
            </a:xfrm>
            <a:custGeom>
              <a:avLst/>
              <a:gdLst/>
              <a:ahLst/>
              <a:cxnLst/>
              <a:rect l="l" t="t" r="r" b="b"/>
              <a:pathLst>
                <a:path w="6966" h="2590" extrusionOk="0">
                  <a:moveTo>
                    <a:pt x="6845" y="1"/>
                  </a:moveTo>
                  <a:lnTo>
                    <a:pt x="0" y="2282"/>
                  </a:lnTo>
                  <a:lnTo>
                    <a:pt x="119" y="2590"/>
                  </a:lnTo>
                  <a:lnTo>
                    <a:pt x="6965" y="309"/>
                  </a:lnTo>
                  <a:lnTo>
                    <a:pt x="68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6"/>
            <p:cNvSpPr/>
            <p:nvPr/>
          </p:nvSpPr>
          <p:spPr>
            <a:xfrm>
              <a:off x="8033913" y="4275585"/>
              <a:ext cx="283201" cy="106168"/>
            </a:xfrm>
            <a:custGeom>
              <a:avLst/>
              <a:gdLst/>
              <a:ahLst/>
              <a:cxnLst/>
              <a:rect l="l" t="t" r="r" b="b"/>
              <a:pathLst>
                <a:path w="6618" h="2481" extrusionOk="0">
                  <a:moveTo>
                    <a:pt x="6498" y="0"/>
                  </a:moveTo>
                  <a:lnTo>
                    <a:pt x="1" y="2172"/>
                  </a:lnTo>
                  <a:lnTo>
                    <a:pt x="120" y="2480"/>
                  </a:lnTo>
                  <a:lnTo>
                    <a:pt x="6618" y="308"/>
                  </a:lnTo>
                  <a:lnTo>
                    <a:pt x="64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6"/>
            <p:cNvSpPr/>
            <p:nvPr/>
          </p:nvSpPr>
          <p:spPr>
            <a:xfrm>
              <a:off x="8522833" y="4310034"/>
              <a:ext cx="60723" cy="198472"/>
            </a:xfrm>
            <a:custGeom>
              <a:avLst/>
              <a:gdLst/>
              <a:ahLst/>
              <a:cxnLst/>
              <a:rect l="l" t="t" r="r" b="b"/>
              <a:pathLst>
                <a:path w="1419" h="4638" extrusionOk="0">
                  <a:moveTo>
                    <a:pt x="1070" y="0"/>
                  </a:moveTo>
                  <a:lnTo>
                    <a:pt x="1" y="4569"/>
                  </a:lnTo>
                  <a:lnTo>
                    <a:pt x="345" y="4638"/>
                  </a:lnTo>
                  <a:lnTo>
                    <a:pt x="1418" y="69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6"/>
            <p:cNvSpPr/>
            <p:nvPr/>
          </p:nvSpPr>
          <p:spPr>
            <a:xfrm>
              <a:off x="8224945" y="2806726"/>
              <a:ext cx="908185" cy="2059090"/>
            </a:xfrm>
            <a:custGeom>
              <a:avLst/>
              <a:gdLst/>
              <a:ahLst/>
              <a:cxnLst/>
              <a:rect l="l" t="t" r="r" b="b"/>
              <a:pathLst>
                <a:path w="21223" h="48118" extrusionOk="0">
                  <a:moveTo>
                    <a:pt x="846" y="705"/>
                  </a:moveTo>
                  <a:cubicBezTo>
                    <a:pt x="2577" y="2026"/>
                    <a:pt x="4195" y="3481"/>
                    <a:pt x="5653" y="5063"/>
                  </a:cubicBezTo>
                  <a:cubicBezTo>
                    <a:pt x="7186" y="6738"/>
                    <a:pt x="8553" y="8537"/>
                    <a:pt x="9779" y="10411"/>
                  </a:cubicBezTo>
                  <a:cubicBezTo>
                    <a:pt x="12227" y="14172"/>
                    <a:pt x="14054" y="18243"/>
                    <a:pt x="15555" y="22391"/>
                  </a:cubicBezTo>
                  <a:cubicBezTo>
                    <a:pt x="16335" y="24454"/>
                    <a:pt x="16966" y="26568"/>
                    <a:pt x="17585" y="28678"/>
                  </a:cubicBezTo>
                  <a:cubicBezTo>
                    <a:pt x="18195" y="30793"/>
                    <a:pt x="18728" y="32928"/>
                    <a:pt x="19185" y="35074"/>
                  </a:cubicBezTo>
                  <a:cubicBezTo>
                    <a:pt x="20106" y="39357"/>
                    <a:pt x="20784" y="43744"/>
                    <a:pt x="21197" y="48056"/>
                  </a:cubicBezTo>
                  <a:cubicBezTo>
                    <a:pt x="20395" y="47211"/>
                    <a:pt x="19620" y="46359"/>
                    <a:pt x="18866" y="45521"/>
                  </a:cubicBezTo>
                  <a:lnTo>
                    <a:pt x="17734" y="44281"/>
                  </a:lnTo>
                  <a:lnTo>
                    <a:pt x="17169" y="43668"/>
                  </a:lnTo>
                  <a:lnTo>
                    <a:pt x="16632" y="43012"/>
                  </a:lnTo>
                  <a:lnTo>
                    <a:pt x="14493" y="40369"/>
                  </a:lnTo>
                  <a:cubicBezTo>
                    <a:pt x="14145" y="39922"/>
                    <a:pt x="13768" y="39499"/>
                    <a:pt x="13445" y="39038"/>
                  </a:cubicBezTo>
                  <a:lnTo>
                    <a:pt x="12488" y="37646"/>
                  </a:lnTo>
                  <a:lnTo>
                    <a:pt x="10577" y="34865"/>
                  </a:lnTo>
                  <a:lnTo>
                    <a:pt x="8887" y="31968"/>
                  </a:lnTo>
                  <a:cubicBezTo>
                    <a:pt x="8608" y="31485"/>
                    <a:pt x="8314" y="31006"/>
                    <a:pt x="8053" y="30517"/>
                  </a:cubicBezTo>
                  <a:lnTo>
                    <a:pt x="7306" y="29023"/>
                  </a:lnTo>
                  <a:lnTo>
                    <a:pt x="6559" y="27533"/>
                  </a:lnTo>
                  <a:cubicBezTo>
                    <a:pt x="6309" y="27036"/>
                    <a:pt x="6048" y="26543"/>
                    <a:pt x="5852" y="26024"/>
                  </a:cubicBezTo>
                  <a:lnTo>
                    <a:pt x="4579" y="22953"/>
                  </a:lnTo>
                  <a:cubicBezTo>
                    <a:pt x="4192" y="21920"/>
                    <a:pt x="3869" y="20865"/>
                    <a:pt x="3496" y="19828"/>
                  </a:cubicBezTo>
                  <a:cubicBezTo>
                    <a:pt x="3104" y="18791"/>
                    <a:pt x="2872" y="17713"/>
                    <a:pt x="2564" y="16655"/>
                  </a:cubicBezTo>
                  <a:cubicBezTo>
                    <a:pt x="2248" y="15600"/>
                    <a:pt x="2042" y="14523"/>
                    <a:pt x="1816" y="13446"/>
                  </a:cubicBezTo>
                  <a:cubicBezTo>
                    <a:pt x="982" y="9257"/>
                    <a:pt x="503" y="4954"/>
                    <a:pt x="846" y="705"/>
                  </a:cubicBezTo>
                  <a:close/>
                  <a:moveTo>
                    <a:pt x="529" y="1"/>
                  </a:moveTo>
                  <a:lnTo>
                    <a:pt x="493" y="331"/>
                  </a:lnTo>
                  <a:cubicBezTo>
                    <a:pt x="0" y="4751"/>
                    <a:pt x="333" y="9197"/>
                    <a:pt x="1160" y="13555"/>
                  </a:cubicBezTo>
                  <a:cubicBezTo>
                    <a:pt x="2012" y="17906"/>
                    <a:pt x="3307" y="22199"/>
                    <a:pt x="5178" y="26278"/>
                  </a:cubicBezTo>
                  <a:cubicBezTo>
                    <a:pt x="5381" y="26800"/>
                    <a:pt x="5642" y="27297"/>
                    <a:pt x="5896" y="27801"/>
                  </a:cubicBezTo>
                  <a:lnTo>
                    <a:pt x="6657" y="29306"/>
                  </a:lnTo>
                  <a:lnTo>
                    <a:pt x="7419" y="30807"/>
                  </a:lnTo>
                  <a:cubicBezTo>
                    <a:pt x="7680" y="31307"/>
                    <a:pt x="8003" y="31775"/>
                    <a:pt x="8289" y="32261"/>
                  </a:cubicBezTo>
                  <a:lnTo>
                    <a:pt x="10066" y="35148"/>
                  </a:lnTo>
                  <a:lnTo>
                    <a:pt x="12060" y="37907"/>
                  </a:lnTo>
                  <a:lnTo>
                    <a:pt x="13057" y="39285"/>
                  </a:lnTo>
                  <a:cubicBezTo>
                    <a:pt x="13394" y="39741"/>
                    <a:pt x="13786" y="40162"/>
                    <a:pt x="14148" y="40600"/>
                  </a:cubicBezTo>
                  <a:lnTo>
                    <a:pt x="16360" y="43211"/>
                  </a:lnTo>
                  <a:lnTo>
                    <a:pt x="16915" y="43864"/>
                  </a:lnTo>
                  <a:lnTo>
                    <a:pt x="17538" y="44488"/>
                  </a:lnTo>
                  <a:lnTo>
                    <a:pt x="18790" y="45713"/>
                  </a:lnTo>
                  <a:cubicBezTo>
                    <a:pt x="19624" y="46526"/>
                    <a:pt x="20435" y="47316"/>
                    <a:pt x="21222" y="48117"/>
                  </a:cubicBezTo>
                  <a:cubicBezTo>
                    <a:pt x="21139" y="43661"/>
                    <a:pt x="20544" y="39328"/>
                    <a:pt x="19717" y="34984"/>
                  </a:cubicBezTo>
                  <a:cubicBezTo>
                    <a:pt x="18847" y="30658"/>
                    <a:pt x="17702" y="26369"/>
                    <a:pt x="16110" y="22213"/>
                  </a:cubicBezTo>
                  <a:cubicBezTo>
                    <a:pt x="15298" y="20143"/>
                    <a:pt x="14406" y="18095"/>
                    <a:pt x="13383" y="16108"/>
                  </a:cubicBezTo>
                  <a:cubicBezTo>
                    <a:pt x="12346" y="14124"/>
                    <a:pt x="11236" y="12174"/>
                    <a:pt x="9989" y="10295"/>
                  </a:cubicBezTo>
                  <a:cubicBezTo>
                    <a:pt x="8720" y="8432"/>
                    <a:pt x="7368" y="6615"/>
                    <a:pt x="5845" y="4914"/>
                  </a:cubicBezTo>
                  <a:cubicBezTo>
                    <a:pt x="4301" y="3236"/>
                    <a:pt x="2636" y="1644"/>
                    <a:pt x="805" y="215"/>
                  </a:cubicBez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6"/>
            <p:cNvSpPr/>
            <p:nvPr/>
          </p:nvSpPr>
          <p:spPr>
            <a:xfrm>
              <a:off x="8254216" y="2821789"/>
              <a:ext cx="878444" cy="2042786"/>
            </a:xfrm>
            <a:custGeom>
              <a:avLst/>
              <a:gdLst/>
              <a:ahLst/>
              <a:cxnLst/>
              <a:rect l="l" t="t" r="r" b="b"/>
              <a:pathLst>
                <a:path w="20528" h="47737" extrusionOk="0">
                  <a:moveTo>
                    <a:pt x="1" y="0"/>
                  </a:moveTo>
                  <a:lnTo>
                    <a:pt x="5364" y="11862"/>
                  </a:lnTo>
                  <a:cubicBezTo>
                    <a:pt x="7151" y="15813"/>
                    <a:pt x="8979" y="19751"/>
                    <a:pt x="10726" y="23718"/>
                  </a:cubicBezTo>
                  <a:cubicBezTo>
                    <a:pt x="12522" y="27667"/>
                    <a:pt x="14273" y="31633"/>
                    <a:pt x="15966" y="35614"/>
                  </a:cubicBezTo>
                  <a:cubicBezTo>
                    <a:pt x="16811" y="37609"/>
                    <a:pt x="17659" y="39600"/>
                    <a:pt x="18424" y="41619"/>
                  </a:cubicBezTo>
                  <a:cubicBezTo>
                    <a:pt x="19244" y="43625"/>
                    <a:pt x="19944" y="45659"/>
                    <a:pt x="20528" y="47737"/>
                  </a:cubicBezTo>
                  <a:cubicBezTo>
                    <a:pt x="19643" y="43520"/>
                    <a:pt x="18033" y="39473"/>
                    <a:pt x="16478" y="35437"/>
                  </a:cubicBezTo>
                  <a:cubicBezTo>
                    <a:pt x="14882" y="31409"/>
                    <a:pt x="13124" y="27442"/>
                    <a:pt x="11379" y="23468"/>
                  </a:cubicBezTo>
                  <a:cubicBezTo>
                    <a:pt x="9573" y="19520"/>
                    <a:pt x="7757" y="15578"/>
                    <a:pt x="5861" y="11666"/>
                  </a:cubicBezTo>
                  <a:cubicBezTo>
                    <a:pt x="3968" y="7753"/>
                    <a:pt x="2032" y="385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6"/>
            <p:cNvSpPr/>
            <p:nvPr/>
          </p:nvSpPr>
          <p:spPr>
            <a:xfrm>
              <a:off x="8418416" y="3823125"/>
              <a:ext cx="330401" cy="60551"/>
            </a:xfrm>
            <a:custGeom>
              <a:avLst/>
              <a:gdLst/>
              <a:ahLst/>
              <a:cxnLst/>
              <a:rect l="l" t="t" r="r" b="b"/>
              <a:pathLst>
                <a:path w="7721" h="1415" extrusionOk="0">
                  <a:moveTo>
                    <a:pt x="55" y="0"/>
                  </a:moveTo>
                  <a:lnTo>
                    <a:pt x="1" y="323"/>
                  </a:lnTo>
                  <a:lnTo>
                    <a:pt x="7669" y="1414"/>
                  </a:lnTo>
                  <a:lnTo>
                    <a:pt x="7720" y="109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6"/>
            <p:cNvSpPr/>
            <p:nvPr/>
          </p:nvSpPr>
          <p:spPr>
            <a:xfrm>
              <a:off x="8613000" y="3383674"/>
              <a:ext cx="124954" cy="214476"/>
            </a:xfrm>
            <a:custGeom>
              <a:avLst/>
              <a:gdLst/>
              <a:ahLst/>
              <a:cxnLst/>
              <a:rect l="l" t="t" r="r" b="b"/>
              <a:pathLst>
                <a:path w="2920" h="5012" extrusionOk="0">
                  <a:moveTo>
                    <a:pt x="2603" y="0"/>
                  </a:moveTo>
                  <a:lnTo>
                    <a:pt x="1" y="4867"/>
                  </a:lnTo>
                  <a:lnTo>
                    <a:pt x="319" y="5011"/>
                  </a:lnTo>
                  <a:lnTo>
                    <a:pt x="2919" y="14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6"/>
            <p:cNvSpPr/>
            <p:nvPr/>
          </p:nvSpPr>
          <p:spPr>
            <a:xfrm>
              <a:off x="8669317" y="3529216"/>
              <a:ext cx="143569" cy="180199"/>
            </a:xfrm>
            <a:custGeom>
              <a:avLst/>
              <a:gdLst/>
              <a:ahLst/>
              <a:cxnLst/>
              <a:rect l="l" t="t" r="r" b="b"/>
              <a:pathLst>
                <a:path w="3355" h="4211" extrusionOk="0">
                  <a:moveTo>
                    <a:pt x="3064" y="0"/>
                  </a:moveTo>
                  <a:lnTo>
                    <a:pt x="0" y="4025"/>
                  </a:lnTo>
                  <a:lnTo>
                    <a:pt x="291" y="4210"/>
                  </a:lnTo>
                  <a:lnTo>
                    <a:pt x="3354" y="189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6"/>
            <p:cNvSpPr/>
            <p:nvPr/>
          </p:nvSpPr>
          <p:spPr>
            <a:xfrm>
              <a:off x="8575299" y="4148830"/>
              <a:ext cx="307379" cy="41423"/>
            </a:xfrm>
            <a:custGeom>
              <a:avLst/>
              <a:gdLst/>
              <a:ahLst/>
              <a:cxnLst/>
              <a:rect l="l" t="t" r="r" b="b"/>
              <a:pathLst>
                <a:path w="7183" h="968" extrusionOk="0">
                  <a:moveTo>
                    <a:pt x="37" y="0"/>
                  </a:moveTo>
                  <a:lnTo>
                    <a:pt x="0" y="323"/>
                  </a:lnTo>
                  <a:lnTo>
                    <a:pt x="7147" y="968"/>
                  </a:lnTo>
                  <a:lnTo>
                    <a:pt x="7183" y="64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2" name="Google Shape;2232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6225" y="45125"/>
            <a:ext cx="3343924" cy="188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3" name="Google Shape;2233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5600" y="2959226"/>
            <a:ext cx="3851349" cy="2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57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57"/>
          <p:cNvSpPr txBox="1">
            <a:spLocks noGrp="1"/>
          </p:cNvSpPr>
          <p:nvPr>
            <p:ph type="subTitle" idx="1"/>
          </p:nvPr>
        </p:nvSpPr>
        <p:spPr>
          <a:xfrm>
            <a:off x="720050" y="1232369"/>
            <a:ext cx="3231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Titulo 1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Disciplina Positiva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Exámenes Estatales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ELACs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Consejero/equipo administrativo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Adelantos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240" name="Google Shape;2240;p57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Agenda </a:t>
            </a:r>
            <a:endParaRPr/>
          </a:p>
        </p:txBody>
      </p:sp>
      <p:grpSp>
        <p:nvGrpSpPr>
          <p:cNvPr id="2241" name="Google Shape;2241;p57"/>
          <p:cNvGrpSpPr/>
          <p:nvPr/>
        </p:nvGrpSpPr>
        <p:grpSpPr>
          <a:xfrm>
            <a:off x="7418325" y="-49354"/>
            <a:ext cx="1778985" cy="1644422"/>
            <a:chOff x="7418325" y="-49354"/>
            <a:chExt cx="1778985" cy="1644422"/>
          </a:xfrm>
        </p:grpSpPr>
        <p:sp>
          <p:nvSpPr>
            <p:cNvPr id="2242" name="Google Shape;2242;p57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7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7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7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7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7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7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7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7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7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7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7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7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7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7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7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7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7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7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7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7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7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7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7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7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7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7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7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7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7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7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7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7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7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7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7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7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7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7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7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7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7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7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7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7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7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7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7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8" name="Google Shape;2338;p57"/>
          <p:cNvSpPr txBox="1">
            <a:spLocks noGrp="1"/>
          </p:cNvSpPr>
          <p:nvPr>
            <p:ph type="subTitle" idx="1"/>
          </p:nvPr>
        </p:nvSpPr>
        <p:spPr>
          <a:xfrm>
            <a:off x="4657025" y="1232369"/>
            <a:ext cx="32319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Title 1   - Dr. Harris 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Disciplina Positiva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State Testing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ELACs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Counselor/admin team for each site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Updates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58"/>
          <p:cNvSpPr txBox="1">
            <a:spLocks noGrp="1"/>
          </p:cNvSpPr>
          <p:nvPr>
            <p:ph type="title"/>
          </p:nvPr>
        </p:nvSpPr>
        <p:spPr>
          <a:xfrm>
            <a:off x="6037250" y="530325"/>
            <a:ext cx="25824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 Information</a:t>
            </a:r>
            <a:endParaRPr/>
          </a:p>
        </p:txBody>
      </p:sp>
      <p:sp>
        <p:nvSpPr>
          <p:cNvPr id="2344" name="Google Shape;2344;p58"/>
          <p:cNvSpPr txBox="1">
            <a:spLocks noGrp="1"/>
          </p:cNvSpPr>
          <p:nvPr>
            <p:ph type="subTitle" idx="1"/>
          </p:nvPr>
        </p:nvSpPr>
        <p:spPr>
          <a:xfrm flipH="1">
            <a:off x="147925" y="-185025"/>
            <a:ext cx="6113100" cy="3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Agenda </a:t>
            </a:r>
            <a:endParaRPr sz="32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Title I?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Goals of Title I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Rights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Involvement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Achievement Data 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Plan for Student Achievement (SPSA)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Title I Allocations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Char char="•"/>
            </a:pPr>
            <a:r>
              <a:rPr lang="en"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Involvement Policy / School Compact</a:t>
            </a:r>
            <a:endParaRPr sz="2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59"/>
          <p:cNvSpPr txBox="1">
            <a:spLocks noGrp="1"/>
          </p:cNvSpPr>
          <p:nvPr>
            <p:ph type="title"/>
          </p:nvPr>
        </p:nvSpPr>
        <p:spPr>
          <a:xfrm>
            <a:off x="6599300" y="347825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Title I?</a:t>
            </a:r>
            <a:endParaRPr/>
          </a:p>
        </p:txBody>
      </p:sp>
      <p:sp>
        <p:nvSpPr>
          <p:cNvPr id="2350" name="Google Shape;2350;p59"/>
          <p:cNvSpPr txBox="1">
            <a:spLocks noGrp="1"/>
          </p:cNvSpPr>
          <p:nvPr>
            <p:ph type="subTitle" idx="1"/>
          </p:nvPr>
        </p:nvSpPr>
        <p:spPr>
          <a:xfrm flipH="1">
            <a:off x="0" y="347824"/>
            <a:ext cx="61056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3825" lvl="0" indent="476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ic Sans MS"/>
              <a:buNone/>
            </a:pP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Title I is a program that provides additional academic support and learning opportunities for students at schools with high percentages of socioeconomically disadvantaged children.</a:t>
            </a:r>
            <a:endParaRPr sz="2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3825" lvl="0" indent="4762" algn="l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omic Sans MS"/>
              <a:buNone/>
            </a:pPr>
            <a:r>
              <a:rPr lang="en" sz="25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program is intended to help ensure that all students meet state academic standards.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60"/>
          <p:cNvSpPr txBox="1">
            <a:spLocks noGrp="1"/>
          </p:cNvSpPr>
          <p:nvPr>
            <p:ph type="title"/>
          </p:nvPr>
        </p:nvSpPr>
        <p:spPr>
          <a:xfrm>
            <a:off x="6705300" y="725275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Title I</a:t>
            </a:r>
            <a:endParaRPr/>
          </a:p>
        </p:txBody>
      </p:sp>
      <p:sp>
        <p:nvSpPr>
          <p:cNvPr id="2356" name="Google Shape;2356;p60"/>
          <p:cNvSpPr txBox="1">
            <a:spLocks noGrp="1"/>
          </p:cNvSpPr>
          <p:nvPr>
            <p:ph type="subTitle" idx="1"/>
          </p:nvPr>
        </p:nvSpPr>
        <p:spPr>
          <a:xfrm flipH="1">
            <a:off x="-125" y="0"/>
            <a:ext cx="5957700" cy="49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ic Sans MS"/>
              <a:buChar char="•"/>
            </a:pPr>
            <a:r>
              <a:rPr lang="en" sz="2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 academic achievement.</a:t>
            </a:r>
            <a:endParaRPr sz="2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238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ic Sans MS"/>
              <a:buChar char="•"/>
            </a:pPr>
            <a:r>
              <a:rPr lang="en" sz="2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direct instructional support to students.</a:t>
            </a:r>
            <a:endParaRPr sz="2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238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ic Sans MS"/>
              <a:buChar char="•"/>
            </a:pPr>
            <a:r>
              <a:rPr lang="en" sz="2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professional development for teachers.</a:t>
            </a:r>
            <a:endParaRPr sz="25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238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omic Sans MS"/>
              <a:buChar char="•"/>
            </a:pPr>
            <a:r>
              <a:rPr lang="en" sz="2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Promote parent education and involvement.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61"/>
          <p:cNvSpPr txBox="1">
            <a:spLocks noGrp="1"/>
          </p:cNvSpPr>
          <p:nvPr>
            <p:ph type="title"/>
          </p:nvPr>
        </p:nvSpPr>
        <p:spPr>
          <a:xfrm>
            <a:off x="5992450" y="540250"/>
            <a:ext cx="2438700" cy="29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Rights</a:t>
            </a:r>
            <a:endParaRPr/>
          </a:p>
        </p:txBody>
      </p:sp>
      <p:sp>
        <p:nvSpPr>
          <p:cNvPr id="2362" name="Google Shape;2362;p61"/>
          <p:cNvSpPr txBox="1">
            <a:spLocks noGrp="1"/>
          </p:cNvSpPr>
          <p:nvPr>
            <p:ph type="subTitle" idx="1"/>
          </p:nvPr>
        </p:nvSpPr>
        <p:spPr>
          <a:xfrm flipH="1">
            <a:off x="0" y="441400"/>
            <a:ext cx="6053700" cy="31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•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for meetings and trainings.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•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the results of annual parent involvement effectiveness survey.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•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the school’s achievement data.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•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the parent involvement plan in the Single Plan for Student Achievement (SPSA).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•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and modify the </a:t>
            </a:r>
            <a:r>
              <a:rPr lang="en" sz="22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site</a:t>
            </a: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Title I Parent Involvement Policy and Home/School Compact.</a:t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D6EBE6"/>
      </a:dk1>
      <a:lt1>
        <a:srgbClr val="F8B21E"/>
      </a:lt1>
      <a:dk2>
        <a:srgbClr val="61C3BE"/>
      </a:dk2>
      <a:lt2>
        <a:srgbClr val="FFF475"/>
      </a:lt2>
      <a:accent1>
        <a:srgbClr val="385B86"/>
      </a:accent1>
      <a:accent2>
        <a:srgbClr val="FF8302"/>
      </a:accent2>
      <a:accent3>
        <a:srgbClr val="5C77BD"/>
      </a:accent3>
      <a:accent4>
        <a:srgbClr val="153551"/>
      </a:accent4>
      <a:accent5>
        <a:srgbClr val="153551"/>
      </a:accent5>
      <a:accent6>
        <a:srgbClr val="15355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On-screen Show (16:9)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Fira Sans Extra Condensed Medium</vt:lpstr>
      <vt:lpstr>Tulpen One</vt:lpstr>
      <vt:lpstr>Barlow</vt:lpstr>
      <vt:lpstr>Georgia</vt:lpstr>
      <vt:lpstr>Mali</vt:lpstr>
      <vt:lpstr>Bahiana</vt:lpstr>
      <vt:lpstr>Muli</vt:lpstr>
      <vt:lpstr>Comic Sans MS</vt:lpstr>
      <vt:lpstr>Roboto Slab Light</vt:lpstr>
      <vt:lpstr>Spring Season by Slidesgo</vt:lpstr>
      <vt:lpstr>Bienvenidos A DELAC! </vt:lpstr>
      <vt:lpstr> Our Why / Nuestro Porque</vt:lpstr>
      <vt:lpstr>Recordatorios de Zoom / Zoom Reminders</vt:lpstr>
      <vt:lpstr>Women’s History Month</vt:lpstr>
      <vt:lpstr>Agenda </vt:lpstr>
      <vt:lpstr>Title I  Information</vt:lpstr>
      <vt:lpstr>What is Title I?</vt:lpstr>
      <vt:lpstr>Goals of Title I</vt:lpstr>
      <vt:lpstr>Parent Rights</vt:lpstr>
      <vt:lpstr>Parent Involvement</vt:lpstr>
      <vt:lpstr>Student Achievement Data</vt:lpstr>
      <vt:lpstr>School Plan for Student Achievement (SPSA)</vt:lpstr>
      <vt:lpstr>Title I Allocations</vt:lpstr>
      <vt:lpstr>Title I Allocations</vt:lpstr>
      <vt:lpstr>Parent Involvement Policy / School Compact</vt:lpstr>
      <vt:lpstr>Disciplina Positiva with Tony Orozo and Guests  </vt:lpstr>
      <vt:lpstr>State testing Pruebas Estatales</vt:lpstr>
      <vt:lpstr>ELAC Dates Fechas de ELAC</vt:lpstr>
      <vt:lpstr>Site Directories </vt:lpstr>
      <vt:lpstr>Adelantos Updates</vt:lpstr>
      <vt:lpstr>Platiquemos! Let’s Talk!</vt:lpstr>
      <vt:lpstr>Important Dates ~ Fechas Importantes </vt:lpstr>
      <vt:lpstr>Tiene Preguntas? Any Questions? </vt:lpstr>
      <vt:lpstr>Ideas para el Siguiente DELAC!  Ideas for Next DELAC! </vt:lpstr>
      <vt:lpstr>Gracias!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DELAC! </dc:title>
  <dc:creator>Jaylene Schaeffer</dc:creator>
  <cp:lastModifiedBy>Jaylene Schaeffer</cp:lastModifiedBy>
  <cp:revision>1</cp:revision>
  <dcterms:modified xsi:type="dcterms:W3CDTF">2022-03-11T21:55:34Z</dcterms:modified>
</cp:coreProperties>
</file>