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4" r:id="rId3"/>
    <p:sldId id="317" r:id="rId4"/>
    <p:sldId id="318" r:id="rId5"/>
    <p:sldId id="320" r:id="rId6"/>
    <p:sldId id="288" r:id="rId7"/>
    <p:sldId id="270" r:id="rId8"/>
    <p:sldId id="266" r:id="rId9"/>
    <p:sldId id="309" r:id="rId10"/>
    <p:sldId id="324" r:id="rId11"/>
    <p:sldId id="327" r:id="rId12"/>
    <p:sldId id="314" r:id="rId13"/>
    <p:sldId id="325" r:id="rId14"/>
    <p:sldId id="326" r:id="rId15"/>
    <p:sldId id="281" r:id="rId16"/>
    <p:sldId id="289" r:id="rId17"/>
    <p:sldId id="312" r:id="rId18"/>
    <p:sldId id="322" r:id="rId19"/>
    <p:sldId id="323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E2B"/>
    <a:srgbClr val="D08A7A"/>
    <a:srgbClr val="DA402A"/>
    <a:srgbClr val="160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4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5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94" autoAdjust="0"/>
    <p:restoredTop sz="94718"/>
  </p:normalViewPr>
  <p:slideViewPr>
    <p:cSldViewPr snapToGrid="0" snapToObjects="1">
      <p:cViewPr varScale="1">
        <p:scale>
          <a:sx n="77" d="100"/>
          <a:sy n="77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\Users\SEDCODirector\Dropbox%20(Team%20Folder%20-%20KDM)\Key%20Demo%20Data\2018%20Estimates\Pop%202018%20estimates-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I:\Shared%20drives\Planning\Planners%20Files\Growth%20Management%20Ordinance%20-\2019\Data\Copy%20of%20Scarborough%20Kindergarten%20Pre-registration%202019%20(Responses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16221727264199"/>
          <c:y val="1.33241000485112E-2"/>
          <c:w val="0.77664714166826698"/>
          <c:h val="0.932087378640776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Sheet6!$B$43</c:f>
              <c:strCache>
                <c:ptCount val="1"/>
                <c:pt idx="0">
                  <c:v>% increase 2010-2018</c:v>
                </c:pt>
              </c:strCache>
            </c:strRef>
          </c:tx>
          <c:spPr>
            <a:solidFill>
              <a:srgbClr val="C94C36">
                <a:alpha val="94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Sheet6!$A$44:$A$51</c:f>
              <c:strCache>
                <c:ptCount val="8"/>
                <c:pt idx="0">
                  <c:v>Cumberland</c:v>
                </c:pt>
                <c:pt idx="1">
                  <c:v>Falmouth</c:v>
                </c:pt>
                <c:pt idx="2">
                  <c:v>Windham</c:v>
                </c:pt>
                <c:pt idx="3">
                  <c:v>Westbrook </c:v>
                </c:pt>
                <c:pt idx="4">
                  <c:v>Freeport</c:v>
                </c:pt>
                <c:pt idx="5">
                  <c:v>Gorham</c:v>
                </c:pt>
                <c:pt idx="6">
                  <c:v>Scarborough</c:v>
                </c:pt>
                <c:pt idx="7">
                  <c:v>Cumberland</c:v>
                </c:pt>
              </c:strCache>
            </c:strRef>
          </c:cat>
          <c:val>
            <c:numRef>
              <c:f>Sheet6!$B$44:$B$51</c:f>
              <c:numCache>
                <c:formatCode>0.0%</c:formatCode>
                <c:ptCount val="8"/>
                <c:pt idx="0">
                  <c:v>0.13387029579225099</c:v>
                </c:pt>
                <c:pt idx="1">
                  <c:v>9.3931539905264094E-2</c:v>
                </c:pt>
                <c:pt idx="2">
                  <c:v>8.47108653450203E-2</c:v>
                </c:pt>
                <c:pt idx="3">
                  <c:v>8.3795053407208595E-2</c:v>
                </c:pt>
                <c:pt idx="4">
                  <c:v>8.0634920634920698E-2</c:v>
                </c:pt>
                <c:pt idx="5">
                  <c:v>7.8384652981427203E-2</c:v>
                </c:pt>
                <c:pt idx="6">
                  <c:v>7.7053344623200695E-2</c:v>
                </c:pt>
                <c:pt idx="7">
                  <c:v>4.2986875484086397E-2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F1-E348-A6B3-74C3D73B06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9"/>
        <c:axId val="146661888"/>
        <c:axId val="146662280"/>
      </c:barChart>
      <c:catAx>
        <c:axId val="14666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46662280"/>
        <c:crosses val="autoZero"/>
        <c:auto val="1"/>
        <c:lblAlgn val="ctr"/>
        <c:lblOffset val="100"/>
        <c:noMultiLvlLbl val="0"/>
      </c:catAx>
      <c:valAx>
        <c:axId val="146662280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466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430127590551945E-2"/>
          <c:y val="0"/>
          <c:w val="0.91245370700686756"/>
          <c:h val="0.8946054261268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Sheet1!$G$12:$K$12</c:f>
              <c:strCache>
                <c:ptCount val="4"/>
                <c:pt idx="0">
                  <c:v>85+</c:v>
                </c:pt>
                <c:pt idx="1">
                  <c:v>65+</c:v>
                </c:pt>
                <c:pt idx="2">
                  <c:v>Under 18</c:v>
                </c:pt>
                <c:pt idx="3">
                  <c:v>Under 5</c:v>
                </c:pt>
              </c:strCache>
            </c:strRef>
          </c:cat>
          <c:val>
            <c:numRef>
              <c:f>Sheet1!$G$13:$K$13</c:f>
              <c:numCache>
                <c:formatCode>0.00%</c:formatCode>
                <c:ptCount val="5"/>
                <c:pt idx="0">
                  <c:v>3.6999999999999998E-2</c:v>
                </c:pt>
                <c:pt idx="1">
                  <c:v>0.20799999999999999</c:v>
                </c:pt>
                <c:pt idx="2" formatCode="0%">
                  <c:v>0.22</c:v>
                </c:pt>
                <c:pt idx="3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8-455C-8D81-6FB2E35F636F}"/>
            </c:ext>
          </c:extLst>
        </c:ser>
        <c:ser>
          <c:idx val="1"/>
          <c:order val="1"/>
          <c:tx>
            <c:strRef>
              <c:f>Sheet1!$F$14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Sheet1!$G$12:$K$12</c:f>
              <c:strCache>
                <c:ptCount val="4"/>
                <c:pt idx="0">
                  <c:v>85+</c:v>
                </c:pt>
                <c:pt idx="1">
                  <c:v>65+</c:v>
                </c:pt>
                <c:pt idx="2">
                  <c:v>Under 18</c:v>
                </c:pt>
                <c:pt idx="3">
                  <c:v>Under 5</c:v>
                </c:pt>
              </c:strCache>
            </c:strRef>
          </c:cat>
          <c:val>
            <c:numRef>
              <c:f>Sheet1!$G$14:$K$14</c:f>
              <c:numCache>
                <c:formatCode>0.00%</c:formatCode>
                <c:ptCount val="5"/>
                <c:pt idx="0" formatCode="0%">
                  <c:v>0.02</c:v>
                </c:pt>
                <c:pt idx="1">
                  <c:v>0.16600000000000001</c:v>
                </c:pt>
                <c:pt idx="2">
                  <c:v>0.24299999999999999</c:v>
                </c:pt>
                <c:pt idx="3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8-455C-8D81-6FB2E35F63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24655935"/>
        <c:axId val="424852767"/>
      </c:barChart>
      <c:catAx>
        <c:axId val="42465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852767"/>
        <c:crosses val="autoZero"/>
        <c:auto val="1"/>
        <c:lblAlgn val="ctr"/>
        <c:lblOffset val="100"/>
        <c:noMultiLvlLbl val="0"/>
      </c:catAx>
      <c:valAx>
        <c:axId val="424852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65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980380266842333"/>
          <c:y val="2.6742878174924947E-2"/>
          <c:w val="0.15050901674983838"/>
          <c:h val="0.19419427689723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D93E2B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D93E2B"/>
                </a:solidFill>
              </a:rPr>
              <a:t>New Housing Units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D93E2B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'growth permits issued'!$A$633</c:f>
              <c:strCache>
                <c:ptCount val="1"/>
                <c:pt idx="0">
                  <c:v>Growth Permits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'growth permits issued'!$B$631:$G$631</c:f>
              <c:numCache>
                <c:formatCode>General</c:formatCode>
                <c:ptCount val="6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</c:numCache>
            </c:numRef>
          </c:cat>
          <c:val>
            <c:numRef>
              <c:f>'growth permits issued'!$B$633:$G$633</c:f>
              <c:numCache>
                <c:formatCode>General</c:formatCode>
                <c:ptCount val="6"/>
                <c:pt idx="0">
                  <c:v>198</c:v>
                </c:pt>
                <c:pt idx="1">
                  <c:v>202</c:v>
                </c:pt>
                <c:pt idx="2">
                  <c:v>158</c:v>
                </c:pt>
                <c:pt idx="3">
                  <c:v>272</c:v>
                </c:pt>
                <c:pt idx="4">
                  <c:v>180</c:v>
                </c:pt>
                <c:pt idx="5">
                  <c:v>228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3B3-D748-9511-F0C4F757B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64240"/>
        <c:axId val="352569376"/>
      </c:lineChart>
      <c:catAx>
        <c:axId val="146664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D93E2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rgbClr val="D93E2B"/>
                    </a:solidFill>
                  </a:rPr>
                  <a:t>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D93E2B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569376"/>
        <c:crosses val="autoZero"/>
        <c:auto val="1"/>
        <c:lblAlgn val="ctr"/>
        <c:lblOffset val="100"/>
        <c:noMultiLvlLbl val="0"/>
      </c:catAx>
      <c:valAx>
        <c:axId val="35256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D93E2B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rgbClr val="D93E2B"/>
                    </a:solidFill>
                  </a:rPr>
                  <a:t>Housing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rgbClr val="D93E2B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66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31384846668357E-2"/>
          <c:y val="2.5428331875182269E-2"/>
          <c:w val="0.90324174577503569"/>
          <c:h val="0.80861413460532405"/>
        </c:manualLayout>
      </c:layout>
      <c:barChart>
        <c:barDir val="col"/>
        <c:grouping val="clustered"/>
        <c:varyColors val="0"/>
        <c:ser>
          <c:idx val="0"/>
          <c:order val="0"/>
          <c:tx>
            <c:v>Reserve Pool Growth Permits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'Reserve Pool'!$A$2:$A$6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'Reserve Pool'!$B$2:$B$6</c:f>
              <c:numCache>
                <c:formatCode>General</c:formatCode>
                <c:ptCount val="4"/>
                <c:pt idx="0">
                  <c:v>190</c:v>
                </c:pt>
                <c:pt idx="1">
                  <c:v>26.5</c:v>
                </c:pt>
                <c:pt idx="2">
                  <c:v>31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7-4C2E-BB0E-9A843F484893}"/>
            </c:ext>
          </c:extLst>
        </c:ser>
        <c:ser>
          <c:idx val="1"/>
          <c:order val="1"/>
          <c:tx>
            <c:v>Total Units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'Reserve Pool'!$A$2:$A$6</c:f>
              <c:strCach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strCache>
            </c:strRef>
          </c:cat>
          <c:val>
            <c:numRef>
              <c:f>'Reserve Pool'!$C$2:$C$6</c:f>
              <c:numCache>
                <c:formatCode>General</c:formatCode>
                <c:ptCount val="4"/>
                <c:pt idx="0">
                  <c:v>300</c:v>
                </c:pt>
                <c:pt idx="1">
                  <c:v>53</c:v>
                </c:pt>
                <c:pt idx="2">
                  <c:v>48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7-4C2E-BB0E-9A843F484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9454136"/>
        <c:axId val="238292128"/>
      </c:barChart>
      <c:catAx>
        <c:axId val="23945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292128"/>
        <c:crosses val="autoZero"/>
        <c:auto val="1"/>
        <c:lblAlgn val="ctr"/>
        <c:lblOffset val="100"/>
        <c:noMultiLvlLbl val="0"/>
      </c:catAx>
      <c:valAx>
        <c:axId val="23829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945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143425724591528E-2"/>
          <c:y val="2.8169006159772223E-2"/>
          <c:w val="0.90237773680799482"/>
          <c:h val="0.87059034057473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'growth permits issued 2019'!$A$43</c:f>
              <c:strCache>
                <c:ptCount val="1"/>
                <c:pt idx="0">
                  <c:v>135 Limit</c:v>
                </c:pt>
              </c:strCache>
            </c:strRef>
          </c:tx>
          <c:spPr>
            <a:noFill/>
            <a:ln w="0">
              <a:noFill/>
            </a:ln>
            <a:effectLst/>
          </c:spPr>
          <c:invertIfNegative val="0"/>
          <c:trendline>
            <c:spPr>
              <a:ln w="571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'growth permits issued 2019'!$M$42:$Y$42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'growth permits issued 2019'!$B$43:$U$43</c:f>
              <c:numCache>
                <c:formatCode>General</c:formatCode>
                <c:ptCount val="13"/>
                <c:pt idx="0">
                  <c:v>135</c:v>
                </c:pt>
                <c:pt idx="1">
                  <c:v>135</c:v>
                </c:pt>
                <c:pt idx="2">
                  <c:v>135</c:v>
                </c:pt>
                <c:pt idx="3">
                  <c:v>135</c:v>
                </c:pt>
                <c:pt idx="4">
                  <c:v>135</c:v>
                </c:pt>
                <c:pt idx="5">
                  <c:v>135</c:v>
                </c:pt>
                <c:pt idx="6">
                  <c:v>135</c:v>
                </c:pt>
                <c:pt idx="7">
                  <c:v>135</c:v>
                </c:pt>
                <c:pt idx="8">
                  <c:v>135</c:v>
                </c:pt>
                <c:pt idx="9">
                  <c:v>135</c:v>
                </c:pt>
                <c:pt idx="10">
                  <c:v>135</c:v>
                </c:pt>
                <c:pt idx="11">
                  <c:v>135</c:v>
                </c:pt>
                <c:pt idx="1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5A-4C22-8CDD-98B4090EE894}"/>
            </c:ext>
          </c:extLst>
        </c:ser>
        <c:ser>
          <c:idx val="1"/>
          <c:order val="1"/>
          <c:tx>
            <c:strRef>
              <c:f>'growth permits issued 2019'!$A$44</c:f>
              <c:strCache>
                <c:ptCount val="1"/>
                <c:pt idx="0">
                  <c:v>Growth Permits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'growth permits issued 2019'!$M$42:$Y$42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'growth permits issued 2019'!$M$44:$Y$44</c:f>
              <c:numCache>
                <c:formatCode>General</c:formatCode>
                <c:ptCount val="13"/>
                <c:pt idx="0">
                  <c:v>58</c:v>
                </c:pt>
                <c:pt idx="1">
                  <c:v>32</c:v>
                </c:pt>
                <c:pt idx="2">
                  <c:v>54</c:v>
                </c:pt>
                <c:pt idx="3">
                  <c:v>45</c:v>
                </c:pt>
                <c:pt idx="4">
                  <c:v>69</c:v>
                </c:pt>
                <c:pt idx="5">
                  <c:v>84</c:v>
                </c:pt>
                <c:pt idx="6">
                  <c:v>68</c:v>
                </c:pt>
                <c:pt idx="7">
                  <c:v>111</c:v>
                </c:pt>
                <c:pt idx="8">
                  <c:v>106</c:v>
                </c:pt>
                <c:pt idx="9">
                  <c:v>325</c:v>
                </c:pt>
                <c:pt idx="10">
                  <c:v>158.82</c:v>
                </c:pt>
                <c:pt idx="11">
                  <c:v>159.83000000000001</c:v>
                </c:pt>
                <c:pt idx="12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5A-4C22-8CDD-98B4090EE894}"/>
            </c:ext>
          </c:extLst>
        </c:ser>
        <c:ser>
          <c:idx val="3"/>
          <c:order val="2"/>
          <c:tx>
            <c:strRef>
              <c:f>'growth permits issued 2019'!$L$47</c:f>
              <c:strCache>
                <c:ptCount val="1"/>
                <c:pt idx="0">
                  <c:v>Hillcrest + Growth Permits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13"/>
              <c:pt idx="0">
                <c:v>2008</c:v>
              </c:pt>
              <c:pt idx="1">
                <c:v>2009</c:v>
              </c:pt>
              <c:pt idx="2">
                <c:v>2010</c:v>
              </c:pt>
              <c:pt idx="3">
                <c:v>2011</c:v>
              </c:pt>
              <c:pt idx="4">
                <c:v>2012</c:v>
              </c:pt>
              <c:pt idx="5">
                <c:v>2013</c:v>
              </c:pt>
              <c:pt idx="6">
                <c:v>2014</c:v>
              </c:pt>
              <c:pt idx="7">
                <c:v>2015</c:v>
              </c:pt>
              <c:pt idx="8">
                <c:v>2016</c:v>
              </c:pt>
              <c:pt idx="9">
                <c:v>2017</c:v>
              </c:pt>
              <c:pt idx="10">
                <c:v>2018</c:v>
              </c:pt>
              <c:pt idx="11">
                <c:v>2019</c:v>
              </c:pt>
              <c:pt idx="12">
                <c:v>2020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'growth permits issued 2019'!$M$47:$Y$47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61</c:v>
                </c:pt>
                <c:pt idx="3">
                  <c:v>49</c:v>
                </c:pt>
                <c:pt idx="4">
                  <c:v>75</c:v>
                </c:pt>
                <c:pt idx="5">
                  <c:v>87</c:v>
                </c:pt>
                <c:pt idx="6">
                  <c:v>77</c:v>
                </c:pt>
                <c:pt idx="7">
                  <c:v>136</c:v>
                </c:pt>
                <c:pt idx="8">
                  <c:v>120</c:v>
                </c:pt>
                <c:pt idx="9">
                  <c:v>361</c:v>
                </c:pt>
                <c:pt idx="10">
                  <c:v>184.82</c:v>
                </c:pt>
                <c:pt idx="11">
                  <c:v>160.83000000000001</c:v>
                </c:pt>
                <c:pt idx="1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5A-4C22-8CDD-98B4090EE894}"/>
            </c:ext>
          </c:extLst>
        </c:ser>
        <c:ser>
          <c:idx val="2"/>
          <c:order val="3"/>
          <c:tx>
            <c:strRef>
              <c:f>'growth permits issued 2019'!$L$46</c:f>
              <c:strCache>
                <c:ptCount val="1"/>
                <c:pt idx="0">
                  <c:v>Total Units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'growth permits issued 2019'!$M$42:$Y$42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'growth permits issued 2019'!$M$46:$Y$46</c:f>
              <c:numCache>
                <c:formatCode>General</c:formatCode>
                <c:ptCount val="13"/>
                <c:pt idx="0">
                  <c:v>58</c:v>
                </c:pt>
                <c:pt idx="1">
                  <c:v>32</c:v>
                </c:pt>
                <c:pt idx="2">
                  <c:v>61</c:v>
                </c:pt>
                <c:pt idx="3">
                  <c:v>49</c:v>
                </c:pt>
                <c:pt idx="4">
                  <c:v>79</c:v>
                </c:pt>
                <c:pt idx="5">
                  <c:v>87</c:v>
                </c:pt>
                <c:pt idx="6">
                  <c:v>77</c:v>
                </c:pt>
                <c:pt idx="7">
                  <c:v>152</c:v>
                </c:pt>
                <c:pt idx="8">
                  <c:v>138</c:v>
                </c:pt>
                <c:pt idx="9">
                  <c:v>499</c:v>
                </c:pt>
                <c:pt idx="10">
                  <c:v>243</c:v>
                </c:pt>
                <c:pt idx="11">
                  <c:v>182.5</c:v>
                </c:pt>
                <c:pt idx="1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5A-4C22-8CDD-98B4090EE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97986584"/>
        <c:axId val="397986976"/>
      </c:barChart>
      <c:catAx>
        <c:axId val="39798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86976"/>
        <c:crosses val="autoZero"/>
        <c:auto val="1"/>
        <c:lblAlgn val="ctr"/>
        <c:lblOffset val="100"/>
        <c:noMultiLvlLbl val="0"/>
      </c:catAx>
      <c:valAx>
        <c:axId val="397986976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86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0460805888713889"/>
          <c:y val="5.4783955971779416E-2"/>
          <c:w val="0.21513707320014397"/>
          <c:h val="0.24851585368163751"/>
        </c:manualLayout>
      </c:layout>
      <c:overlay val="1"/>
      <c:spPr>
        <a:solidFill>
          <a:srgbClr val="FFFFFF">
            <a:lumMod val="95000"/>
          </a:srgbClr>
        </a:solidFill>
        <a:ln>
          <a:solidFill>
            <a:srgbClr val="41414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/>
              <a:t>231 Incoming K*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996331508635405E-2"/>
          <c:y val="6.9666711249993601E-2"/>
          <c:w val="0.86089492625672503"/>
          <c:h val="0.7939451727418950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FD9-9C4F-ADF4-4F498A0B3F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FD9-9C4F-ADF4-4F498A0B3F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FD9-9C4F-ADF4-4F498A0B3F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FD9-9C4F-ADF4-4F498A0B3F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'growth permits issued (2)'!$K$521:$K$524</c:f>
              <c:strCache>
                <c:ptCount val="4"/>
                <c:pt idx="0">
                  <c:v>Multi-Family</c:v>
                </c:pt>
                <c:pt idx="1">
                  <c:v>Homes Sold in past 5 yrs</c:v>
                </c:pt>
                <c:pt idx="2">
                  <c:v>Homes built in past 5 years</c:v>
                </c:pt>
                <c:pt idx="3">
                  <c:v>Other </c:v>
                </c:pt>
              </c:strCache>
            </c:strRef>
          </c:cat>
          <c:val>
            <c:numRef>
              <c:f>'growth permits issued (2)'!$L$521:$L$524</c:f>
              <c:numCache>
                <c:formatCode>General</c:formatCode>
                <c:ptCount val="4"/>
                <c:pt idx="0">
                  <c:v>12</c:v>
                </c:pt>
                <c:pt idx="1">
                  <c:v>119</c:v>
                </c:pt>
                <c:pt idx="2">
                  <c:v>21</c:v>
                </c:pt>
                <c:pt idx="3">
                  <c:v>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D9-9C4F-ADF4-4F498A0B3F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55043-9C46-1E44-AFB5-F3862E9067DE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97FD1-D53B-9D4E-99C9-C16DB539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7174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Scarborough Logo-a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90" y="7693890"/>
            <a:ext cx="2059709" cy="2059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" name="Scarborough Logo-a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45090" y="7693890"/>
            <a:ext cx="2059709" cy="2059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</p:sldLayoutIdLst>
  <p:transition spd="med"/>
  <p:txStyles>
    <p:titleStyle>
      <a:lvl1pPr marL="0" marR="0" indent="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eaLnBrk="1" latinLnBrk="0" hangingPunct="1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eaLnBrk="1" latinLnBrk="0" hangingPunct="1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b="1" dirty="0"/>
              <a:t>Growth Management</a:t>
            </a:r>
            <a:endParaRPr sz="4800" b="1" dirty="0"/>
          </a:p>
        </p:txBody>
      </p:sp>
      <p:sp>
        <p:nvSpPr>
          <p:cNvPr id="133" name="Shape 133"/>
          <p:cNvSpPr>
            <a:spLocks noGrp="1"/>
          </p:cNvSpPr>
          <p:nvPr>
            <p:ph type="body" sz="quarter" idx="1"/>
          </p:nvPr>
        </p:nvSpPr>
        <p:spPr>
          <a:xfrm>
            <a:off x="761999" y="2356835"/>
            <a:ext cx="11511567" cy="15068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b="1" dirty="0"/>
              <a:t>Ordinance Committee	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June 18, 2020</a:t>
            </a:r>
            <a:endParaRPr b="1" dirty="0"/>
          </a:p>
        </p:txBody>
      </p:sp>
      <p:pic>
        <p:nvPicPr>
          <p:cNvPr id="135" name="Scarborough Logo-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454" y="4146729"/>
            <a:ext cx="2433782" cy="24337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Reserve Pool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68300" y="2345205"/>
            <a:ext cx="11988800" cy="6942803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Prior to 2008, unused growth permits were carried forward year to year until issued</a:t>
            </a:r>
          </a:p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2008 Amendment create a ‘fixed’ reserve pool and eliminated the year to year carry forward</a:t>
            </a:r>
          </a:p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2008 Amendment identified that the 20% annual allocation to anyone development would restrict size of multi-family developments that are permitted the town’s growth areas   </a:t>
            </a:r>
          </a:p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2017 Council increased Reserve Pool from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215 permits to 500 permits</a:t>
            </a:r>
          </a:p>
          <a:p>
            <a:pPr marL="0" indent="0">
              <a:buSzPct val="85000"/>
              <a:buNone/>
            </a:pPr>
            <a:endParaRPr lang="en-US" sz="2800" dirty="0">
              <a:solidFill>
                <a:srgbClr val="D93E2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883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Reserve Pool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68300" y="2345205"/>
            <a:ext cx="11988800" cy="6942803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Factors provided leading to the 2017 decision to increase the reserve pool to 500 permits: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- Market demand increasing for multi-family, seen as a “blip” in demand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- If growth permits had rolled over (as they did prior to 2008) the reserve pool would have had over 700 additional permits, enough to address the expected demand at the time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- Research indicated 1-2 BR units would have less demand for service and increased tax valuations</a:t>
            </a:r>
            <a:br>
              <a:rPr lang="en-US" dirty="0">
                <a:solidFill>
                  <a:schemeClr val="tx1"/>
                </a:solidFill>
              </a:rPr>
            </a:br>
            <a:endParaRPr lang="en-US" sz="2800" dirty="0">
              <a:solidFill>
                <a:srgbClr val="D93E2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87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Reserve Pool Allocation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93700" y="2547258"/>
          <a:ext cx="10339614" cy="720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90197" y="1990948"/>
            <a:ext cx="5606603" cy="342657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319.5 of 500 used or accounted for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     (180.5 remaining)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     267.5 reserve pool permits issued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     52 reserved for Piper Shores Phase II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     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</a:rPr>
              <a:t>     493 total units to be created from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319.5 permits issued/accounted for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572767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Fractionalized Growth Permits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68300" y="2654298"/>
            <a:ext cx="11988800" cy="6942803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2008 Amendments tied the growth permit formula to the residential density factors in the Zoning Ordinance  		</a:t>
            </a:r>
            <a:r>
              <a:rPr lang="en-US" sz="2400" dirty="0">
                <a:solidFill>
                  <a:schemeClr val="tx1"/>
                </a:solidFill>
              </a:rPr>
              <a:t>-1 bedroom &amp; &lt;750SF = .5 unit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	- 2 bedroom &amp; &lt;1,200SF = .67 unit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   - 3 bedroom &amp;/or &gt;1,200 = 1 unit</a:t>
            </a:r>
          </a:p>
          <a:p>
            <a:pPr>
              <a:buSzPct val="85000"/>
            </a:pPr>
            <a:r>
              <a:rPr lang="en-US" sz="2800" dirty="0">
                <a:solidFill>
                  <a:schemeClr val="tx1"/>
                </a:solidFill>
              </a:rPr>
              <a:t>These factors only apply to units in two-family, multifamily or mixed uses buildings</a:t>
            </a: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5587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Fractionalized Growth Permits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68300" y="2253804"/>
            <a:ext cx="11988800" cy="7343298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Factors provided that informed the 2008 decision: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*Sewage load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Single-Family with 3-4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=    270-360 gpd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- 1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unit in multi-family =      120 gpd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- 2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unit in multi-family =      180 gpd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- 3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unit in multi-family =       270 gpd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*</a:t>
            </a:r>
            <a:r>
              <a:rPr lang="en-US" dirty="0">
                <a:solidFill>
                  <a:schemeClr val="tx1"/>
                </a:solidFill>
              </a:rPr>
              <a:t>Number of occupants per unit </a:t>
            </a:r>
            <a:r>
              <a:rPr lang="en-US" sz="2000" dirty="0">
                <a:solidFill>
                  <a:schemeClr val="tx1"/>
                </a:solidFill>
              </a:rPr>
              <a:t>(SPO Impact fee Handbook)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Single-Family with 3-4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=    2.80 people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- 1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unit in multi-family =      1.17 people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- 2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unit in multi-family =      1.85 people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- 3 </a:t>
            </a:r>
            <a:r>
              <a:rPr lang="en-US" sz="2000" dirty="0" err="1">
                <a:solidFill>
                  <a:schemeClr val="tx1"/>
                </a:solidFill>
              </a:rPr>
              <a:t>br</a:t>
            </a:r>
            <a:r>
              <a:rPr lang="en-US" sz="2000" dirty="0">
                <a:solidFill>
                  <a:schemeClr val="tx1"/>
                </a:solidFill>
              </a:rPr>
              <a:t> unit in multi-family =      2.14 people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Average vehicle trips </a:t>
            </a:r>
            <a:r>
              <a:rPr lang="en-US" sz="2000" dirty="0">
                <a:solidFill>
                  <a:schemeClr val="tx1"/>
                </a:solidFill>
              </a:rPr>
              <a:t>(ITE Manual)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Single-Family detached home =    10.0 trips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Townhouse condo unit =    	      6.6 trips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Unit in low-rise apartment =           4.0-6.6 trips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Unit in retirement community =     3.3 trips</a:t>
            </a:r>
          </a:p>
          <a:p>
            <a:pPr lvl="1">
              <a:buSzPct val="85000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buSzPct val="85000"/>
            </a:pPr>
            <a:endParaRPr lang="en-US" sz="2800" dirty="0">
              <a:solidFill>
                <a:srgbClr val="D93E2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103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275526" y="2173635"/>
            <a:ext cx="12411774" cy="7579965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2015- 32 Units (16 Growth Permits) </a:t>
            </a:r>
            <a:br>
              <a:rPr lang="en-US" dirty="0">
                <a:solidFill>
                  <a:srgbClr val="D93E2B"/>
                </a:solidFill>
              </a:rPr>
            </a:br>
            <a:r>
              <a:rPr lang="en-US" sz="2400" dirty="0">
                <a:solidFill>
                  <a:srgbClr val="D93E2B"/>
                </a:solidFill>
              </a:rPr>
              <a:t>Burnham Apartments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2016- 36 Units- senior (18 Growth Permits)</a:t>
            </a:r>
            <a:br>
              <a:rPr lang="en-US" dirty="0">
                <a:solidFill>
                  <a:srgbClr val="D93E2B"/>
                </a:solidFill>
              </a:rPr>
            </a:br>
            <a:r>
              <a:rPr lang="en-US" sz="2400" dirty="0">
                <a:solidFill>
                  <a:srgbClr val="D93E2B"/>
                </a:solidFill>
              </a:rPr>
              <a:t>Griffin Rd. Apartments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2017- 364 Units (222 Growth Permits)</a:t>
            </a:r>
            <a:br>
              <a:rPr lang="en-US" dirty="0">
                <a:solidFill>
                  <a:srgbClr val="D93E2B"/>
                </a:solidFill>
              </a:rPr>
            </a:br>
            <a:r>
              <a:rPr lang="en-US" sz="2400" dirty="0">
                <a:solidFill>
                  <a:srgbClr val="D93E2B"/>
                </a:solidFill>
              </a:rPr>
              <a:t>Beacon, Carrier Woods, Dunstan Crossing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2018- 139 Units (82.66 Growth Permits)</a:t>
            </a:r>
            <a:br>
              <a:rPr lang="en-US" dirty="0">
                <a:solidFill>
                  <a:srgbClr val="D93E2B"/>
                </a:solidFill>
              </a:rPr>
            </a:br>
            <a:r>
              <a:rPr lang="en-US" sz="2400" dirty="0">
                <a:solidFill>
                  <a:srgbClr val="D93E2B"/>
                </a:solidFill>
              </a:rPr>
              <a:t>Southgate, South Village, Carriage Walk, Mill Commons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2019- 78 Units (50.33 Growth Permits)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rgbClr val="D93E2B"/>
                </a:solidFill>
              </a:rPr>
              <a:t>Carriage Walk, Beacon, Plaza Dr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2020- 40 Units- senior (20 Growth Permits) </a:t>
            </a:r>
            <a:br>
              <a:rPr lang="en-US" dirty="0">
                <a:solidFill>
                  <a:srgbClr val="D93E2B"/>
                </a:solidFill>
              </a:rPr>
            </a:br>
            <a:r>
              <a:rPr lang="en-US" sz="2400" dirty="0" err="1">
                <a:solidFill>
                  <a:srgbClr val="D93E2B"/>
                </a:solidFill>
              </a:rPr>
              <a:t>Bessey</a:t>
            </a:r>
            <a:r>
              <a:rPr lang="en-US" sz="2400" dirty="0">
                <a:solidFill>
                  <a:srgbClr val="D93E2B"/>
                </a:solidFill>
              </a:rPr>
              <a:t> Commons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D93E2B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Recent Multi-Family Development</a:t>
            </a:r>
          </a:p>
        </p:txBody>
      </p:sp>
    </p:spTree>
    <p:extLst>
      <p:ext uri="{BB962C8B-B14F-4D97-AF65-F5344CB8AC3E}">
        <p14:creationId xmlns:p14="http://schemas.microsoft.com/office/powerpoint/2010/main" val="342500405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95300"/>
            <a:ext cx="11988800" cy="1219200"/>
          </a:xfrm>
        </p:spPr>
        <p:txBody>
          <a:bodyPr>
            <a:normAutofit/>
          </a:bodyPr>
          <a:lstStyle/>
          <a:p>
            <a:r>
              <a:rPr lang="en-US" sz="6000" dirty="0"/>
              <a:t>Growth Permits &amp; Units ‘08-’19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411127"/>
              </p:ext>
            </p:extLst>
          </p:nvPr>
        </p:nvGraphicFramePr>
        <p:xfrm>
          <a:off x="218941" y="2395471"/>
          <a:ext cx="11891493" cy="533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1891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School Demands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126570"/>
              </p:ext>
            </p:extLst>
          </p:nvPr>
        </p:nvGraphicFramePr>
        <p:xfrm>
          <a:off x="242195" y="2276954"/>
          <a:ext cx="6895205" cy="747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31866" y="2572147"/>
            <a:ext cx="5972934" cy="718145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600" dirty="0"/>
              <a:t>2019-20 Kindergarten Class </a:t>
            </a:r>
          </a:p>
          <a:p>
            <a:r>
              <a:rPr lang="en-US" sz="2600" dirty="0"/>
              <a:t>by the numbers</a:t>
            </a:r>
          </a:p>
          <a:p>
            <a:endParaRPr lang="en-US" sz="2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/>
              <a:t>0% from new multi-family developments (post-’17)</a:t>
            </a:r>
          </a:p>
          <a:p>
            <a:pPr algn="l"/>
            <a:endParaRPr lang="en-US" sz="2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/>
              <a:t>4% from pre-existing multi-family developments  (pre-’17)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/>
              <a:t>50% from homes that have been sold in the past 5 years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600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600" dirty="0"/>
              <a:t>92% are coming from housing stock that is at least 5 years old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  <a:p>
            <a:pPr algn="l"/>
            <a:r>
              <a:rPr lang="en-US" b="1" dirty="0"/>
              <a:t>*Data from summer of 2019</a:t>
            </a:r>
          </a:p>
          <a:p>
            <a:pPr algn="l"/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97996159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275526" y="2173635"/>
            <a:ext cx="11988800" cy="7459762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Multi-Family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Piper Shore Phase II, 52 units (senior)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North Village, 84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Uplands at the Downs  80+/- units (affordable, senior)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Downs Phase II residential- 100+/-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Little Dolphin Dr., 60+/- units (affordable, senior)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Single &amp; Two-Family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Cottages at Sawyer, 92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Whitten Woods, 6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Peaceful Acres, 9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Holbrook Farm, 16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Bayley Subdivision, 11 units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Downs Phase II, 25+/- units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Pipeline Projects</a:t>
            </a:r>
          </a:p>
        </p:txBody>
      </p:sp>
    </p:spTree>
    <p:extLst>
      <p:ext uri="{BB962C8B-B14F-4D97-AF65-F5344CB8AC3E}">
        <p14:creationId xmlns:p14="http://schemas.microsoft.com/office/powerpoint/2010/main" val="14839626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FFD9-1E3C-4CAE-B448-98F58E1C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92525802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92100"/>
            <a:ext cx="11874500" cy="1866900"/>
          </a:xfrm>
        </p:spPr>
        <p:txBody>
          <a:bodyPr>
            <a:normAutofit/>
          </a:bodyPr>
          <a:lstStyle/>
          <a:p>
            <a:r>
              <a:rPr lang="en-US" dirty="0"/>
              <a:t>Presentation 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85BF44-BE9C-4F87-A86C-40D8D149326A}"/>
              </a:ext>
            </a:extLst>
          </p:cNvPr>
          <p:cNvSpPr txBox="1"/>
          <p:nvPr/>
        </p:nvSpPr>
        <p:spPr>
          <a:xfrm>
            <a:off x="1181285" y="1803659"/>
            <a:ext cx="9542677" cy="65043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3200" dirty="0"/>
              <a:t>Town growth in the regional context</a:t>
            </a:r>
          </a:p>
          <a:p>
            <a:pPr marL="457200" indent="-457200" algn="l">
              <a:buFontTx/>
              <a:buAutoNum type="arabicPeriod"/>
            </a:pPr>
            <a:endParaRPr lang="en-US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200" dirty="0"/>
              <a:t>Overview of the Growth Management Ordinance</a:t>
            </a:r>
          </a:p>
          <a:p>
            <a:pPr marL="457200" marR="0" indent="-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200" dirty="0"/>
              <a:t>Reserve Pool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200" dirty="0"/>
              <a:t>Fractional Units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Project review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sz="3200" dirty="0"/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Palatino"/>
              </a:rPr>
              <a:t>Permit</a:t>
            </a:r>
            <a:r>
              <a:rPr lang="en-US" sz="3200" dirty="0"/>
              <a:t>ting history</a:t>
            </a: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3200" dirty="0"/>
              <a:t>Identification of additional analysis &amp; questions 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871143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71EB-9D61-5749-AF46-D69D0B8B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Population in Scarborough:1960 -2018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278A336A-4778-417C-8CDB-C1165559EFB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2438400"/>
            <a:ext cx="13009563" cy="7323138"/>
            <a:chOff x="0" y="1536"/>
            <a:chExt cx="8195" cy="4613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69576C54-836A-4476-BBA3-F49D02D8E7D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1536"/>
              <a:ext cx="8192" cy="4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87F0038-DA49-405A-8CAC-6CC7593ED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36"/>
              <a:ext cx="8195" cy="4611"/>
            </a:xfrm>
            <a:custGeom>
              <a:avLst/>
              <a:gdLst>
                <a:gd name="T0" fmla="*/ 0 w 25599"/>
                <a:gd name="T1" fmla="*/ 0 h 14399"/>
                <a:gd name="T2" fmla="*/ 0 w 25599"/>
                <a:gd name="T3" fmla="*/ 0 h 14399"/>
                <a:gd name="T4" fmla="*/ 25599 w 25599"/>
                <a:gd name="T5" fmla="*/ 0 h 14399"/>
                <a:gd name="T6" fmla="*/ 25599 w 25599"/>
                <a:gd name="T7" fmla="*/ 14399 h 14399"/>
                <a:gd name="T8" fmla="*/ 0 w 25599"/>
                <a:gd name="T9" fmla="*/ 14399 h 14399"/>
                <a:gd name="T10" fmla="*/ 0 w 25599"/>
                <a:gd name="T11" fmla="*/ 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99" h="14399">
                  <a:moveTo>
                    <a:pt x="0" y="0"/>
                  </a:moveTo>
                  <a:lnTo>
                    <a:pt x="0" y="0"/>
                  </a:lnTo>
                  <a:lnTo>
                    <a:pt x="25599" y="0"/>
                  </a:lnTo>
                  <a:lnTo>
                    <a:pt x="25599" y="14399"/>
                  </a:lnTo>
                  <a:lnTo>
                    <a:pt x="0" y="1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CDE3EFB-14CB-42FE-B4E0-5539A546B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536"/>
              <a:ext cx="8195" cy="4611"/>
            </a:xfrm>
            <a:custGeom>
              <a:avLst/>
              <a:gdLst>
                <a:gd name="T0" fmla="*/ 0 w 25599"/>
                <a:gd name="T1" fmla="*/ 0 h 14399"/>
                <a:gd name="T2" fmla="*/ 0 w 25599"/>
                <a:gd name="T3" fmla="*/ 0 h 14399"/>
                <a:gd name="T4" fmla="*/ 25599 w 25599"/>
                <a:gd name="T5" fmla="*/ 0 h 14399"/>
                <a:gd name="T6" fmla="*/ 25599 w 25599"/>
                <a:gd name="T7" fmla="*/ 14399 h 14399"/>
                <a:gd name="T8" fmla="*/ 0 w 25599"/>
                <a:gd name="T9" fmla="*/ 14399 h 14399"/>
                <a:gd name="T10" fmla="*/ 0 w 25599"/>
                <a:gd name="T11" fmla="*/ 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599" h="14399">
                  <a:moveTo>
                    <a:pt x="0" y="0"/>
                  </a:moveTo>
                  <a:lnTo>
                    <a:pt x="0" y="0"/>
                  </a:lnTo>
                  <a:lnTo>
                    <a:pt x="25599" y="0"/>
                  </a:lnTo>
                  <a:lnTo>
                    <a:pt x="25599" y="14399"/>
                  </a:lnTo>
                  <a:lnTo>
                    <a:pt x="0" y="14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849AC3E-1CC1-4CED-B27B-CD944A9CC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" y="4753"/>
              <a:ext cx="6736" cy="0"/>
            </a:xfrm>
            <a:custGeom>
              <a:avLst/>
              <a:gdLst>
                <a:gd name="T0" fmla="*/ 320 w 21040"/>
                <a:gd name="T1" fmla="*/ 640 w 21040"/>
                <a:gd name="T2" fmla="*/ 987 w 21040"/>
                <a:gd name="T3" fmla="*/ 1333 w 21040"/>
                <a:gd name="T4" fmla="*/ 1653 w 21040"/>
                <a:gd name="T5" fmla="*/ 2000 w 21040"/>
                <a:gd name="T6" fmla="*/ 2347 w 21040"/>
                <a:gd name="T7" fmla="*/ 2667 w 21040"/>
                <a:gd name="T8" fmla="*/ 3013 w 21040"/>
                <a:gd name="T9" fmla="*/ 3360 w 21040"/>
                <a:gd name="T10" fmla="*/ 3680 w 21040"/>
                <a:gd name="T11" fmla="*/ 4027 w 21040"/>
                <a:gd name="T12" fmla="*/ 4373 w 21040"/>
                <a:gd name="T13" fmla="*/ 4693 w 21040"/>
                <a:gd name="T14" fmla="*/ 5040 w 21040"/>
                <a:gd name="T15" fmla="*/ 5387 w 21040"/>
                <a:gd name="T16" fmla="*/ 5707 w 21040"/>
                <a:gd name="T17" fmla="*/ 6053 w 21040"/>
                <a:gd name="T18" fmla="*/ 6400 w 21040"/>
                <a:gd name="T19" fmla="*/ 6720 w 21040"/>
                <a:gd name="T20" fmla="*/ 7067 w 21040"/>
                <a:gd name="T21" fmla="*/ 7413 w 21040"/>
                <a:gd name="T22" fmla="*/ 7733 w 21040"/>
                <a:gd name="T23" fmla="*/ 8080 w 21040"/>
                <a:gd name="T24" fmla="*/ 8427 w 21040"/>
                <a:gd name="T25" fmla="*/ 8747 w 21040"/>
                <a:gd name="T26" fmla="*/ 9093 w 21040"/>
                <a:gd name="T27" fmla="*/ 9440 w 21040"/>
                <a:gd name="T28" fmla="*/ 9760 w 21040"/>
                <a:gd name="T29" fmla="*/ 10107 w 21040"/>
                <a:gd name="T30" fmla="*/ 10453 w 21040"/>
                <a:gd name="T31" fmla="*/ 10773 w 21040"/>
                <a:gd name="T32" fmla="*/ 11120 w 21040"/>
                <a:gd name="T33" fmla="*/ 11467 w 21040"/>
                <a:gd name="T34" fmla="*/ 11787 w 21040"/>
                <a:gd name="T35" fmla="*/ 12133 w 21040"/>
                <a:gd name="T36" fmla="*/ 12480 w 21040"/>
                <a:gd name="T37" fmla="*/ 12800 w 21040"/>
                <a:gd name="T38" fmla="*/ 13147 w 21040"/>
                <a:gd name="T39" fmla="*/ 13493 w 21040"/>
                <a:gd name="T40" fmla="*/ 13813 w 21040"/>
                <a:gd name="T41" fmla="*/ 14160 w 21040"/>
                <a:gd name="T42" fmla="*/ 14507 w 21040"/>
                <a:gd name="T43" fmla="*/ 14827 w 21040"/>
                <a:gd name="T44" fmla="*/ 15173 w 21040"/>
                <a:gd name="T45" fmla="*/ 15520 w 21040"/>
                <a:gd name="T46" fmla="*/ 15840 w 21040"/>
                <a:gd name="T47" fmla="*/ 16187 w 21040"/>
                <a:gd name="T48" fmla="*/ 16533 w 21040"/>
                <a:gd name="T49" fmla="*/ 16853 w 21040"/>
                <a:gd name="T50" fmla="*/ 17200 w 21040"/>
                <a:gd name="T51" fmla="*/ 17547 w 21040"/>
                <a:gd name="T52" fmla="*/ 17867 w 21040"/>
                <a:gd name="T53" fmla="*/ 18213 w 21040"/>
                <a:gd name="T54" fmla="*/ 18560 w 21040"/>
                <a:gd name="T55" fmla="*/ 18880 w 21040"/>
                <a:gd name="T56" fmla="*/ 19227 w 21040"/>
                <a:gd name="T57" fmla="*/ 19573 w 21040"/>
                <a:gd name="T58" fmla="*/ 19893 w 21040"/>
                <a:gd name="T59" fmla="*/ 20240 w 21040"/>
                <a:gd name="T60" fmla="*/ 20587 w 21040"/>
                <a:gd name="T61" fmla="*/ 20907 w 210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21040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80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33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7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40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93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47" y="0"/>
                  </a:lnTo>
                  <a:moveTo>
                    <a:pt x="373" y="0"/>
                  </a:moveTo>
                  <a:lnTo>
                    <a:pt x="373" y="0"/>
                  </a:lnTo>
                  <a:lnTo>
                    <a:pt x="400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53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07" y="0"/>
                  </a:lnTo>
                  <a:moveTo>
                    <a:pt x="533" y="0"/>
                  </a:moveTo>
                  <a:lnTo>
                    <a:pt x="533" y="0"/>
                  </a:lnTo>
                  <a:lnTo>
                    <a:pt x="560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13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67" y="0"/>
                  </a:lnTo>
                  <a:moveTo>
                    <a:pt x="693" y="0"/>
                  </a:moveTo>
                  <a:lnTo>
                    <a:pt x="693" y="0"/>
                  </a:lnTo>
                  <a:lnTo>
                    <a:pt x="720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73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27" y="0"/>
                  </a:lnTo>
                  <a:moveTo>
                    <a:pt x="853" y="0"/>
                  </a:moveTo>
                  <a:lnTo>
                    <a:pt x="853" y="0"/>
                  </a:lnTo>
                  <a:lnTo>
                    <a:pt x="880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33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87" y="0"/>
                  </a:lnTo>
                  <a:moveTo>
                    <a:pt x="1013" y="0"/>
                  </a:moveTo>
                  <a:lnTo>
                    <a:pt x="1013" y="0"/>
                  </a:lnTo>
                  <a:lnTo>
                    <a:pt x="1040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93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47" y="0"/>
                  </a:lnTo>
                  <a:moveTo>
                    <a:pt x="1173" y="0"/>
                  </a:moveTo>
                  <a:lnTo>
                    <a:pt x="1173" y="0"/>
                  </a:lnTo>
                  <a:lnTo>
                    <a:pt x="1200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53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307" y="0"/>
                  </a:lnTo>
                  <a:moveTo>
                    <a:pt x="1333" y="0"/>
                  </a:moveTo>
                  <a:lnTo>
                    <a:pt x="1333" y="0"/>
                  </a:lnTo>
                  <a:lnTo>
                    <a:pt x="1360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13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67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20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73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27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80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33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87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40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93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47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2000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53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107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60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13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67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20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73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27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80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33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87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40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93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47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800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53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907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60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13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67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20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73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27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80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33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87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40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93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47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600" y="0"/>
                  </a:lnTo>
                  <a:moveTo>
                    <a:pt x="3627" y="0"/>
                  </a:moveTo>
                  <a:lnTo>
                    <a:pt x="3627" y="0"/>
                  </a:lnTo>
                  <a:lnTo>
                    <a:pt x="3653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707" y="0"/>
                  </a:lnTo>
                  <a:moveTo>
                    <a:pt x="3733" y="0"/>
                  </a:moveTo>
                  <a:lnTo>
                    <a:pt x="3733" y="0"/>
                  </a:lnTo>
                  <a:lnTo>
                    <a:pt x="3760" y="0"/>
                  </a:lnTo>
                  <a:moveTo>
                    <a:pt x="3787" y="0"/>
                  </a:moveTo>
                  <a:lnTo>
                    <a:pt x="3787" y="0"/>
                  </a:lnTo>
                  <a:lnTo>
                    <a:pt x="3813" y="0"/>
                  </a:lnTo>
                  <a:moveTo>
                    <a:pt x="3840" y="0"/>
                  </a:moveTo>
                  <a:lnTo>
                    <a:pt x="3840" y="0"/>
                  </a:lnTo>
                  <a:lnTo>
                    <a:pt x="3867" y="0"/>
                  </a:lnTo>
                  <a:moveTo>
                    <a:pt x="3893" y="0"/>
                  </a:moveTo>
                  <a:lnTo>
                    <a:pt x="3893" y="0"/>
                  </a:lnTo>
                  <a:lnTo>
                    <a:pt x="3920" y="0"/>
                  </a:lnTo>
                  <a:moveTo>
                    <a:pt x="3947" y="0"/>
                  </a:moveTo>
                  <a:lnTo>
                    <a:pt x="3947" y="0"/>
                  </a:lnTo>
                  <a:lnTo>
                    <a:pt x="3973" y="0"/>
                  </a:lnTo>
                  <a:moveTo>
                    <a:pt x="4000" y="0"/>
                  </a:moveTo>
                  <a:lnTo>
                    <a:pt x="4000" y="0"/>
                  </a:lnTo>
                  <a:lnTo>
                    <a:pt x="4027" y="0"/>
                  </a:lnTo>
                  <a:moveTo>
                    <a:pt x="4053" y="0"/>
                  </a:moveTo>
                  <a:lnTo>
                    <a:pt x="4053" y="0"/>
                  </a:lnTo>
                  <a:lnTo>
                    <a:pt x="4080" y="0"/>
                  </a:lnTo>
                  <a:moveTo>
                    <a:pt x="4107" y="0"/>
                  </a:moveTo>
                  <a:lnTo>
                    <a:pt x="4107" y="0"/>
                  </a:lnTo>
                  <a:lnTo>
                    <a:pt x="4133" y="0"/>
                  </a:lnTo>
                  <a:moveTo>
                    <a:pt x="4160" y="0"/>
                  </a:moveTo>
                  <a:lnTo>
                    <a:pt x="4160" y="0"/>
                  </a:lnTo>
                  <a:lnTo>
                    <a:pt x="4187" y="0"/>
                  </a:lnTo>
                  <a:moveTo>
                    <a:pt x="4213" y="0"/>
                  </a:moveTo>
                  <a:lnTo>
                    <a:pt x="4213" y="0"/>
                  </a:lnTo>
                  <a:lnTo>
                    <a:pt x="4240" y="0"/>
                  </a:lnTo>
                  <a:moveTo>
                    <a:pt x="4267" y="0"/>
                  </a:moveTo>
                  <a:lnTo>
                    <a:pt x="4267" y="0"/>
                  </a:lnTo>
                  <a:lnTo>
                    <a:pt x="4293" y="0"/>
                  </a:lnTo>
                  <a:moveTo>
                    <a:pt x="4320" y="0"/>
                  </a:moveTo>
                  <a:lnTo>
                    <a:pt x="4320" y="0"/>
                  </a:lnTo>
                  <a:lnTo>
                    <a:pt x="4347" y="0"/>
                  </a:lnTo>
                  <a:moveTo>
                    <a:pt x="4373" y="0"/>
                  </a:moveTo>
                  <a:lnTo>
                    <a:pt x="4373" y="0"/>
                  </a:lnTo>
                  <a:lnTo>
                    <a:pt x="4400" y="0"/>
                  </a:lnTo>
                  <a:moveTo>
                    <a:pt x="4427" y="0"/>
                  </a:moveTo>
                  <a:lnTo>
                    <a:pt x="4427" y="0"/>
                  </a:lnTo>
                  <a:lnTo>
                    <a:pt x="4453" y="0"/>
                  </a:lnTo>
                  <a:moveTo>
                    <a:pt x="4480" y="0"/>
                  </a:moveTo>
                  <a:lnTo>
                    <a:pt x="4480" y="0"/>
                  </a:lnTo>
                  <a:lnTo>
                    <a:pt x="4507" y="0"/>
                  </a:lnTo>
                  <a:moveTo>
                    <a:pt x="4533" y="0"/>
                  </a:moveTo>
                  <a:lnTo>
                    <a:pt x="4533" y="0"/>
                  </a:lnTo>
                  <a:lnTo>
                    <a:pt x="4560" y="0"/>
                  </a:lnTo>
                  <a:moveTo>
                    <a:pt x="4587" y="0"/>
                  </a:moveTo>
                  <a:lnTo>
                    <a:pt x="4587" y="0"/>
                  </a:lnTo>
                  <a:lnTo>
                    <a:pt x="4613" y="0"/>
                  </a:lnTo>
                  <a:moveTo>
                    <a:pt x="4640" y="0"/>
                  </a:moveTo>
                  <a:lnTo>
                    <a:pt x="4640" y="0"/>
                  </a:lnTo>
                  <a:lnTo>
                    <a:pt x="4667" y="0"/>
                  </a:lnTo>
                  <a:moveTo>
                    <a:pt x="4693" y="0"/>
                  </a:moveTo>
                  <a:lnTo>
                    <a:pt x="4693" y="0"/>
                  </a:lnTo>
                  <a:lnTo>
                    <a:pt x="4720" y="0"/>
                  </a:lnTo>
                  <a:moveTo>
                    <a:pt x="4747" y="0"/>
                  </a:moveTo>
                  <a:lnTo>
                    <a:pt x="4747" y="0"/>
                  </a:lnTo>
                  <a:lnTo>
                    <a:pt x="4773" y="0"/>
                  </a:lnTo>
                  <a:moveTo>
                    <a:pt x="4800" y="0"/>
                  </a:moveTo>
                  <a:lnTo>
                    <a:pt x="4800" y="0"/>
                  </a:lnTo>
                  <a:lnTo>
                    <a:pt x="4827" y="0"/>
                  </a:lnTo>
                  <a:moveTo>
                    <a:pt x="4853" y="0"/>
                  </a:moveTo>
                  <a:lnTo>
                    <a:pt x="4853" y="0"/>
                  </a:lnTo>
                  <a:lnTo>
                    <a:pt x="4880" y="0"/>
                  </a:lnTo>
                  <a:moveTo>
                    <a:pt x="4907" y="0"/>
                  </a:moveTo>
                  <a:lnTo>
                    <a:pt x="4907" y="0"/>
                  </a:lnTo>
                  <a:lnTo>
                    <a:pt x="4933" y="0"/>
                  </a:lnTo>
                  <a:moveTo>
                    <a:pt x="4960" y="0"/>
                  </a:moveTo>
                  <a:lnTo>
                    <a:pt x="4960" y="0"/>
                  </a:lnTo>
                  <a:lnTo>
                    <a:pt x="4987" y="0"/>
                  </a:lnTo>
                  <a:moveTo>
                    <a:pt x="5013" y="0"/>
                  </a:moveTo>
                  <a:lnTo>
                    <a:pt x="5013" y="0"/>
                  </a:lnTo>
                  <a:lnTo>
                    <a:pt x="5040" y="0"/>
                  </a:lnTo>
                  <a:moveTo>
                    <a:pt x="5067" y="0"/>
                  </a:moveTo>
                  <a:lnTo>
                    <a:pt x="5067" y="0"/>
                  </a:lnTo>
                  <a:lnTo>
                    <a:pt x="5093" y="0"/>
                  </a:lnTo>
                  <a:moveTo>
                    <a:pt x="5120" y="0"/>
                  </a:moveTo>
                  <a:lnTo>
                    <a:pt x="5120" y="0"/>
                  </a:lnTo>
                  <a:lnTo>
                    <a:pt x="5147" y="0"/>
                  </a:lnTo>
                  <a:moveTo>
                    <a:pt x="5173" y="0"/>
                  </a:moveTo>
                  <a:lnTo>
                    <a:pt x="5173" y="0"/>
                  </a:lnTo>
                  <a:lnTo>
                    <a:pt x="5200" y="0"/>
                  </a:lnTo>
                  <a:moveTo>
                    <a:pt x="5227" y="0"/>
                  </a:moveTo>
                  <a:lnTo>
                    <a:pt x="5227" y="0"/>
                  </a:lnTo>
                  <a:lnTo>
                    <a:pt x="5253" y="0"/>
                  </a:lnTo>
                  <a:moveTo>
                    <a:pt x="5280" y="0"/>
                  </a:moveTo>
                  <a:lnTo>
                    <a:pt x="5280" y="0"/>
                  </a:lnTo>
                  <a:lnTo>
                    <a:pt x="5307" y="0"/>
                  </a:lnTo>
                  <a:moveTo>
                    <a:pt x="5333" y="0"/>
                  </a:moveTo>
                  <a:lnTo>
                    <a:pt x="5333" y="0"/>
                  </a:lnTo>
                  <a:lnTo>
                    <a:pt x="5360" y="0"/>
                  </a:lnTo>
                  <a:moveTo>
                    <a:pt x="5387" y="0"/>
                  </a:moveTo>
                  <a:lnTo>
                    <a:pt x="5387" y="0"/>
                  </a:lnTo>
                  <a:lnTo>
                    <a:pt x="5413" y="0"/>
                  </a:lnTo>
                  <a:moveTo>
                    <a:pt x="5440" y="0"/>
                  </a:moveTo>
                  <a:lnTo>
                    <a:pt x="5440" y="0"/>
                  </a:lnTo>
                  <a:lnTo>
                    <a:pt x="5467" y="0"/>
                  </a:lnTo>
                  <a:moveTo>
                    <a:pt x="5493" y="0"/>
                  </a:moveTo>
                  <a:lnTo>
                    <a:pt x="5493" y="0"/>
                  </a:lnTo>
                  <a:lnTo>
                    <a:pt x="5520" y="0"/>
                  </a:lnTo>
                  <a:moveTo>
                    <a:pt x="5547" y="0"/>
                  </a:moveTo>
                  <a:lnTo>
                    <a:pt x="5547" y="0"/>
                  </a:lnTo>
                  <a:lnTo>
                    <a:pt x="5573" y="0"/>
                  </a:lnTo>
                  <a:moveTo>
                    <a:pt x="5600" y="0"/>
                  </a:moveTo>
                  <a:lnTo>
                    <a:pt x="5600" y="0"/>
                  </a:lnTo>
                  <a:lnTo>
                    <a:pt x="5627" y="0"/>
                  </a:lnTo>
                  <a:moveTo>
                    <a:pt x="5653" y="0"/>
                  </a:moveTo>
                  <a:lnTo>
                    <a:pt x="5653" y="0"/>
                  </a:lnTo>
                  <a:lnTo>
                    <a:pt x="5680" y="0"/>
                  </a:lnTo>
                  <a:moveTo>
                    <a:pt x="5707" y="0"/>
                  </a:moveTo>
                  <a:lnTo>
                    <a:pt x="5707" y="0"/>
                  </a:lnTo>
                  <a:lnTo>
                    <a:pt x="5733" y="0"/>
                  </a:lnTo>
                  <a:moveTo>
                    <a:pt x="5760" y="0"/>
                  </a:moveTo>
                  <a:lnTo>
                    <a:pt x="5760" y="0"/>
                  </a:lnTo>
                  <a:lnTo>
                    <a:pt x="5787" y="0"/>
                  </a:lnTo>
                  <a:moveTo>
                    <a:pt x="5813" y="0"/>
                  </a:moveTo>
                  <a:lnTo>
                    <a:pt x="5813" y="0"/>
                  </a:lnTo>
                  <a:lnTo>
                    <a:pt x="5840" y="0"/>
                  </a:lnTo>
                  <a:moveTo>
                    <a:pt x="5867" y="0"/>
                  </a:moveTo>
                  <a:lnTo>
                    <a:pt x="5867" y="0"/>
                  </a:lnTo>
                  <a:lnTo>
                    <a:pt x="5893" y="0"/>
                  </a:lnTo>
                  <a:moveTo>
                    <a:pt x="5920" y="0"/>
                  </a:moveTo>
                  <a:lnTo>
                    <a:pt x="5920" y="0"/>
                  </a:lnTo>
                  <a:lnTo>
                    <a:pt x="5947" y="0"/>
                  </a:lnTo>
                  <a:moveTo>
                    <a:pt x="5973" y="0"/>
                  </a:moveTo>
                  <a:lnTo>
                    <a:pt x="5973" y="0"/>
                  </a:lnTo>
                  <a:lnTo>
                    <a:pt x="6000" y="0"/>
                  </a:lnTo>
                  <a:moveTo>
                    <a:pt x="6027" y="0"/>
                  </a:moveTo>
                  <a:lnTo>
                    <a:pt x="6027" y="0"/>
                  </a:lnTo>
                  <a:lnTo>
                    <a:pt x="6053" y="0"/>
                  </a:lnTo>
                  <a:moveTo>
                    <a:pt x="6080" y="0"/>
                  </a:moveTo>
                  <a:lnTo>
                    <a:pt x="6080" y="0"/>
                  </a:lnTo>
                  <a:lnTo>
                    <a:pt x="6107" y="0"/>
                  </a:lnTo>
                  <a:moveTo>
                    <a:pt x="6133" y="0"/>
                  </a:moveTo>
                  <a:lnTo>
                    <a:pt x="6133" y="0"/>
                  </a:lnTo>
                  <a:lnTo>
                    <a:pt x="6160" y="0"/>
                  </a:lnTo>
                  <a:moveTo>
                    <a:pt x="6187" y="0"/>
                  </a:moveTo>
                  <a:lnTo>
                    <a:pt x="6187" y="0"/>
                  </a:lnTo>
                  <a:lnTo>
                    <a:pt x="6213" y="0"/>
                  </a:lnTo>
                  <a:moveTo>
                    <a:pt x="6240" y="0"/>
                  </a:moveTo>
                  <a:lnTo>
                    <a:pt x="6240" y="0"/>
                  </a:lnTo>
                  <a:lnTo>
                    <a:pt x="6267" y="0"/>
                  </a:lnTo>
                  <a:moveTo>
                    <a:pt x="6293" y="0"/>
                  </a:moveTo>
                  <a:lnTo>
                    <a:pt x="6293" y="0"/>
                  </a:lnTo>
                  <a:lnTo>
                    <a:pt x="6320" y="0"/>
                  </a:lnTo>
                  <a:moveTo>
                    <a:pt x="6347" y="0"/>
                  </a:moveTo>
                  <a:lnTo>
                    <a:pt x="6347" y="0"/>
                  </a:lnTo>
                  <a:lnTo>
                    <a:pt x="6373" y="0"/>
                  </a:lnTo>
                  <a:moveTo>
                    <a:pt x="6400" y="0"/>
                  </a:moveTo>
                  <a:lnTo>
                    <a:pt x="6400" y="0"/>
                  </a:lnTo>
                  <a:lnTo>
                    <a:pt x="6427" y="0"/>
                  </a:lnTo>
                  <a:moveTo>
                    <a:pt x="6453" y="0"/>
                  </a:moveTo>
                  <a:lnTo>
                    <a:pt x="6453" y="0"/>
                  </a:lnTo>
                  <a:lnTo>
                    <a:pt x="6480" y="0"/>
                  </a:lnTo>
                  <a:moveTo>
                    <a:pt x="6507" y="0"/>
                  </a:moveTo>
                  <a:lnTo>
                    <a:pt x="6507" y="0"/>
                  </a:lnTo>
                  <a:lnTo>
                    <a:pt x="6533" y="0"/>
                  </a:lnTo>
                  <a:moveTo>
                    <a:pt x="6560" y="0"/>
                  </a:moveTo>
                  <a:lnTo>
                    <a:pt x="6560" y="0"/>
                  </a:lnTo>
                  <a:lnTo>
                    <a:pt x="6587" y="0"/>
                  </a:lnTo>
                  <a:moveTo>
                    <a:pt x="6613" y="0"/>
                  </a:moveTo>
                  <a:lnTo>
                    <a:pt x="6613" y="0"/>
                  </a:lnTo>
                  <a:lnTo>
                    <a:pt x="6640" y="0"/>
                  </a:lnTo>
                  <a:moveTo>
                    <a:pt x="6667" y="0"/>
                  </a:moveTo>
                  <a:lnTo>
                    <a:pt x="6667" y="0"/>
                  </a:lnTo>
                  <a:lnTo>
                    <a:pt x="6693" y="0"/>
                  </a:lnTo>
                  <a:moveTo>
                    <a:pt x="6720" y="0"/>
                  </a:moveTo>
                  <a:lnTo>
                    <a:pt x="6720" y="0"/>
                  </a:lnTo>
                  <a:lnTo>
                    <a:pt x="6747" y="0"/>
                  </a:lnTo>
                  <a:moveTo>
                    <a:pt x="6773" y="0"/>
                  </a:moveTo>
                  <a:lnTo>
                    <a:pt x="6773" y="0"/>
                  </a:lnTo>
                  <a:lnTo>
                    <a:pt x="6800" y="0"/>
                  </a:lnTo>
                  <a:moveTo>
                    <a:pt x="6827" y="0"/>
                  </a:moveTo>
                  <a:lnTo>
                    <a:pt x="6827" y="0"/>
                  </a:lnTo>
                  <a:lnTo>
                    <a:pt x="6853" y="0"/>
                  </a:lnTo>
                  <a:moveTo>
                    <a:pt x="6880" y="0"/>
                  </a:moveTo>
                  <a:lnTo>
                    <a:pt x="6880" y="0"/>
                  </a:lnTo>
                  <a:lnTo>
                    <a:pt x="6907" y="0"/>
                  </a:lnTo>
                  <a:moveTo>
                    <a:pt x="6933" y="0"/>
                  </a:moveTo>
                  <a:lnTo>
                    <a:pt x="6933" y="0"/>
                  </a:lnTo>
                  <a:lnTo>
                    <a:pt x="6960" y="0"/>
                  </a:lnTo>
                  <a:moveTo>
                    <a:pt x="6987" y="0"/>
                  </a:moveTo>
                  <a:lnTo>
                    <a:pt x="6987" y="0"/>
                  </a:lnTo>
                  <a:lnTo>
                    <a:pt x="7013" y="0"/>
                  </a:lnTo>
                  <a:moveTo>
                    <a:pt x="7040" y="0"/>
                  </a:moveTo>
                  <a:lnTo>
                    <a:pt x="7040" y="0"/>
                  </a:lnTo>
                  <a:lnTo>
                    <a:pt x="7067" y="0"/>
                  </a:lnTo>
                  <a:moveTo>
                    <a:pt x="7093" y="0"/>
                  </a:moveTo>
                  <a:lnTo>
                    <a:pt x="7093" y="0"/>
                  </a:lnTo>
                  <a:lnTo>
                    <a:pt x="7120" y="0"/>
                  </a:lnTo>
                  <a:moveTo>
                    <a:pt x="7147" y="0"/>
                  </a:moveTo>
                  <a:lnTo>
                    <a:pt x="7147" y="0"/>
                  </a:lnTo>
                  <a:lnTo>
                    <a:pt x="7173" y="0"/>
                  </a:lnTo>
                  <a:moveTo>
                    <a:pt x="7200" y="0"/>
                  </a:moveTo>
                  <a:lnTo>
                    <a:pt x="7200" y="0"/>
                  </a:lnTo>
                  <a:lnTo>
                    <a:pt x="7227" y="0"/>
                  </a:lnTo>
                  <a:moveTo>
                    <a:pt x="7253" y="0"/>
                  </a:moveTo>
                  <a:lnTo>
                    <a:pt x="7253" y="0"/>
                  </a:lnTo>
                  <a:lnTo>
                    <a:pt x="7280" y="0"/>
                  </a:lnTo>
                  <a:moveTo>
                    <a:pt x="7307" y="0"/>
                  </a:moveTo>
                  <a:lnTo>
                    <a:pt x="7307" y="0"/>
                  </a:lnTo>
                  <a:lnTo>
                    <a:pt x="7333" y="0"/>
                  </a:lnTo>
                  <a:moveTo>
                    <a:pt x="7360" y="0"/>
                  </a:moveTo>
                  <a:lnTo>
                    <a:pt x="7360" y="0"/>
                  </a:lnTo>
                  <a:lnTo>
                    <a:pt x="7387" y="0"/>
                  </a:lnTo>
                  <a:moveTo>
                    <a:pt x="7413" y="0"/>
                  </a:moveTo>
                  <a:lnTo>
                    <a:pt x="7413" y="0"/>
                  </a:lnTo>
                  <a:lnTo>
                    <a:pt x="7440" y="0"/>
                  </a:lnTo>
                  <a:moveTo>
                    <a:pt x="7467" y="0"/>
                  </a:moveTo>
                  <a:lnTo>
                    <a:pt x="7467" y="0"/>
                  </a:lnTo>
                  <a:lnTo>
                    <a:pt x="7493" y="0"/>
                  </a:lnTo>
                  <a:moveTo>
                    <a:pt x="7520" y="0"/>
                  </a:moveTo>
                  <a:lnTo>
                    <a:pt x="7520" y="0"/>
                  </a:lnTo>
                  <a:lnTo>
                    <a:pt x="7547" y="0"/>
                  </a:lnTo>
                  <a:moveTo>
                    <a:pt x="7573" y="0"/>
                  </a:moveTo>
                  <a:lnTo>
                    <a:pt x="7573" y="0"/>
                  </a:lnTo>
                  <a:lnTo>
                    <a:pt x="7600" y="0"/>
                  </a:lnTo>
                  <a:moveTo>
                    <a:pt x="7627" y="0"/>
                  </a:moveTo>
                  <a:lnTo>
                    <a:pt x="7627" y="0"/>
                  </a:lnTo>
                  <a:lnTo>
                    <a:pt x="7653" y="0"/>
                  </a:lnTo>
                  <a:moveTo>
                    <a:pt x="7680" y="0"/>
                  </a:moveTo>
                  <a:lnTo>
                    <a:pt x="7680" y="0"/>
                  </a:lnTo>
                  <a:lnTo>
                    <a:pt x="7707" y="0"/>
                  </a:lnTo>
                  <a:moveTo>
                    <a:pt x="7733" y="0"/>
                  </a:moveTo>
                  <a:lnTo>
                    <a:pt x="7733" y="0"/>
                  </a:lnTo>
                  <a:lnTo>
                    <a:pt x="7760" y="0"/>
                  </a:lnTo>
                  <a:moveTo>
                    <a:pt x="7787" y="0"/>
                  </a:moveTo>
                  <a:lnTo>
                    <a:pt x="7787" y="0"/>
                  </a:lnTo>
                  <a:lnTo>
                    <a:pt x="7813" y="0"/>
                  </a:lnTo>
                  <a:moveTo>
                    <a:pt x="7840" y="0"/>
                  </a:moveTo>
                  <a:lnTo>
                    <a:pt x="7840" y="0"/>
                  </a:lnTo>
                  <a:lnTo>
                    <a:pt x="7867" y="0"/>
                  </a:lnTo>
                  <a:moveTo>
                    <a:pt x="7893" y="0"/>
                  </a:moveTo>
                  <a:lnTo>
                    <a:pt x="7893" y="0"/>
                  </a:lnTo>
                  <a:lnTo>
                    <a:pt x="7920" y="0"/>
                  </a:lnTo>
                  <a:moveTo>
                    <a:pt x="7947" y="0"/>
                  </a:moveTo>
                  <a:lnTo>
                    <a:pt x="7947" y="0"/>
                  </a:lnTo>
                  <a:lnTo>
                    <a:pt x="7973" y="0"/>
                  </a:lnTo>
                  <a:moveTo>
                    <a:pt x="8000" y="0"/>
                  </a:moveTo>
                  <a:lnTo>
                    <a:pt x="8000" y="0"/>
                  </a:lnTo>
                  <a:lnTo>
                    <a:pt x="8027" y="0"/>
                  </a:lnTo>
                  <a:moveTo>
                    <a:pt x="8053" y="0"/>
                  </a:moveTo>
                  <a:lnTo>
                    <a:pt x="8053" y="0"/>
                  </a:lnTo>
                  <a:lnTo>
                    <a:pt x="8080" y="0"/>
                  </a:lnTo>
                  <a:moveTo>
                    <a:pt x="8107" y="0"/>
                  </a:moveTo>
                  <a:lnTo>
                    <a:pt x="8107" y="0"/>
                  </a:lnTo>
                  <a:lnTo>
                    <a:pt x="8133" y="0"/>
                  </a:lnTo>
                  <a:moveTo>
                    <a:pt x="8160" y="0"/>
                  </a:moveTo>
                  <a:lnTo>
                    <a:pt x="8160" y="0"/>
                  </a:lnTo>
                  <a:lnTo>
                    <a:pt x="8187" y="0"/>
                  </a:lnTo>
                  <a:moveTo>
                    <a:pt x="8213" y="0"/>
                  </a:moveTo>
                  <a:lnTo>
                    <a:pt x="8213" y="0"/>
                  </a:lnTo>
                  <a:lnTo>
                    <a:pt x="8240" y="0"/>
                  </a:lnTo>
                  <a:moveTo>
                    <a:pt x="8267" y="0"/>
                  </a:moveTo>
                  <a:lnTo>
                    <a:pt x="8267" y="0"/>
                  </a:lnTo>
                  <a:lnTo>
                    <a:pt x="8293" y="0"/>
                  </a:lnTo>
                  <a:moveTo>
                    <a:pt x="8320" y="0"/>
                  </a:moveTo>
                  <a:lnTo>
                    <a:pt x="8320" y="0"/>
                  </a:lnTo>
                  <a:lnTo>
                    <a:pt x="8347" y="0"/>
                  </a:lnTo>
                  <a:moveTo>
                    <a:pt x="8373" y="0"/>
                  </a:moveTo>
                  <a:lnTo>
                    <a:pt x="8373" y="0"/>
                  </a:lnTo>
                  <a:lnTo>
                    <a:pt x="8400" y="0"/>
                  </a:lnTo>
                  <a:moveTo>
                    <a:pt x="8427" y="0"/>
                  </a:moveTo>
                  <a:lnTo>
                    <a:pt x="8427" y="0"/>
                  </a:lnTo>
                  <a:lnTo>
                    <a:pt x="8453" y="0"/>
                  </a:lnTo>
                  <a:moveTo>
                    <a:pt x="8480" y="0"/>
                  </a:moveTo>
                  <a:lnTo>
                    <a:pt x="8480" y="0"/>
                  </a:lnTo>
                  <a:lnTo>
                    <a:pt x="8507" y="0"/>
                  </a:lnTo>
                  <a:moveTo>
                    <a:pt x="8533" y="0"/>
                  </a:moveTo>
                  <a:lnTo>
                    <a:pt x="8533" y="0"/>
                  </a:lnTo>
                  <a:lnTo>
                    <a:pt x="8560" y="0"/>
                  </a:lnTo>
                  <a:moveTo>
                    <a:pt x="8587" y="0"/>
                  </a:moveTo>
                  <a:lnTo>
                    <a:pt x="8587" y="0"/>
                  </a:lnTo>
                  <a:lnTo>
                    <a:pt x="8613" y="0"/>
                  </a:lnTo>
                  <a:moveTo>
                    <a:pt x="8640" y="0"/>
                  </a:moveTo>
                  <a:lnTo>
                    <a:pt x="8640" y="0"/>
                  </a:lnTo>
                  <a:lnTo>
                    <a:pt x="8667" y="0"/>
                  </a:lnTo>
                  <a:moveTo>
                    <a:pt x="8693" y="0"/>
                  </a:moveTo>
                  <a:lnTo>
                    <a:pt x="8693" y="0"/>
                  </a:lnTo>
                  <a:lnTo>
                    <a:pt x="8720" y="0"/>
                  </a:lnTo>
                  <a:moveTo>
                    <a:pt x="8747" y="0"/>
                  </a:moveTo>
                  <a:lnTo>
                    <a:pt x="8747" y="0"/>
                  </a:lnTo>
                  <a:lnTo>
                    <a:pt x="8773" y="0"/>
                  </a:lnTo>
                  <a:moveTo>
                    <a:pt x="8800" y="0"/>
                  </a:moveTo>
                  <a:lnTo>
                    <a:pt x="8800" y="0"/>
                  </a:lnTo>
                  <a:lnTo>
                    <a:pt x="8827" y="0"/>
                  </a:lnTo>
                  <a:moveTo>
                    <a:pt x="8853" y="0"/>
                  </a:moveTo>
                  <a:lnTo>
                    <a:pt x="8853" y="0"/>
                  </a:lnTo>
                  <a:lnTo>
                    <a:pt x="8880" y="0"/>
                  </a:lnTo>
                  <a:moveTo>
                    <a:pt x="8907" y="0"/>
                  </a:moveTo>
                  <a:lnTo>
                    <a:pt x="8907" y="0"/>
                  </a:lnTo>
                  <a:lnTo>
                    <a:pt x="8933" y="0"/>
                  </a:lnTo>
                  <a:moveTo>
                    <a:pt x="8960" y="0"/>
                  </a:moveTo>
                  <a:lnTo>
                    <a:pt x="8960" y="0"/>
                  </a:lnTo>
                  <a:lnTo>
                    <a:pt x="8987" y="0"/>
                  </a:lnTo>
                  <a:moveTo>
                    <a:pt x="9013" y="0"/>
                  </a:moveTo>
                  <a:lnTo>
                    <a:pt x="9013" y="0"/>
                  </a:lnTo>
                  <a:lnTo>
                    <a:pt x="9040" y="0"/>
                  </a:lnTo>
                  <a:moveTo>
                    <a:pt x="9067" y="0"/>
                  </a:moveTo>
                  <a:lnTo>
                    <a:pt x="9067" y="0"/>
                  </a:lnTo>
                  <a:lnTo>
                    <a:pt x="9093" y="0"/>
                  </a:lnTo>
                  <a:moveTo>
                    <a:pt x="9120" y="0"/>
                  </a:moveTo>
                  <a:lnTo>
                    <a:pt x="9120" y="0"/>
                  </a:lnTo>
                  <a:lnTo>
                    <a:pt x="9147" y="0"/>
                  </a:lnTo>
                  <a:moveTo>
                    <a:pt x="9173" y="0"/>
                  </a:moveTo>
                  <a:lnTo>
                    <a:pt x="9173" y="0"/>
                  </a:lnTo>
                  <a:lnTo>
                    <a:pt x="9200" y="0"/>
                  </a:lnTo>
                  <a:moveTo>
                    <a:pt x="9227" y="0"/>
                  </a:moveTo>
                  <a:lnTo>
                    <a:pt x="9227" y="0"/>
                  </a:lnTo>
                  <a:lnTo>
                    <a:pt x="9253" y="0"/>
                  </a:lnTo>
                  <a:moveTo>
                    <a:pt x="9280" y="0"/>
                  </a:moveTo>
                  <a:lnTo>
                    <a:pt x="9280" y="0"/>
                  </a:lnTo>
                  <a:lnTo>
                    <a:pt x="9307" y="0"/>
                  </a:lnTo>
                  <a:moveTo>
                    <a:pt x="9333" y="0"/>
                  </a:moveTo>
                  <a:lnTo>
                    <a:pt x="9333" y="0"/>
                  </a:lnTo>
                  <a:lnTo>
                    <a:pt x="9360" y="0"/>
                  </a:lnTo>
                  <a:moveTo>
                    <a:pt x="9387" y="0"/>
                  </a:moveTo>
                  <a:lnTo>
                    <a:pt x="9387" y="0"/>
                  </a:lnTo>
                  <a:lnTo>
                    <a:pt x="9413" y="0"/>
                  </a:lnTo>
                  <a:moveTo>
                    <a:pt x="9440" y="0"/>
                  </a:moveTo>
                  <a:lnTo>
                    <a:pt x="9440" y="0"/>
                  </a:lnTo>
                  <a:lnTo>
                    <a:pt x="9467" y="0"/>
                  </a:lnTo>
                  <a:moveTo>
                    <a:pt x="9493" y="0"/>
                  </a:moveTo>
                  <a:lnTo>
                    <a:pt x="9493" y="0"/>
                  </a:lnTo>
                  <a:lnTo>
                    <a:pt x="9520" y="0"/>
                  </a:lnTo>
                  <a:moveTo>
                    <a:pt x="9547" y="0"/>
                  </a:moveTo>
                  <a:lnTo>
                    <a:pt x="9547" y="0"/>
                  </a:lnTo>
                  <a:lnTo>
                    <a:pt x="9573" y="0"/>
                  </a:lnTo>
                  <a:moveTo>
                    <a:pt x="9600" y="0"/>
                  </a:moveTo>
                  <a:lnTo>
                    <a:pt x="9600" y="0"/>
                  </a:lnTo>
                  <a:lnTo>
                    <a:pt x="9627" y="0"/>
                  </a:lnTo>
                  <a:moveTo>
                    <a:pt x="9653" y="0"/>
                  </a:moveTo>
                  <a:lnTo>
                    <a:pt x="9653" y="0"/>
                  </a:lnTo>
                  <a:lnTo>
                    <a:pt x="9680" y="0"/>
                  </a:lnTo>
                  <a:moveTo>
                    <a:pt x="9707" y="0"/>
                  </a:moveTo>
                  <a:lnTo>
                    <a:pt x="9707" y="0"/>
                  </a:lnTo>
                  <a:lnTo>
                    <a:pt x="9733" y="0"/>
                  </a:lnTo>
                  <a:moveTo>
                    <a:pt x="9760" y="0"/>
                  </a:moveTo>
                  <a:lnTo>
                    <a:pt x="9760" y="0"/>
                  </a:lnTo>
                  <a:lnTo>
                    <a:pt x="9787" y="0"/>
                  </a:lnTo>
                  <a:moveTo>
                    <a:pt x="9813" y="0"/>
                  </a:moveTo>
                  <a:lnTo>
                    <a:pt x="9813" y="0"/>
                  </a:lnTo>
                  <a:lnTo>
                    <a:pt x="9840" y="0"/>
                  </a:lnTo>
                  <a:moveTo>
                    <a:pt x="9867" y="0"/>
                  </a:moveTo>
                  <a:lnTo>
                    <a:pt x="9867" y="0"/>
                  </a:lnTo>
                  <a:lnTo>
                    <a:pt x="9893" y="0"/>
                  </a:lnTo>
                  <a:moveTo>
                    <a:pt x="9920" y="0"/>
                  </a:moveTo>
                  <a:lnTo>
                    <a:pt x="9920" y="0"/>
                  </a:lnTo>
                  <a:lnTo>
                    <a:pt x="9947" y="0"/>
                  </a:lnTo>
                  <a:moveTo>
                    <a:pt x="9973" y="0"/>
                  </a:moveTo>
                  <a:lnTo>
                    <a:pt x="9973" y="0"/>
                  </a:lnTo>
                  <a:lnTo>
                    <a:pt x="10000" y="0"/>
                  </a:lnTo>
                  <a:moveTo>
                    <a:pt x="10027" y="0"/>
                  </a:moveTo>
                  <a:lnTo>
                    <a:pt x="10027" y="0"/>
                  </a:lnTo>
                  <a:lnTo>
                    <a:pt x="10053" y="0"/>
                  </a:lnTo>
                  <a:moveTo>
                    <a:pt x="10080" y="0"/>
                  </a:moveTo>
                  <a:lnTo>
                    <a:pt x="10080" y="0"/>
                  </a:lnTo>
                  <a:lnTo>
                    <a:pt x="10107" y="0"/>
                  </a:lnTo>
                  <a:moveTo>
                    <a:pt x="10133" y="0"/>
                  </a:moveTo>
                  <a:lnTo>
                    <a:pt x="10133" y="0"/>
                  </a:lnTo>
                  <a:lnTo>
                    <a:pt x="10160" y="0"/>
                  </a:lnTo>
                  <a:moveTo>
                    <a:pt x="10187" y="0"/>
                  </a:moveTo>
                  <a:lnTo>
                    <a:pt x="10187" y="0"/>
                  </a:lnTo>
                  <a:lnTo>
                    <a:pt x="10213" y="0"/>
                  </a:lnTo>
                  <a:moveTo>
                    <a:pt x="10240" y="0"/>
                  </a:moveTo>
                  <a:lnTo>
                    <a:pt x="10240" y="0"/>
                  </a:lnTo>
                  <a:lnTo>
                    <a:pt x="10267" y="0"/>
                  </a:lnTo>
                  <a:moveTo>
                    <a:pt x="10293" y="0"/>
                  </a:moveTo>
                  <a:lnTo>
                    <a:pt x="10293" y="0"/>
                  </a:lnTo>
                  <a:lnTo>
                    <a:pt x="10320" y="0"/>
                  </a:lnTo>
                  <a:moveTo>
                    <a:pt x="10347" y="0"/>
                  </a:moveTo>
                  <a:lnTo>
                    <a:pt x="10347" y="0"/>
                  </a:lnTo>
                  <a:lnTo>
                    <a:pt x="10373" y="0"/>
                  </a:lnTo>
                  <a:moveTo>
                    <a:pt x="10400" y="0"/>
                  </a:moveTo>
                  <a:lnTo>
                    <a:pt x="10400" y="0"/>
                  </a:lnTo>
                  <a:lnTo>
                    <a:pt x="10427" y="0"/>
                  </a:lnTo>
                  <a:moveTo>
                    <a:pt x="10453" y="0"/>
                  </a:moveTo>
                  <a:lnTo>
                    <a:pt x="10453" y="0"/>
                  </a:lnTo>
                  <a:lnTo>
                    <a:pt x="10480" y="0"/>
                  </a:lnTo>
                  <a:moveTo>
                    <a:pt x="10507" y="0"/>
                  </a:moveTo>
                  <a:lnTo>
                    <a:pt x="10507" y="0"/>
                  </a:lnTo>
                  <a:lnTo>
                    <a:pt x="10533" y="0"/>
                  </a:lnTo>
                  <a:moveTo>
                    <a:pt x="10560" y="0"/>
                  </a:moveTo>
                  <a:lnTo>
                    <a:pt x="10560" y="0"/>
                  </a:lnTo>
                  <a:lnTo>
                    <a:pt x="10587" y="0"/>
                  </a:lnTo>
                  <a:moveTo>
                    <a:pt x="10613" y="0"/>
                  </a:moveTo>
                  <a:lnTo>
                    <a:pt x="10613" y="0"/>
                  </a:lnTo>
                  <a:lnTo>
                    <a:pt x="10640" y="0"/>
                  </a:lnTo>
                  <a:moveTo>
                    <a:pt x="10667" y="0"/>
                  </a:moveTo>
                  <a:lnTo>
                    <a:pt x="10667" y="0"/>
                  </a:lnTo>
                  <a:lnTo>
                    <a:pt x="10693" y="0"/>
                  </a:lnTo>
                  <a:moveTo>
                    <a:pt x="10720" y="0"/>
                  </a:moveTo>
                  <a:lnTo>
                    <a:pt x="10720" y="0"/>
                  </a:lnTo>
                  <a:lnTo>
                    <a:pt x="10747" y="0"/>
                  </a:lnTo>
                  <a:moveTo>
                    <a:pt x="10773" y="0"/>
                  </a:moveTo>
                  <a:lnTo>
                    <a:pt x="10773" y="0"/>
                  </a:lnTo>
                  <a:lnTo>
                    <a:pt x="10800" y="0"/>
                  </a:lnTo>
                  <a:moveTo>
                    <a:pt x="10827" y="0"/>
                  </a:moveTo>
                  <a:lnTo>
                    <a:pt x="10827" y="0"/>
                  </a:lnTo>
                  <a:lnTo>
                    <a:pt x="10853" y="0"/>
                  </a:lnTo>
                  <a:moveTo>
                    <a:pt x="10880" y="0"/>
                  </a:moveTo>
                  <a:lnTo>
                    <a:pt x="10880" y="0"/>
                  </a:lnTo>
                  <a:lnTo>
                    <a:pt x="10907" y="0"/>
                  </a:lnTo>
                  <a:moveTo>
                    <a:pt x="10933" y="0"/>
                  </a:moveTo>
                  <a:lnTo>
                    <a:pt x="10933" y="0"/>
                  </a:lnTo>
                  <a:lnTo>
                    <a:pt x="10960" y="0"/>
                  </a:lnTo>
                  <a:moveTo>
                    <a:pt x="10987" y="0"/>
                  </a:moveTo>
                  <a:lnTo>
                    <a:pt x="10987" y="0"/>
                  </a:lnTo>
                  <a:lnTo>
                    <a:pt x="11013" y="0"/>
                  </a:lnTo>
                  <a:moveTo>
                    <a:pt x="11040" y="0"/>
                  </a:moveTo>
                  <a:lnTo>
                    <a:pt x="11040" y="0"/>
                  </a:lnTo>
                  <a:lnTo>
                    <a:pt x="11067" y="0"/>
                  </a:lnTo>
                  <a:moveTo>
                    <a:pt x="11093" y="0"/>
                  </a:moveTo>
                  <a:lnTo>
                    <a:pt x="11093" y="0"/>
                  </a:lnTo>
                  <a:lnTo>
                    <a:pt x="11120" y="0"/>
                  </a:lnTo>
                  <a:moveTo>
                    <a:pt x="11147" y="0"/>
                  </a:moveTo>
                  <a:lnTo>
                    <a:pt x="11147" y="0"/>
                  </a:lnTo>
                  <a:lnTo>
                    <a:pt x="11173" y="0"/>
                  </a:lnTo>
                  <a:moveTo>
                    <a:pt x="11200" y="0"/>
                  </a:moveTo>
                  <a:lnTo>
                    <a:pt x="11200" y="0"/>
                  </a:lnTo>
                  <a:lnTo>
                    <a:pt x="11227" y="0"/>
                  </a:lnTo>
                  <a:moveTo>
                    <a:pt x="11253" y="0"/>
                  </a:moveTo>
                  <a:lnTo>
                    <a:pt x="11253" y="0"/>
                  </a:lnTo>
                  <a:lnTo>
                    <a:pt x="11280" y="0"/>
                  </a:lnTo>
                  <a:moveTo>
                    <a:pt x="11307" y="0"/>
                  </a:moveTo>
                  <a:lnTo>
                    <a:pt x="11307" y="0"/>
                  </a:lnTo>
                  <a:lnTo>
                    <a:pt x="11333" y="0"/>
                  </a:lnTo>
                  <a:moveTo>
                    <a:pt x="11360" y="0"/>
                  </a:moveTo>
                  <a:lnTo>
                    <a:pt x="11360" y="0"/>
                  </a:lnTo>
                  <a:lnTo>
                    <a:pt x="11387" y="0"/>
                  </a:lnTo>
                  <a:moveTo>
                    <a:pt x="11413" y="0"/>
                  </a:moveTo>
                  <a:lnTo>
                    <a:pt x="11413" y="0"/>
                  </a:lnTo>
                  <a:lnTo>
                    <a:pt x="11440" y="0"/>
                  </a:lnTo>
                  <a:moveTo>
                    <a:pt x="11467" y="0"/>
                  </a:moveTo>
                  <a:lnTo>
                    <a:pt x="11467" y="0"/>
                  </a:lnTo>
                  <a:lnTo>
                    <a:pt x="11493" y="0"/>
                  </a:lnTo>
                  <a:moveTo>
                    <a:pt x="11520" y="0"/>
                  </a:moveTo>
                  <a:lnTo>
                    <a:pt x="11520" y="0"/>
                  </a:lnTo>
                  <a:lnTo>
                    <a:pt x="11547" y="0"/>
                  </a:lnTo>
                  <a:moveTo>
                    <a:pt x="11573" y="0"/>
                  </a:moveTo>
                  <a:lnTo>
                    <a:pt x="11573" y="0"/>
                  </a:lnTo>
                  <a:lnTo>
                    <a:pt x="11600" y="0"/>
                  </a:lnTo>
                  <a:moveTo>
                    <a:pt x="11627" y="0"/>
                  </a:moveTo>
                  <a:lnTo>
                    <a:pt x="11627" y="0"/>
                  </a:lnTo>
                  <a:lnTo>
                    <a:pt x="11653" y="0"/>
                  </a:lnTo>
                  <a:moveTo>
                    <a:pt x="11680" y="0"/>
                  </a:moveTo>
                  <a:lnTo>
                    <a:pt x="11680" y="0"/>
                  </a:lnTo>
                  <a:lnTo>
                    <a:pt x="11707" y="0"/>
                  </a:lnTo>
                  <a:moveTo>
                    <a:pt x="11733" y="0"/>
                  </a:moveTo>
                  <a:lnTo>
                    <a:pt x="11733" y="0"/>
                  </a:lnTo>
                  <a:lnTo>
                    <a:pt x="11760" y="0"/>
                  </a:lnTo>
                  <a:moveTo>
                    <a:pt x="11787" y="0"/>
                  </a:moveTo>
                  <a:lnTo>
                    <a:pt x="11787" y="0"/>
                  </a:lnTo>
                  <a:lnTo>
                    <a:pt x="11813" y="0"/>
                  </a:lnTo>
                  <a:moveTo>
                    <a:pt x="11840" y="0"/>
                  </a:moveTo>
                  <a:lnTo>
                    <a:pt x="11840" y="0"/>
                  </a:lnTo>
                  <a:lnTo>
                    <a:pt x="11867" y="0"/>
                  </a:lnTo>
                  <a:moveTo>
                    <a:pt x="11893" y="0"/>
                  </a:moveTo>
                  <a:lnTo>
                    <a:pt x="11893" y="0"/>
                  </a:lnTo>
                  <a:lnTo>
                    <a:pt x="11920" y="0"/>
                  </a:lnTo>
                  <a:moveTo>
                    <a:pt x="11947" y="0"/>
                  </a:moveTo>
                  <a:lnTo>
                    <a:pt x="11947" y="0"/>
                  </a:lnTo>
                  <a:lnTo>
                    <a:pt x="11973" y="0"/>
                  </a:lnTo>
                  <a:moveTo>
                    <a:pt x="12000" y="0"/>
                  </a:moveTo>
                  <a:lnTo>
                    <a:pt x="12000" y="0"/>
                  </a:lnTo>
                  <a:lnTo>
                    <a:pt x="12027" y="0"/>
                  </a:lnTo>
                  <a:moveTo>
                    <a:pt x="12053" y="0"/>
                  </a:moveTo>
                  <a:lnTo>
                    <a:pt x="12053" y="0"/>
                  </a:lnTo>
                  <a:lnTo>
                    <a:pt x="12080" y="0"/>
                  </a:lnTo>
                  <a:moveTo>
                    <a:pt x="12107" y="0"/>
                  </a:moveTo>
                  <a:lnTo>
                    <a:pt x="12107" y="0"/>
                  </a:lnTo>
                  <a:lnTo>
                    <a:pt x="12133" y="0"/>
                  </a:lnTo>
                  <a:moveTo>
                    <a:pt x="12160" y="0"/>
                  </a:moveTo>
                  <a:lnTo>
                    <a:pt x="12160" y="0"/>
                  </a:lnTo>
                  <a:lnTo>
                    <a:pt x="12187" y="0"/>
                  </a:lnTo>
                  <a:moveTo>
                    <a:pt x="12213" y="0"/>
                  </a:moveTo>
                  <a:lnTo>
                    <a:pt x="12213" y="0"/>
                  </a:lnTo>
                  <a:lnTo>
                    <a:pt x="12240" y="0"/>
                  </a:lnTo>
                  <a:moveTo>
                    <a:pt x="12267" y="0"/>
                  </a:moveTo>
                  <a:lnTo>
                    <a:pt x="12267" y="0"/>
                  </a:lnTo>
                  <a:lnTo>
                    <a:pt x="12293" y="0"/>
                  </a:lnTo>
                  <a:moveTo>
                    <a:pt x="12320" y="0"/>
                  </a:moveTo>
                  <a:lnTo>
                    <a:pt x="12320" y="0"/>
                  </a:lnTo>
                  <a:lnTo>
                    <a:pt x="12347" y="0"/>
                  </a:lnTo>
                  <a:moveTo>
                    <a:pt x="12373" y="0"/>
                  </a:moveTo>
                  <a:lnTo>
                    <a:pt x="12373" y="0"/>
                  </a:lnTo>
                  <a:lnTo>
                    <a:pt x="12400" y="0"/>
                  </a:lnTo>
                  <a:moveTo>
                    <a:pt x="12427" y="0"/>
                  </a:moveTo>
                  <a:lnTo>
                    <a:pt x="12427" y="0"/>
                  </a:lnTo>
                  <a:lnTo>
                    <a:pt x="12453" y="0"/>
                  </a:lnTo>
                  <a:moveTo>
                    <a:pt x="12480" y="0"/>
                  </a:moveTo>
                  <a:lnTo>
                    <a:pt x="12480" y="0"/>
                  </a:lnTo>
                  <a:lnTo>
                    <a:pt x="12507" y="0"/>
                  </a:lnTo>
                  <a:moveTo>
                    <a:pt x="12533" y="0"/>
                  </a:moveTo>
                  <a:lnTo>
                    <a:pt x="12533" y="0"/>
                  </a:lnTo>
                  <a:lnTo>
                    <a:pt x="12560" y="0"/>
                  </a:lnTo>
                  <a:moveTo>
                    <a:pt x="12587" y="0"/>
                  </a:moveTo>
                  <a:lnTo>
                    <a:pt x="12587" y="0"/>
                  </a:lnTo>
                  <a:lnTo>
                    <a:pt x="12613" y="0"/>
                  </a:lnTo>
                  <a:moveTo>
                    <a:pt x="12640" y="0"/>
                  </a:moveTo>
                  <a:lnTo>
                    <a:pt x="12640" y="0"/>
                  </a:lnTo>
                  <a:lnTo>
                    <a:pt x="12667" y="0"/>
                  </a:lnTo>
                  <a:moveTo>
                    <a:pt x="12693" y="0"/>
                  </a:moveTo>
                  <a:lnTo>
                    <a:pt x="12693" y="0"/>
                  </a:lnTo>
                  <a:lnTo>
                    <a:pt x="12720" y="0"/>
                  </a:lnTo>
                  <a:moveTo>
                    <a:pt x="12747" y="0"/>
                  </a:moveTo>
                  <a:lnTo>
                    <a:pt x="12747" y="0"/>
                  </a:lnTo>
                  <a:lnTo>
                    <a:pt x="12773" y="0"/>
                  </a:lnTo>
                  <a:moveTo>
                    <a:pt x="12800" y="0"/>
                  </a:moveTo>
                  <a:lnTo>
                    <a:pt x="12800" y="0"/>
                  </a:lnTo>
                  <a:lnTo>
                    <a:pt x="12827" y="0"/>
                  </a:lnTo>
                  <a:moveTo>
                    <a:pt x="12853" y="0"/>
                  </a:moveTo>
                  <a:lnTo>
                    <a:pt x="12853" y="0"/>
                  </a:lnTo>
                  <a:lnTo>
                    <a:pt x="12880" y="0"/>
                  </a:lnTo>
                  <a:moveTo>
                    <a:pt x="12907" y="0"/>
                  </a:moveTo>
                  <a:lnTo>
                    <a:pt x="12907" y="0"/>
                  </a:lnTo>
                  <a:lnTo>
                    <a:pt x="12933" y="0"/>
                  </a:lnTo>
                  <a:moveTo>
                    <a:pt x="12960" y="0"/>
                  </a:moveTo>
                  <a:lnTo>
                    <a:pt x="12960" y="0"/>
                  </a:lnTo>
                  <a:lnTo>
                    <a:pt x="12987" y="0"/>
                  </a:lnTo>
                  <a:moveTo>
                    <a:pt x="13013" y="0"/>
                  </a:moveTo>
                  <a:lnTo>
                    <a:pt x="13013" y="0"/>
                  </a:lnTo>
                  <a:lnTo>
                    <a:pt x="13040" y="0"/>
                  </a:lnTo>
                  <a:moveTo>
                    <a:pt x="13067" y="0"/>
                  </a:moveTo>
                  <a:lnTo>
                    <a:pt x="13067" y="0"/>
                  </a:lnTo>
                  <a:lnTo>
                    <a:pt x="13093" y="0"/>
                  </a:lnTo>
                  <a:moveTo>
                    <a:pt x="13120" y="0"/>
                  </a:moveTo>
                  <a:lnTo>
                    <a:pt x="13120" y="0"/>
                  </a:lnTo>
                  <a:lnTo>
                    <a:pt x="13147" y="0"/>
                  </a:lnTo>
                  <a:moveTo>
                    <a:pt x="13173" y="0"/>
                  </a:moveTo>
                  <a:lnTo>
                    <a:pt x="13173" y="0"/>
                  </a:lnTo>
                  <a:lnTo>
                    <a:pt x="13200" y="0"/>
                  </a:lnTo>
                  <a:moveTo>
                    <a:pt x="13227" y="0"/>
                  </a:moveTo>
                  <a:lnTo>
                    <a:pt x="13227" y="0"/>
                  </a:lnTo>
                  <a:lnTo>
                    <a:pt x="13253" y="0"/>
                  </a:lnTo>
                  <a:moveTo>
                    <a:pt x="13280" y="0"/>
                  </a:moveTo>
                  <a:lnTo>
                    <a:pt x="13280" y="0"/>
                  </a:lnTo>
                  <a:lnTo>
                    <a:pt x="13307" y="0"/>
                  </a:lnTo>
                  <a:moveTo>
                    <a:pt x="13333" y="0"/>
                  </a:moveTo>
                  <a:lnTo>
                    <a:pt x="13333" y="0"/>
                  </a:lnTo>
                  <a:lnTo>
                    <a:pt x="13360" y="0"/>
                  </a:lnTo>
                  <a:moveTo>
                    <a:pt x="13387" y="0"/>
                  </a:moveTo>
                  <a:lnTo>
                    <a:pt x="13387" y="0"/>
                  </a:lnTo>
                  <a:lnTo>
                    <a:pt x="13413" y="0"/>
                  </a:lnTo>
                  <a:moveTo>
                    <a:pt x="13440" y="0"/>
                  </a:moveTo>
                  <a:lnTo>
                    <a:pt x="13440" y="0"/>
                  </a:lnTo>
                  <a:lnTo>
                    <a:pt x="13467" y="0"/>
                  </a:lnTo>
                  <a:moveTo>
                    <a:pt x="13493" y="0"/>
                  </a:moveTo>
                  <a:lnTo>
                    <a:pt x="13493" y="0"/>
                  </a:lnTo>
                  <a:lnTo>
                    <a:pt x="13520" y="0"/>
                  </a:lnTo>
                  <a:moveTo>
                    <a:pt x="13547" y="0"/>
                  </a:moveTo>
                  <a:lnTo>
                    <a:pt x="13547" y="0"/>
                  </a:lnTo>
                  <a:lnTo>
                    <a:pt x="13573" y="0"/>
                  </a:lnTo>
                  <a:moveTo>
                    <a:pt x="13600" y="0"/>
                  </a:moveTo>
                  <a:lnTo>
                    <a:pt x="13600" y="0"/>
                  </a:lnTo>
                  <a:lnTo>
                    <a:pt x="13627" y="0"/>
                  </a:lnTo>
                  <a:moveTo>
                    <a:pt x="13653" y="0"/>
                  </a:moveTo>
                  <a:lnTo>
                    <a:pt x="13653" y="0"/>
                  </a:lnTo>
                  <a:lnTo>
                    <a:pt x="13680" y="0"/>
                  </a:lnTo>
                  <a:moveTo>
                    <a:pt x="13707" y="0"/>
                  </a:moveTo>
                  <a:lnTo>
                    <a:pt x="13707" y="0"/>
                  </a:lnTo>
                  <a:lnTo>
                    <a:pt x="13733" y="0"/>
                  </a:lnTo>
                  <a:moveTo>
                    <a:pt x="13760" y="0"/>
                  </a:moveTo>
                  <a:lnTo>
                    <a:pt x="13760" y="0"/>
                  </a:lnTo>
                  <a:lnTo>
                    <a:pt x="13787" y="0"/>
                  </a:lnTo>
                  <a:moveTo>
                    <a:pt x="13813" y="0"/>
                  </a:moveTo>
                  <a:lnTo>
                    <a:pt x="13813" y="0"/>
                  </a:lnTo>
                  <a:lnTo>
                    <a:pt x="13840" y="0"/>
                  </a:lnTo>
                  <a:moveTo>
                    <a:pt x="13867" y="0"/>
                  </a:moveTo>
                  <a:lnTo>
                    <a:pt x="13867" y="0"/>
                  </a:lnTo>
                  <a:lnTo>
                    <a:pt x="13893" y="0"/>
                  </a:lnTo>
                  <a:moveTo>
                    <a:pt x="13920" y="0"/>
                  </a:moveTo>
                  <a:lnTo>
                    <a:pt x="13920" y="0"/>
                  </a:lnTo>
                  <a:lnTo>
                    <a:pt x="13947" y="0"/>
                  </a:lnTo>
                  <a:moveTo>
                    <a:pt x="13973" y="0"/>
                  </a:moveTo>
                  <a:lnTo>
                    <a:pt x="13973" y="0"/>
                  </a:lnTo>
                  <a:lnTo>
                    <a:pt x="14000" y="0"/>
                  </a:lnTo>
                  <a:moveTo>
                    <a:pt x="14027" y="0"/>
                  </a:moveTo>
                  <a:lnTo>
                    <a:pt x="14027" y="0"/>
                  </a:lnTo>
                  <a:lnTo>
                    <a:pt x="14053" y="0"/>
                  </a:lnTo>
                  <a:moveTo>
                    <a:pt x="14080" y="0"/>
                  </a:moveTo>
                  <a:lnTo>
                    <a:pt x="14080" y="0"/>
                  </a:lnTo>
                  <a:lnTo>
                    <a:pt x="14107" y="0"/>
                  </a:lnTo>
                  <a:moveTo>
                    <a:pt x="14133" y="0"/>
                  </a:moveTo>
                  <a:lnTo>
                    <a:pt x="14133" y="0"/>
                  </a:lnTo>
                  <a:lnTo>
                    <a:pt x="14160" y="0"/>
                  </a:lnTo>
                  <a:moveTo>
                    <a:pt x="14187" y="0"/>
                  </a:moveTo>
                  <a:lnTo>
                    <a:pt x="14187" y="0"/>
                  </a:lnTo>
                  <a:lnTo>
                    <a:pt x="14213" y="0"/>
                  </a:lnTo>
                  <a:moveTo>
                    <a:pt x="14240" y="0"/>
                  </a:moveTo>
                  <a:lnTo>
                    <a:pt x="14240" y="0"/>
                  </a:lnTo>
                  <a:lnTo>
                    <a:pt x="14267" y="0"/>
                  </a:lnTo>
                  <a:moveTo>
                    <a:pt x="14293" y="0"/>
                  </a:moveTo>
                  <a:lnTo>
                    <a:pt x="14293" y="0"/>
                  </a:lnTo>
                  <a:lnTo>
                    <a:pt x="14320" y="0"/>
                  </a:lnTo>
                  <a:moveTo>
                    <a:pt x="14347" y="0"/>
                  </a:moveTo>
                  <a:lnTo>
                    <a:pt x="14347" y="0"/>
                  </a:lnTo>
                  <a:lnTo>
                    <a:pt x="14373" y="0"/>
                  </a:lnTo>
                  <a:moveTo>
                    <a:pt x="14400" y="0"/>
                  </a:moveTo>
                  <a:lnTo>
                    <a:pt x="14400" y="0"/>
                  </a:lnTo>
                  <a:lnTo>
                    <a:pt x="14427" y="0"/>
                  </a:lnTo>
                  <a:moveTo>
                    <a:pt x="14453" y="0"/>
                  </a:moveTo>
                  <a:lnTo>
                    <a:pt x="14453" y="0"/>
                  </a:lnTo>
                  <a:lnTo>
                    <a:pt x="14480" y="0"/>
                  </a:lnTo>
                  <a:moveTo>
                    <a:pt x="14507" y="0"/>
                  </a:moveTo>
                  <a:lnTo>
                    <a:pt x="14507" y="0"/>
                  </a:lnTo>
                  <a:lnTo>
                    <a:pt x="14533" y="0"/>
                  </a:lnTo>
                  <a:moveTo>
                    <a:pt x="14560" y="0"/>
                  </a:moveTo>
                  <a:lnTo>
                    <a:pt x="14560" y="0"/>
                  </a:lnTo>
                  <a:lnTo>
                    <a:pt x="14587" y="0"/>
                  </a:lnTo>
                  <a:moveTo>
                    <a:pt x="14613" y="0"/>
                  </a:moveTo>
                  <a:lnTo>
                    <a:pt x="14613" y="0"/>
                  </a:lnTo>
                  <a:lnTo>
                    <a:pt x="14640" y="0"/>
                  </a:lnTo>
                  <a:moveTo>
                    <a:pt x="14667" y="0"/>
                  </a:moveTo>
                  <a:lnTo>
                    <a:pt x="14667" y="0"/>
                  </a:lnTo>
                  <a:lnTo>
                    <a:pt x="14693" y="0"/>
                  </a:lnTo>
                  <a:moveTo>
                    <a:pt x="14720" y="0"/>
                  </a:moveTo>
                  <a:lnTo>
                    <a:pt x="14720" y="0"/>
                  </a:lnTo>
                  <a:lnTo>
                    <a:pt x="14747" y="0"/>
                  </a:lnTo>
                  <a:moveTo>
                    <a:pt x="14773" y="0"/>
                  </a:moveTo>
                  <a:lnTo>
                    <a:pt x="14773" y="0"/>
                  </a:lnTo>
                  <a:lnTo>
                    <a:pt x="14800" y="0"/>
                  </a:lnTo>
                  <a:moveTo>
                    <a:pt x="14827" y="0"/>
                  </a:moveTo>
                  <a:lnTo>
                    <a:pt x="14827" y="0"/>
                  </a:lnTo>
                  <a:lnTo>
                    <a:pt x="14853" y="0"/>
                  </a:lnTo>
                  <a:moveTo>
                    <a:pt x="14880" y="0"/>
                  </a:moveTo>
                  <a:lnTo>
                    <a:pt x="14880" y="0"/>
                  </a:lnTo>
                  <a:lnTo>
                    <a:pt x="14907" y="0"/>
                  </a:lnTo>
                  <a:moveTo>
                    <a:pt x="14933" y="0"/>
                  </a:moveTo>
                  <a:lnTo>
                    <a:pt x="14933" y="0"/>
                  </a:lnTo>
                  <a:lnTo>
                    <a:pt x="14960" y="0"/>
                  </a:lnTo>
                  <a:moveTo>
                    <a:pt x="14987" y="0"/>
                  </a:moveTo>
                  <a:lnTo>
                    <a:pt x="14987" y="0"/>
                  </a:lnTo>
                  <a:lnTo>
                    <a:pt x="15013" y="0"/>
                  </a:lnTo>
                  <a:moveTo>
                    <a:pt x="15040" y="0"/>
                  </a:moveTo>
                  <a:lnTo>
                    <a:pt x="15040" y="0"/>
                  </a:lnTo>
                  <a:lnTo>
                    <a:pt x="15067" y="0"/>
                  </a:lnTo>
                  <a:moveTo>
                    <a:pt x="15093" y="0"/>
                  </a:moveTo>
                  <a:lnTo>
                    <a:pt x="15093" y="0"/>
                  </a:lnTo>
                  <a:lnTo>
                    <a:pt x="15120" y="0"/>
                  </a:lnTo>
                  <a:moveTo>
                    <a:pt x="15147" y="0"/>
                  </a:moveTo>
                  <a:lnTo>
                    <a:pt x="15147" y="0"/>
                  </a:lnTo>
                  <a:lnTo>
                    <a:pt x="15173" y="0"/>
                  </a:lnTo>
                  <a:moveTo>
                    <a:pt x="15200" y="0"/>
                  </a:moveTo>
                  <a:lnTo>
                    <a:pt x="15200" y="0"/>
                  </a:lnTo>
                  <a:lnTo>
                    <a:pt x="15227" y="0"/>
                  </a:lnTo>
                  <a:moveTo>
                    <a:pt x="15253" y="0"/>
                  </a:moveTo>
                  <a:lnTo>
                    <a:pt x="15253" y="0"/>
                  </a:lnTo>
                  <a:lnTo>
                    <a:pt x="15280" y="0"/>
                  </a:lnTo>
                  <a:moveTo>
                    <a:pt x="15307" y="0"/>
                  </a:moveTo>
                  <a:lnTo>
                    <a:pt x="15307" y="0"/>
                  </a:lnTo>
                  <a:lnTo>
                    <a:pt x="15333" y="0"/>
                  </a:lnTo>
                  <a:moveTo>
                    <a:pt x="15360" y="0"/>
                  </a:moveTo>
                  <a:lnTo>
                    <a:pt x="15360" y="0"/>
                  </a:lnTo>
                  <a:lnTo>
                    <a:pt x="15387" y="0"/>
                  </a:lnTo>
                  <a:moveTo>
                    <a:pt x="15413" y="0"/>
                  </a:moveTo>
                  <a:lnTo>
                    <a:pt x="15413" y="0"/>
                  </a:lnTo>
                  <a:lnTo>
                    <a:pt x="15440" y="0"/>
                  </a:lnTo>
                  <a:moveTo>
                    <a:pt x="15467" y="0"/>
                  </a:moveTo>
                  <a:lnTo>
                    <a:pt x="15467" y="0"/>
                  </a:lnTo>
                  <a:lnTo>
                    <a:pt x="15493" y="0"/>
                  </a:lnTo>
                  <a:moveTo>
                    <a:pt x="15520" y="0"/>
                  </a:moveTo>
                  <a:lnTo>
                    <a:pt x="15520" y="0"/>
                  </a:lnTo>
                  <a:lnTo>
                    <a:pt x="15547" y="0"/>
                  </a:lnTo>
                  <a:moveTo>
                    <a:pt x="15573" y="0"/>
                  </a:moveTo>
                  <a:lnTo>
                    <a:pt x="15573" y="0"/>
                  </a:lnTo>
                  <a:lnTo>
                    <a:pt x="15600" y="0"/>
                  </a:lnTo>
                  <a:moveTo>
                    <a:pt x="15627" y="0"/>
                  </a:moveTo>
                  <a:lnTo>
                    <a:pt x="15627" y="0"/>
                  </a:lnTo>
                  <a:lnTo>
                    <a:pt x="15653" y="0"/>
                  </a:lnTo>
                  <a:moveTo>
                    <a:pt x="15680" y="0"/>
                  </a:moveTo>
                  <a:lnTo>
                    <a:pt x="15680" y="0"/>
                  </a:lnTo>
                  <a:lnTo>
                    <a:pt x="15707" y="0"/>
                  </a:lnTo>
                  <a:moveTo>
                    <a:pt x="15733" y="0"/>
                  </a:moveTo>
                  <a:lnTo>
                    <a:pt x="15733" y="0"/>
                  </a:lnTo>
                  <a:lnTo>
                    <a:pt x="15760" y="0"/>
                  </a:lnTo>
                  <a:moveTo>
                    <a:pt x="15787" y="0"/>
                  </a:moveTo>
                  <a:lnTo>
                    <a:pt x="15787" y="0"/>
                  </a:lnTo>
                  <a:lnTo>
                    <a:pt x="15813" y="0"/>
                  </a:lnTo>
                  <a:moveTo>
                    <a:pt x="15840" y="0"/>
                  </a:moveTo>
                  <a:lnTo>
                    <a:pt x="15840" y="0"/>
                  </a:lnTo>
                  <a:lnTo>
                    <a:pt x="15867" y="0"/>
                  </a:lnTo>
                  <a:moveTo>
                    <a:pt x="15893" y="0"/>
                  </a:moveTo>
                  <a:lnTo>
                    <a:pt x="15893" y="0"/>
                  </a:lnTo>
                  <a:lnTo>
                    <a:pt x="15920" y="0"/>
                  </a:lnTo>
                  <a:moveTo>
                    <a:pt x="15947" y="0"/>
                  </a:moveTo>
                  <a:lnTo>
                    <a:pt x="15947" y="0"/>
                  </a:lnTo>
                  <a:lnTo>
                    <a:pt x="15973" y="0"/>
                  </a:lnTo>
                  <a:moveTo>
                    <a:pt x="16000" y="0"/>
                  </a:moveTo>
                  <a:lnTo>
                    <a:pt x="16000" y="0"/>
                  </a:lnTo>
                  <a:lnTo>
                    <a:pt x="16027" y="0"/>
                  </a:lnTo>
                  <a:moveTo>
                    <a:pt x="16053" y="0"/>
                  </a:moveTo>
                  <a:lnTo>
                    <a:pt x="16053" y="0"/>
                  </a:lnTo>
                  <a:lnTo>
                    <a:pt x="16080" y="0"/>
                  </a:lnTo>
                  <a:moveTo>
                    <a:pt x="16107" y="0"/>
                  </a:moveTo>
                  <a:lnTo>
                    <a:pt x="16107" y="0"/>
                  </a:lnTo>
                  <a:lnTo>
                    <a:pt x="16133" y="0"/>
                  </a:lnTo>
                  <a:moveTo>
                    <a:pt x="16160" y="0"/>
                  </a:moveTo>
                  <a:lnTo>
                    <a:pt x="16160" y="0"/>
                  </a:lnTo>
                  <a:lnTo>
                    <a:pt x="16187" y="0"/>
                  </a:lnTo>
                  <a:moveTo>
                    <a:pt x="16213" y="0"/>
                  </a:moveTo>
                  <a:lnTo>
                    <a:pt x="16213" y="0"/>
                  </a:lnTo>
                  <a:lnTo>
                    <a:pt x="16240" y="0"/>
                  </a:lnTo>
                  <a:moveTo>
                    <a:pt x="16267" y="0"/>
                  </a:moveTo>
                  <a:lnTo>
                    <a:pt x="16267" y="0"/>
                  </a:lnTo>
                  <a:lnTo>
                    <a:pt x="16293" y="0"/>
                  </a:lnTo>
                  <a:moveTo>
                    <a:pt x="16320" y="0"/>
                  </a:moveTo>
                  <a:lnTo>
                    <a:pt x="16320" y="0"/>
                  </a:lnTo>
                  <a:lnTo>
                    <a:pt x="16347" y="0"/>
                  </a:lnTo>
                  <a:moveTo>
                    <a:pt x="16373" y="0"/>
                  </a:moveTo>
                  <a:lnTo>
                    <a:pt x="16373" y="0"/>
                  </a:lnTo>
                  <a:lnTo>
                    <a:pt x="16400" y="0"/>
                  </a:lnTo>
                  <a:moveTo>
                    <a:pt x="16427" y="0"/>
                  </a:moveTo>
                  <a:lnTo>
                    <a:pt x="16427" y="0"/>
                  </a:lnTo>
                  <a:lnTo>
                    <a:pt x="16453" y="0"/>
                  </a:lnTo>
                  <a:moveTo>
                    <a:pt x="16480" y="0"/>
                  </a:moveTo>
                  <a:lnTo>
                    <a:pt x="16480" y="0"/>
                  </a:lnTo>
                  <a:lnTo>
                    <a:pt x="16507" y="0"/>
                  </a:lnTo>
                  <a:moveTo>
                    <a:pt x="16533" y="0"/>
                  </a:moveTo>
                  <a:lnTo>
                    <a:pt x="16533" y="0"/>
                  </a:lnTo>
                  <a:lnTo>
                    <a:pt x="16560" y="0"/>
                  </a:lnTo>
                  <a:moveTo>
                    <a:pt x="16587" y="0"/>
                  </a:moveTo>
                  <a:lnTo>
                    <a:pt x="16587" y="0"/>
                  </a:lnTo>
                  <a:lnTo>
                    <a:pt x="16613" y="0"/>
                  </a:lnTo>
                  <a:moveTo>
                    <a:pt x="16640" y="0"/>
                  </a:moveTo>
                  <a:lnTo>
                    <a:pt x="16640" y="0"/>
                  </a:lnTo>
                  <a:lnTo>
                    <a:pt x="16667" y="0"/>
                  </a:lnTo>
                  <a:moveTo>
                    <a:pt x="16693" y="0"/>
                  </a:moveTo>
                  <a:lnTo>
                    <a:pt x="16693" y="0"/>
                  </a:lnTo>
                  <a:lnTo>
                    <a:pt x="16720" y="0"/>
                  </a:lnTo>
                  <a:moveTo>
                    <a:pt x="16747" y="0"/>
                  </a:moveTo>
                  <a:lnTo>
                    <a:pt x="16747" y="0"/>
                  </a:lnTo>
                  <a:lnTo>
                    <a:pt x="16773" y="0"/>
                  </a:lnTo>
                  <a:moveTo>
                    <a:pt x="16800" y="0"/>
                  </a:moveTo>
                  <a:lnTo>
                    <a:pt x="16800" y="0"/>
                  </a:lnTo>
                  <a:lnTo>
                    <a:pt x="16827" y="0"/>
                  </a:lnTo>
                  <a:moveTo>
                    <a:pt x="16853" y="0"/>
                  </a:moveTo>
                  <a:lnTo>
                    <a:pt x="16853" y="0"/>
                  </a:lnTo>
                  <a:lnTo>
                    <a:pt x="16880" y="0"/>
                  </a:lnTo>
                  <a:moveTo>
                    <a:pt x="16907" y="0"/>
                  </a:moveTo>
                  <a:lnTo>
                    <a:pt x="16907" y="0"/>
                  </a:lnTo>
                  <a:lnTo>
                    <a:pt x="16933" y="0"/>
                  </a:lnTo>
                  <a:moveTo>
                    <a:pt x="16960" y="0"/>
                  </a:moveTo>
                  <a:lnTo>
                    <a:pt x="16960" y="0"/>
                  </a:lnTo>
                  <a:lnTo>
                    <a:pt x="16987" y="0"/>
                  </a:lnTo>
                  <a:moveTo>
                    <a:pt x="17013" y="0"/>
                  </a:moveTo>
                  <a:lnTo>
                    <a:pt x="17013" y="0"/>
                  </a:lnTo>
                  <a:lnTo>
                    <a:pt x="17040" y="0"/>
                  </a:lnTo>
                  <a:moveTo>
                    <a:pt x="17067" y="0"/>
                  </a:moveTo>
                  <a:lnTo>
                    <a:pt x="17067" y="0"/>
                  </a:lnTo>
                  <a:lnTo>
                    <a:pt x="17093" y="0"/>
                  </a:lnTo>
                  <a:moveTo>
                    <a:pt x="17120" y="0"/>
                  </a:moveTo>
                  <a:lnTo>
                    <a:pt x="17120" y="0"/>
                  </a:lnTo>
                  <a:lnTo>
                    <a:pt x="17147" y="0"/>
                  </a:lnTo>
                  <a:moveTo>
                    <a:pt x="17173" y="0"/>
                  </a:moveTo>
                  <a:lnTo>
                    <a:pt x="17173" y="0"/>
                  </a:lnTo>
                  <a:lnTo>
                    <a:pt x="17200" y="0"/>
                  </a:lnTo>
                  <a:moveTo>
                    <a:pt x="17227" y="0"/>
                  </a:moveTo>
                  <a:lnTo>
                    <a:pt x="17227" y="0"/>
                  </a:lnTo>
                  <a:lnTo>
                    <a:pt x="17253" y="0"/>
                  </a:lnTo>
                  <a:moveTo>
                    <a:pt x="17280" y="0"/>
                  </a:moveTo>
                  <a:lnTo>
                    <a:pt x="17280" y="0"/>
                  </a:lnTo>
                  <a:lnTo>
                    <a:pt x="17307" y="0"/>
                  </a:lnTo>
                  <a:moveTo>
                    <a:pt x="17333" y="0"/>
                  </a:moveTo>
                  <a:lnTo>
                    <a:pt x="17333" y="0"/>
                  </a:lnTo>
                  <a:lnTo>
                    <a:pt x="17360" y="0"/>
                  </a:lnTo>
                  <a:moveTo>
                    <a:pt x="17387" y="0"/>
                  </a:moveTo>
                  <a:lnTo>
                    <a:pt x="17387" y="0"/>
                  </a:lnTo>
                  <a:lnTo>
                    <a:pt x="17413" y="0"/>
                  </a:lnTo>
                  <a:moveTo>
                    <a:pt x="17440" y="0"/>
                  </a:moveTo>
                  <a:lnTo>
                    <a:pt x="17440" y="0"/>
                  </a:lnTo>
                  <a:lnTo>
                    <a:pt x="17467" y="0"/>
                  </a:lnTo>
                  <a:moveTo>
                    <a:pt x="17493" y="0"/>
                  </a:moveTo>
                  <a:lnTo>
                    <a:pt x="17493" y="0"/>
                  </a:lnTo>
                  <a:lnTo>
                    <a:pt x="17520" y="0"/>
                  </a:lnTo>
                  <a:moveTo>
                    <a:pt x="17547" y="0"/>
                  </a:moveTo>
                  <a:lnTo>
                    <a:pt x="17547" y="0"/>
                  </a:lnTo>
                  <a:lnTo>
                    <a:pt x="17573" y="0"/>
                  </a:lnTo>
                  <a:moveTo>
                    <a:pt x="17600" y="0"/>
                  </a:moveTo>
                  <a:lnTo>
                    <a:pt x="17600" y="0"/>
                  </a:lnTo>
                  <a:lnTo>
                    <a:pt x="17627" y="0"/>
                  </a:lnTo>
                  <a:moveTo>
                    <a:pt x="17653" y="0"/>
                  </a:moveTo>
                  <a:lnTo>
                    <a:pt x="17653" y="0"/>
                  </a:lnTo>
                  <a:lnTo>
                    <a:pt x="17680" y="0"/>
                  </a:lnTo>
                  <a:moveTo>
                    <a:pt x="17707" y="0"/>
                  </a:moveTo>
                  <a:lnTo>
                    <a:pt x="17707" y="0"/>
                  </a:lnTo>
                  <a:lnTo>
                    <a:pt x="17733" y="0"/>
                  </a:lnTo>
                  <a:moveTo>
                    <a:pt x="17760" y="0"/>
                  </a:moveTo>
                  <a:lnTo>
                    <a:pt x="17760" y="0"/>
                  </a:lnTo>
                  <a:lnTo>
                    <a:pt x="17787" y="0"/>
                  </a:lnTo>
                  <a:moveTo>
                    <a:pt x="17813" y="0"/>
                  </a:moveTo>
                  <a:lnTo>
                    <a:pt x="17813" y="0"/>
                  </a:lnTo>
                  <a:lnTo>
                    <a:pt x="17840" y="0"/>
                  </a:lnTo>
                  <a:moveTo>
                    <a:pt x="17867" y="0"/>
                  </a:moveTo>
                  <a:lnTo>
                    <a:pt x="17867" y="0"/>
                  </a:lnTo>
                  <a:lnTo>
                    <a:pt x="17893" y="0"/>
                  </a:lnTo>
                  <a:moveTo>
                    <a:pt x="17920" y="0"/>
                  </a:moveTo>
                  <a:lnTo>
                    <a:pt x="17920" y="0"/>
                  </a:lnTo>
                  <a:lnTo>
                    <a:pt x="17947" y="0"/>
                  </a:lnTo>
                  <a:moveTo>
                    <a:pt x="17973" y="0"/>
                  </a:moveTo>
                  <a:lnTo>
                    <a:pt x="17973" y="0"/>
                  </a:lnTo>
                  <a:lnTo>
                    <a:pt x="18000" y="0"/>
                  </a:lnTo>
                  <a:moveTo>
                    <a:pt x="18027" y="0"/>
                  </a:moveTo>
                  <a:lnTo>
                    <a:pt x="18027" y="0"/>
                  </a:lnTo>
                  <a:lnTo>
                    <a:pt x="18053" y="0"/>
                  </a:lnTo>
                  <a:moveTo>
                    <a:pt x="18080" y="0"/>
                  </a:moveTo>
                  <a:lnTo>
                    <a:pt x="18080" y="0"/>
                  </a:lnTo>
                  <a:lnTo>
                    <a:pt x="18107" y="0"/>
                  </a:lnTo>
                  <a:moveTo>
                    <a:pt x="18133" y="0"/>
                  </a:moveTo>
                  <a:lnTo>
                    <a:pt x="18133" y="0"/>
                  </a:lnTo>
                  <a:lnTo>
                    <a:pt x="18160" y="0"/>
                  </a:lnTo>
                  <a:moveTo>
                    <a:pt x="18187" y="0"/>
                  </a:moveTo>
                  <a:lnTo>
                    <a:pt x="18187" y="0"/>
                  </a:lnTo>
                  <a:lnTo>
                    <a:pt x="18213" y="0"/>
                  </a:lnTo>
                  <a:moveTo>
                    <a:pt x="18240" y="0"/>
                  </a:moveTo>
                  <a:lnTo>
                    <a:pt x="18240" y="0"/>
                  </a:lnTo>
                  <a:lnTo>
                    <a:pt x="18267" y="0"/>
                  </a:lnTo>
                  <a:moveTo>
                    <a:pt x="18293" y="0"/>
                  </a:moveTo>
                  <a:lnTo>
                    <a:pt x="18293" y="0"/>
                  </a:lnTo>
                  <a:lnTo>
                    <a:pt x="18320" y="0"/>
                  </a:lnTo>
                  <a:moveTo>
                    <a:pt x="18347" y="0"/>
                  </a:moveTo>
                  <a:lnTo>
                    <a:pt x="18347" y="0"/>
                  </a:lnTo>
                  <a:lnTo>
                    <a:pt x="18373" y="0"/>
                  </a:lnTo>
                  <a:moveTo>
                    <a:pt x="18400" y="0"/>
                  </a:moveTo>
                  <a:lnTo>
                    <a:pt x="18400" y="0"/>
                  </a:lnTo>
                  <a:lnTo>
                    <a:pt x="18427" y="0"/>
                  </a:lnTo>
                  <a:moveTo>
                    <a:pt x="18453" y="0"/>
                  </a:moveTo>
                  <a:lnTo>
                    <a:pt x="18453" y="0"/>
                  </a:lnTo>
                  <a:lnTo>
                    <a:pt x="18480" y="0"/>
                  </a:lnTo>
                  <a:moveTo>
                    <a:pt x="18507" y="0"/>
                  </a:moveTo>
                  <a:lnTo>
                    <a:pt x="18507" y="0"/>
                  </a:lnTo>
                  <a:lnTo>
                    <a:pt x="18533" y="0"/>
                  </a:lnTo>
                  <a:moveTo>
                    <a:pt x="18560" y="0"/>
                  </a:moveTo>
                  <a:lnTo>
                    <a:pt x="18560" y="0"/>
                  </a:lnTo>
                  <a:lnTo>
                    <a:pt x="18587" y="0"/>
                  </a:lnTo>
                  <a:moveTo>
                    <a:pt x="18613" y="0"/>
                  </a:moveTo>
                  <a:lnTo>
                    <a:pt x="18613" y="0"/>
                  </a:lnTo>
                  <a:lnTo>
                    <a:pt x="18640" y="0"/>
                  </a:lnTo>
                  <a:moveTo>
                    <a:pt x="18667" y="0"/>
                  </a:moveTo>
                  <a:lnTo>
                    <a:pt x="18667" y="0"/>
                  </a:lnTo>
                  <a:lnTo>
                    <a:pt x="18693" y="0"/>
                  </a:lnTo>
                  <a:moveTo>
                    <a:pt x="18720" y="0"/>
                  </a:moveTo>
                  <a:lnTo>
                    <a:pt x="18720" y="0"/>
                  </a:lnTo>
                  <a:lnTo>
                    <a:pt x="18747" y="0"/>
                  </a:lnTo>
                  <a:moveTo>
                    <a:pt x="18773" y="0"/>
                  </a:moveTo>
                  <a:lnTo>
                    <a:pt x="18773" y="0"/>
                  </a:lnTo>
                  <a:lnTo>
                    <a:pt x="18800" y="0"/>
                  </a:lnTo>
                  <a:moveTo>
                    <a:pt x="18827" y="0"/>
                  </a:moveTo>
                  <a:lnTo>
                    <a:pt x="18827" y="0"/>
                  </a:lnTo>
                  <a:lnTo>
                    <a:pt x="18853" y="0"/>
                  </a:lnTo>
                  <a:moveTo>
                    <a:pt x="18880" y="0"/>
                  </a:moveTo>
                  <a:lnTo>
                    <a:pt x="18880" y="0"/>
                  </a:lnTo>
                  <a:lnTo>
                    <a:pt x="18907" y="0"/>
                  </a:lnTo>
                  <a:moveTo>
                    <a:pt x="18933" y="0"/>
                  </a:moveTo>
                  <a:lnTo>
                    <a:pt x="18933" y="0"/>
                  </a:lnTo>
                  <a:lnTo>
                    <a:pt x="18960" y="0"/>
                  </a:lnTo>
                  <a:moveTo>
                    <a:pt x="18987" y="0"/>
                  </a:moveTo>
                  <a:lnTo>
                    <a:pt x="18987" y="0"/>
                  </a:lnTo>
                  <a:lnTo>
                    <a:pt x="19013" y="0"/>
                  </a:lnTo>
                  <a:moveTo>
                    <a:pt x="19040" y="0"/>
                  </a:moveTo>
                  <a:lnTo>
                    <a:pt x="19040" y="0"/>
                  </a:lnTo>
                  <a:lnTo>
                    <a:pt x="19067" y="0"/>
                  </a:lnTo>
                  <a:moveTo>
                    <a:pt x="19093" y="0"/>
                  </a:moveTo>
                  <a:lnTo>
                    <a:pt x="19093" y="0"/>
                  </a:lnTo>
                  <a:lnTo>
                    <a:pt x="19120" y="0"/>
                  </a:lnTo>
                  <a:moveTo>
                    <a:pt x="19147" y="0"/>
                  </a:moveTo>
                  <a:lnTo>
                    <a:pt x="19147" y="0"/>
                  </a:lnTo>
                  <a:lnTo>
                    <a:pt x="19173" y="0"/>
                  </a:lnTo>
                  <a:moveTo>
                    <a:pt x="19200" y="0"/>
                  </a:moveTo>
                  <a:lnTo>
                    <a:pt x="19200" y="0"/>
                  </a:lnTo>
                  <a:lnTo>
                    <a:pt x="19227" y="0"/>
                  </a:lnTo>
                  <a:moveTo>
                    <a:pt x="19253" y="0"/>
                  </a:moveTo>
                  <a:lnTo>
                    <a:pt x="19253" y="0"/>
                  </a:lnTo>
                  <a:lnTo>
                    <a:pt x="19280" y="0"/>
                  </a:lnTo>
                  <a:moveTo>
                    <a:pt x="19307" y="0"/>
                  </a:moveTo>
                  <a:lnTo>
                    <a:pt x="19307" y="0"/>
                  </a:lnTo>
                  <a:lnTo>
                    <a:pt x="19333" y="0"/>
                  </a:lnTo>
                  <a:moveTo>
                    <a:pt x="19360" y="0"/>
                  </a:moveTo>
                  <a:lnTo>
                    <a:pt x="19360" y="0"/>
                  </a:lnTo>
                  <a:lnTo>
                    <a:pt x="19387" y="0"/>
                  </a:lnTo>
                  <a:moveTo>
                    <a:pt x="19413" y="0"/>
                  </a:moveTo>
                  <a:lnTo>
                    <a:pt x="19413" y="0"/>
                  </a:lnTo>
                  <a:lnTo>
                    <a:pt x="19440" y="0"/>
                  </a:lnTo>
                  <a:moveTo>
                    <a:pt x="19467" y="0"/>
                  </a:moveTo>
                  <a:lnTo>
                    <a:pt x="19467" y="0"/>
                  </a:lnTo>
                  <a:lnTo>
                    <a:pt x="19493" y="0"/>
                  </a:lnTo>
                  <a:moveTo>
                    <a:pt x="19520" y="0"/>
                  </a:moveTo>
                  <a:lnTo>
                    <a:pt x="19520" y="0"/>
                  </a:lnTo>
                  <a:lnTo>
                    <a:pt x="19547" y="0"/>
                  </a:lnTo>
                  <a:moveTo>
                    <a:pt x="19573" y="0"/>
                  </a:moveTo>
                  <a:lnTo>
                    <a:pt x="19573" y="0"/>
                  </a:lnTo>
                  <a:lnTo>
                    <a:pt x="19600" y="0"/>
                  </a:lnTo>
                  <a:moveTo>
                    <a:pt x="19627" y="0"/>
                  </a:moveTo>
                  <a:lnTo>
                    <a:pt x="19627" y="0"/>
                  </a:lnTo>
                  <a:lnTo>
                    <a:pt x="19653" y="0"/>
                  </a:lnTo>
                  <a:moveTo>
                    <a:pt x="19680" y="0"/>
                  </a:moveTo>
                  <a:lnTo>
                    <a:pt x="19680" y="0"/>
                  </a:lnTo>
                  <a:lnTo>
                    <a:pt x="19707" y="0"/>
                  </a:lnTo>
                  <a:moveTo>
                    <a:pt x="19733" y="0"/>
                  </a:moveTo>
                  <a:lnTo>
                    <a:pt x="19733" y="0"/>
                  </a:lnTo>
                  <a:lnTo>
                    <a:pt x="19760" y="0"/>
                  </a:lnTo>
                  <a:moveTo>
                    <a:pt x="19787" y="0"/>
                  </a:moveTo>
                  <a:lnTo>
                    <a:pt x="19787" y="0"/>
                  </a:lnTo>
                  <a:lnTo>
                    <a:pt x="19813" y="0"/>
                  </a:lnTo>
                  <a:moveTo>
                    <a:pt x="19840" y="0"/>
                  </a:moveTo>
                  <a:lnTo>
                    <a:pt x="19840" y="0"/>
                  </a:lnTo>
                  <a:lnTo>
                    <a:pt x="19867" y="0"/>
                  </a:lnTo>
                  <a:moveTo>
                    <a:pt x="19893" y="0"/>
                  </a:moveTo>
                  <a:lnTo>
                    <a:pt x="19893" y="0"/>
                  </a:lnTo>
                  <a:lnTo>
                    <a:pt x="19920" y="0"/>
                  </a:lnTo>
                  <a:moveTo>
                    <a:pt x="19947" y="0"/>
                  </a:moveTo>
                  <a:lnTo>
                    <a:pt x="19947" y="0"/>
                  </a:lnTo>
                  <a:lnTo>
                    <a:pt x="19973" y="0"/>
                  </a:lnTo>
                  <a:moveTo>
                    <a:pt x="20000" y="0"/>
                  </a:moveTo>
                  <a:lnTo>
                    <a:pt x="20000" y="0"/>
                  </a:lnTo>
                  <a:lnTo>
                    <a:pt x="20027" y="0"/>
                  </a:lnTo>
                  <a:moveTo>
                    <a:pt x="20053" y="0"/>
                  </a:moveTo>
                  <a:lnTo>
                    <a:pt x="20053" y="0"/>
                  </a:lnTo>
                  <a:lnTo>
                    <a:pt x="20080" y="0"/>
                  </a:lnTo>
                  <a:moveTo>
                    <a:pt x="20107" y="0"/>
                  </a:moveTo>
                  <a:lnTo>
                    <a:pt x="20107" y="0"/>
                  </a:lnTo>
                  <a:lnTo>
                    <a:pt x="20133" y="0"/>
                  </a:lnTo>
                  <a:moveTo>
                    <a:pt x="20160" y="0"/>
                  </a:moveTo>
                  <a:lnTo>
                    <a:pt x="20160" y="0"/>
                  </a:lnTo>
                  <a:lnTo>
                    <a:pt x="20187" y="0"/>
                  </a:lnTo>
                  <a:moveTo>
                    <a:pt x="20213" y="0"/>
                  </a:moveTo>
                  <a:lnTo>
                    <a:pt x="20213" y="0"/>
                  </a:lnTo>
                  <a:lnTo>
                    <a:pt x="20240" y="0"/>
                  </a:lnTo>
                  <a:moveTo>
                    <a:pt x="20267" y="0"/>
                  </a:moveTo>
                  <a:lnTo>
                    <a:pt x="20267" y="0"/>
                  </a:lnTo>
                  <a:lnTo>
                    <a:pt x="20293" y="0"/>
                  </a:lnTo>
                  <a:moveTo>
                    <a:pt x="20320" y="0"/>
                  </a:moveTo>
                  <a:lnTo>
                    <a:pt x="20320" y="0"/>
                  </a:lnTo>
                  <a:lnTo>
                    <a:pt x="20347" y="0"/>
                  </a:lnTo>
                  <a:moveTo>
                    <a:pt x="20373" y="0"/>
                  </a:moveTo>
                  <a:lnTo>
                    <a:pt x="20373" y="0"/>
                  </a:lnTo>
                  <a:lnTo>
                    <a:pt x="20400" y="0"/>
                  </a:lnTo>
                  <a:moveTo>
                    <a:pt x="20427" y="0"/>
                  </a:moveTo>
                  <a:lnTo>
                    <a:pt x="20427" y="0"/>
                  </a:lnTo>
                  <a:lnTo>
                    <a:pt x="20453" y="0"/>
                  </a:lnTo>
                  <a:moveTo>
                    <a:pt x="20480" y="0"/>
                  </a:moveTo>
                  <a:lnTo>
                    <a:pt x="20480" y="0"/>
                  </a:lnTo>
                  <a:lnTo>
                    <a:pt x="20507" y="0"/>
                  </a:lnTo>
                  <a:moveTo>
                    <a:pt x="20533" y="0"/>
                  </a:moveTo>
                  <a:lnTo>
                    <a:pt x="20533" y="0"/>
                  </a:lnTo>
                  <a:lnTo>
                    <a:pt x="20560" y="0"/>
                  </a:lnTo>
                  <a:moveTo>
                    <a:pt x="20587" y="0"/>
                  </a:moveTo>
                  <a:lnTo>
                    <a:pt x="20587" y="0"/>
                  </a:lnTo>
                  <a:lnTo>
                    <a:pt x="20613" y="0"/>
                  </a:lnTo>
                  <a:moveTo>
                    <a:pt x="20640" y="0"/>
                  </a:moveTo>
                  <a:lnTo>
                    <a:pt x="20640" y="0"/>
                  </a:lnTo>
                  <a:lnTo>
                    <a:pt x="20667" y="0"/>
                  </a:lnTo>
                  <a:moveTo>
                    <a:pt x="20693" y="0"/>
                  </a:moveTo>
                  <a:lnTo>
                    <a:pt x="20693" y="0"/>
                  </a:lnTo>
                  <a:lnTo>
                    <a:pt x="20720" y="0"/>
                  </a:lnTo>
                  <a:moveTo>
                    <a:pt x="20747" y="0"/>
                  </a:moveTo>
                  <a:lnTo>
                    <a:pt x="20747" y="0"/>
                  </a:lnTo>
                  <a:lnTo>
                    <a:pt x="20773" y="0"/>
                  </a:lnTo>
                  <a:moveTo>
                    <a:pt x="20800" y="0"/>
                  </a:moveTo>
                  <a:lnTo>
                    <a:pt x="20800" y="0"/>
                  </a:lnTo>
                  <a:lnTo>
                    <a:pt x="20827" y="0"/>
                  </a:lnTo>
                  <a:moveTo>
                    <a:pt x="20853" y="0"/>
                  </a:moveTo>
                  <a:lnTo>
                    <a:pt x="20853" y="0"/>
                  </a:lnTo>
                  <a:lnTo>
                    <a:pt x="20880" y="0"/>
                  </a:lnTo>
                  <a:moveTo>
                    <a:pt x="20907" y="0"/>
                  </a:moveTo>
                  <a:lnTo>
                    <a:pt x="20907" y="0"/>
                  </a:lnTo>
                  <a:lnTo>
                    <a:pt x="20933" y="0"/>
                  </a:lnTo>
                  <a:moveTo>
                    <a:pt x="20960" y="0"/>
                  </a:moveTo>
                  <a:lnTo>
                    <a:pt x="20960" y="0"/>
                  </a:lnTo>
                  <a:lnTo>
                    <a:pt x="20987" y="0"/>
                  </a:lnTo>
                  <a:moveTo>
                    <a:pt x="21013" y="0"/>
                  </a:moveTo>
                  <a:lnTo>
                    <a:pt x="21013" y="0"/>
                  </a:lnTo>
                  <a:lnTo>
                    <a:pt x="21040" y="0"/>
                  </a:lnTo>
                </a:path>
              </a:pathLst>
            </a:custGeom>
            <a:noFill/>
            <a:ln w="6350" cap="flat">
              <a:solidFill>
                <a:srgbClr val="92929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313A5366-C35D-4042-BD9C-EDD644D162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" y="3997"/>
              <a:ext cx="6736" cy="0"/>
            </a:xfrm>
            <a:custGeom>
              <a:avLst/>
              <a:gdLst>
                <a:gd name="T0" fmla="*/ 320 w 21040"/>
                <a:gd name="T1" fmla="*/ 640 w 21040"/>
                <a:gd name="T2" fmla="*/ 987 w 21040"/>
                <a:gd name="T3" fmla="*/ 1333 w 21040"/>
                <a:gd name="T4" fmla="*/ 1653 w 21040"/>
                <a:gd name="T5" fmla="*/ 2000 w 21040"/>
                <a:gd name="T6" fmla="*/ 2347 w 21040"/>
                <a:gd name="T7" fmla="*/ 2667 w 21040"/>
                <a:gd name="T8" fmla="*/ 3013 w 21040"/>
                <a:gd name="T9" fmla="*/ 3360 w 21040"/>
                <a:gd name="T10" fmla="*/ 3680 w 21040"/>
                <a:gd name="T11" fmla="*/ 4027 w 21040"/>
                <a:gd name="T12" fmla="*/ 4373 w 21040"/>
                <a:gd name="T13" fmla="*/ 4693 w 21040"/>
                <a:gd name="T14" fmla="*/ 5040 w 21040"/>
                <a:gd name="T15" fmla="*/ 5387 w 21040"/>
                <a:gd name="T16" fmla="*/ 5707 w 21040"/>
                <a:gd name="T17" fmla="*/ 6053 w 21040"/>
                <a:gd name="T18" fmla="*/ 6400 w 21040"/>
                <a:gd name="T19" fmla="*/ 6720 w 21040"/>
                <a:gd name="T20" fmla="*/ 7067 w 21040"/>
                <a:gd name="T21" fmla="*/ 7413 w 21040"/>
                <a:gd name="T22" fmla="*/ 7733 w 21040"/>
                <a:gd name="T23" fmla="*/ 8080 w 21040"/>
                <a:gd name="T24" fmla="*/ 8427 w 21040"/>
                <a:gd name="T25" fmla="*/ 8747 w 21040"/>
                <a:gd name="T26" fmla="*/ 9093 w 21040"/>
                <a:gd name="T27" fmla="*/ 9440 w 21040"/>
                <a:gd name="T28" fmla="*/ 9760 w 21040"/>
                <a:gd name="T29" fmla="*/ 10107 w 21040"/>
                <a:gd name="T30" fmla="*/ 10453 w 21040"/>
                <a:gd name="T31" fmla="*/ 10773 w 21040"/>
                <a:gd name="T32" fmla="*/ 11120 w 21040"/>
                <a:gd name="T33" fmla="*/ 11467 w 21040"/>
                <a:gd name="T34" fmla="*/ 11787 w 21040"/>
                <a:gd name="T35" fmla="*/ 12133 w 21040"/>
                <a:gd name="T36" fmla="*/ 12480 w 21040"/>
                <a:gd name="T37" fmla="*/ 12800 w 21040"/>
                <a:gd name="T38" fmla="*/ 13147 w 21040"/>
                <a:gd name="T39" fmla="*/ 13493 w 21040"/>
                <a:gd name="T40" fmla="*/ 13813 w 21040"/>
                <a:gd name="T41" fmla="*/ 14160 w 21040"/>
                <a:gd name="T42" fmla="*/ 14507 w 21040"/>
                <a:gd name="T43" fmla="*/ 14827 w 21040"/>
                <a:gd name="T44" fmla="*/ 15173 w 21040"/>
                <a:gd name="T45" fmla="*/ 15520 w 21040"/>
                <a:gd name="T46" fmla="*/ 15840 w 21040"/>
                <a:gd name="T47" fmla="*/ 16187 w 21040"/>
                <a:gd name="T48" fmla="*/ 16533 w 21040"/>
                <a:gd name="T49" fmla="*/ 16853 w 21040"/>
                <a:gd name="T50" fmla="*/ 17200 w 21040"/>
                <a:gd name="T51" fmla="*/ 17547 w 21040"/>
                <a:gd name="T52" fmla="*/ 17867 w 21040"/>
                <a:gd name="T53" fmla="*/ 18213 w 21040"/>
                <a:gd name="T54" fmla="*/ 18560 w 21040"/>
                <a:gd name="T55" fmla="*/ 18880 w 21040"/>
                <a:gd name="T56" fmla="*/ 19227 w 21040"/>
                <a:gd name="T57" fmla="*/ 19573 w 21040"/>
                <a:gd name="T58" fmla="*/ 19893 w 21040"/>
                <a:gd name="T59" fmla="*/ 20240 w 21040"/>
                <a:gd name="T60" fmla="*/ 20587 w 21040"/>
                <a:gd name="T61" fmla="*/ 20907 w 210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21040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80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33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7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40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93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47" y="0"/>
                  </a:lnTo>
                  <a:moveTo>
                    <a:pt x="373" y="0"/>
                  </a:moveTo>
                  <a:lnTo>
                    <a:pt x="373" y="0"/>
                  </a:lnTo>
                  <a:lnTo>
                    <a:pt x="400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53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07" y="0"/>
                  </a:lnTo>
                  <a:moveTo>
                    <a:pt x="533" y="0"/>
                  </a:moveTo>
                  <a:lnTo>
                    <a:pt x="533" y="0"/>
                  </a:lnTo>
                  <a:lnTo>
                    <a:pt x="560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13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67" y="0"/>
                  </a:lnTo>
                  <a:moveTo>
                    <a:pt x="693" y="0"/>
                  </a:moveTo>
                  <a:lnTo>
                    <a:pt x="693" y="0"/>
                  </a:lnTo>
                  <a:lnTo>
                    <a:pt x="720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73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27" y="0"/>
                  </a:lnTo>
                  <a:moveTo>
                    <a:pt x="853" y="0"/>
                  </a:moveTo>
                  <a:lnTo>
                    <a:pt x="853" y="0"/>
                  </a:lnTo>
                  <a:lnTo>
                    <a:pt x="880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33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87" y="0"/>
                  </a:lnTo>
                  <a:moveTo>
                    <a:pt x="1013" y="0"/>
                  </a:moveTo>
                  <a:lnTo>
                    <a:pt x="1013" y="0"/>
                  </a:lnTo>
                  <a:lnTo>
                    <a:pt x="1040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93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47" y="0"/>
                  </a:lnTo>
                  <a:moveTo>
                    <a:pt x="1173" y="0"/>
                  </a:moveTo>
                  <a:lnTo>
                    <a:pt x="1173" y="0"/>
                  </a:lnTo>
                  <a:lnTo>
                    <a:pt x="1200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53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307" y="0"/>
                  </a:lnTo>
                  <a:moveTo>
                    <a:pt x="1333" y="0"/>
                  </a:moveTo>
                  <a:lnTo>
                    <a:pt x="1333" y="0"/>
                  </a:lnTo>
                  <a:lnTo>
                    <a:pt x="1360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13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67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20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73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27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80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33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87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40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93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47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2000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53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107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60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13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67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20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73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27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80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33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87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40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93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47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800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53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907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60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13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67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20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73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27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80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33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87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40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93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47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600" y="0"/>
                  </a:lnTo>
                  <a:moveTo>
                    <a:pt x="3627" y="0"/>
                  </a:moveTo>
                  <a:lnTo>
                    <a:pt x="3627" y="0"/>
                  </a:lnTo>
                  <a:lnTo>
                    <a:pt x="3653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707" y="0"/>
                  </a:lnTo>
                  <a:moveTo>
                    <a:pt x="3733" y="0"/>
                  </a:moveTo>
                  <a:lnTo>
                    <a:pt x="3733" y="0"/>
                  </a:lnTo>
                  <a:lnTo>
                    <a:pt x="3760" y="0"/>
                  </a:lnTo>
                  <a:moveTo>
                    <a:pt x="3787" y="0"/>
                  </a:moveTo>
                  <a:lnTo>
                    <a:pt x="3787" y="0"/>
                  </a:lnTo>
                  <a:lnTo>
                    <a:pt x="3813" y="0"/>
                  </a:lnTo>
                  <a:moveTo>
                    <a:pt x="3840" y="0"/>
                  </a:moveTo>
                  <a:lnTo>
                    <a:pt x="3840" y="0"/>
                  </a:lnTo>
                  <a:lnTo>
                    <a:pt x="3867" y="0"/>
                  </a:lnTo>
                  <a:moveTo>
                    <a:pt x="3893" y="0"/>
                  </a:moveTo>
                  <a:lnTo>
                    <a:pt x="3893" y="0"/>
                  </a:lnTo>
                  <a:lnTo>
                    <a:pt x="3920" y="0"/>
                  </a:lnTo>
                  <a:moveTo>
                    <a:pt x="3947" y="0"/>
                  </a:moveTo>
                  <a:lnTo>
                    <a:pt x="3947" y="0"/>
                  </a:lnTo>
                  <a:lnTo>
                    <a:pt x="3973" y="0"/>
                  </a:lnTo>
                  <a:moveTo>
                    <a:pt x="4000" y="0"/>
                  </a:moveTo>
                  <a:lnTo>
                    <a:pt x="4000" y="0"/>
                  </a:lnTo>
                  <a:lnTo>
                    <a:pt x="4027" y="0"/>
                  </a:lnTo>
                  <a:moveTo>
                    <a:pt x="4053" y="0"/>
                  </a:moveTo>
                  <a:lnTo>
                    <a:pt x="4053" y="0"/>
                  </a:lnTo>
                  <a:lnTo>
                    <a:pt x="4080" y="0"/>
                  </a:lnTo>
                  <a:moveTo>
                    <a:pt x="4107" y="0"/>
                  </a:moveTo>
                  <a:lnTo>
                    <a:pt x="4107" y="0"/>
                  </a:lnTo>
                  <a:lnTo>
                    <a:pt x="4133" y="0"/>
                  </a:lnTo>
                  <a:moveTo>
                    <a:pt x="4160" y="0"/>
                  </a:moveTo>
                  <a:lnTo>
                    <a:pt x="4160" y="0"/>
                  </a:lnTo>
                  <a:lnTo>
                    <a:pt x="4187" y="0"/>
                  </a:lnTo>
                  <a:moveTo>
                    <a:pt x="4213" y="0"/>
                  </a:moveTo>
                  <a:lnTo>
                    <a:pt x="4213" y="0"/>
                  </a:lnTo>
                  <a:lnTo>
                    <a:pt x="4240" y="0"/>
                  </a:lnTo>
                  <a:moveTo>
                    <a:pt x="4267" y="0"/>
                  </a:moveTo>
                  <a:lnTo>
                    <a:pt x="4267" y="0"/>
                  </a:lnTo>
                  <a:lnTo>
                    <a:pt x="4293" y="0"/>
                  </a:lnTo>
                  <a:moveTo>
                    <a:pt x="4320" y="0"/>
                  </a:moveTo>
                  <a:lnTo>
                    <a:pt x="4320" y="0"/>
                  </a:lnTo>
                  <a:lnTo>
                    <a:pt x="4347" y="0"/>
                  </a:lnTo>
                  <a:moveTo>
                    <a:pt x="4373" y="0"/>
                  </a:moveTo>
                  <a:lnTo>
                    <a:pt x="4373" y="0"/>
                  </a:lnTo>
                  <a:lnTo>
                    <a:pt x="4400" y="0"/>
                  </a:lnTo>
                  <a:moveTo>
                    <a:pt x="4427" y="0"/>
                  </a:moveTo>
                  <a:lnTo>
                    <a:pt x="4427" y="0"/>
                  </a:lnTo>
                  <a:lnTo>
                    <a:pt x="4453" y="0"/>
                  </a:lnTo>
                  <a:moveTo>
                    <a:pt x="4480" y="0"/>
                  </a:moveTo>
                  <a:lnTo>
                    <a:pt x="4480" y="0"/>
                  </a:lnTo>
                  <a:lnTo>
                    <a:pt x="4507" y="0"/>
                  </a:lnTo>
                  <a:moveTo>
                    <a:pt x="4533" y="0"/>
                  </a:moveTo>
                  <a:lnTo>
                    <a:pt x="4533" y="0"/>
                  </a:lnTo>
                  <a:lnTo>
                    <a:pt x="4560" y="0"/>
                  </a:lnTo>
                  <a:moveTo>
                    <a:pt x="4587" y="0"/>
                  </a:moveTo>
                  <a:lnTo>
                    <a:pt x="4587" y="0"/>
                  </a:lnTo>
                  <a:lnTo>
                    <a:pt x="4613" y="0"/>
                  </a:lnTo>
                  <a:moveTo>
                    <a:pt x="4640" y="0"/>
                  </a:moveTo>
                  <a:lnTo>
                    <a:pt x="4640" y="0"/>
                  </a:lnTo>
                  <a:lnTo>
                    <a:pt x="4667" y="0"/>
                  </a:lnTo>
                  <a:moveTo>
                    <a:pt x="4693" y="0"/>
                  </a:moveTo>
                  <a:lnTo>
                    <a:pt x="4693" y="0"/>
                  </a:lnTo>
                  <a:lnTo>
                    <a:pt x="4720" y="0"/>
                  </a:lnTo>
                  <a:moveTo>
                    <a:pt x="4747" y="0"/>
                  </a:moveTo>
                  <a:lnTo>
                    <a:pt x="4747" y="0"/>
                  </a:lnTo>
                  <a:lnTo>
                    <a:pt x="4773" y="0"/>
                  </a:lnTo>
                  <a:moveTo>
                    <a:pt x="4800" y="0"/>
                  </a:moveTo>
                  <a:lnTo>
                    <a:pt x="4800" y="0"/>
                  </a:lnTo>
                  <a:lnTo>
                    <a:pt x="4827" y="0"/>
                  </a:lnTo>
                  <a:moveTo>
                    <a:pt x="4853" y="0"/>
                  </a:moveTo>
                  <a:lnTo>
                    <a:pt x="4853" y="0"/>
                  </a:lnTo>
                  <a:lnTo>
                    <a:pt x="4880" y="0"/>
                  </a:lnTo>
                  <a:moveTo>
                    <a:pt x="4907" y="0"/>
                  </a:moveTo>
                  <a:lnTo>
                    <a:pt x="4907" y="0"/>
                  </a:lnTo>
                  <a:lnTo>
                    <a:pt x="4933" y="0"/>
                  </a:lnTo>
                  <a:moveTo>
                    <a:pt x="4960" y="0"/>
                  </a:moveTo>
                  <a:lnTo>
                    <a:pt x="4960" y="0"/>
                  </a:lnTo>
                  <a:lnTo>
                    <a:pt x="4987" y="0"/>
                  </a:lnTo>
                  <a:moveTo>
                    <a:pt x="5013" y="0"/>
                  </a:moveTo>
                  <a:lnTo>
                    <a:pt x="5013" y="0"/>
                  </a:lnTo>
                  <a:lnTo>
                    <a:pt x="5040" y="0"/>
                  </a:lnTo>
                  <a:moveTo>
                    <a:pt x="5067" y="0"/>
                  </a:moveTo>
                  <a:lnTo>
                    <a:pt x="5067" y="0"/>
                  </a:lnTo>
                  <a:lnTo>
                    <a:pt x="5093" y="0"/>
                  </a:lnTo>
                  <a:moveTo>
                    <a:pt x="5120" y="0"/>
                  </a:moveTo>
                  <a:lnTo>
                    <a:pt x="5120" y="0"/>
                  </a:lnTo>
                  <a:lnTo>
                    <a:pt x="5147" y="0"/>
                  </a:lnTo>
                  <a:moveTo>
                    <a:pt x="5173" y="0"/>
                  </a:moveTo>
                  <a:lnTo>
                    <a:pt x="5173" y="0"/>
                  </a:lnTo>
                  <a:lnTo>
                    <a:pt x="5200" y="0"/>
                  </a:lnTo>
                  <a:moveTo>
                    <a:pt x="5227" y="0"/>
                  </a:moveTo>
                  <a:lnTo>
                    <a:pt x="5227" y="0"/>
                  </a:lnTo>
                  <a:lnTo>
                    <a:pt x="5253" y="0"/>
                  </a:lnTo>
                  <a:moveTo>
                    <a:pt x="5280" y="0"/>
                  </a:moveTo>
                  <a:lnTo>
                    <a:pt x="5280" y="0"/>
                  </a:lnTo>
                  <a:lnTo>
                    <a:pt x="5307" y="0"/>
                  </a:lnTo>
                  <a:moveTo>
                    <a:pt x="5333" y="0"/>
                  </a:moveTo>
                  <a:lnTo>
                    <a:pt x="5333" y="0"/>
                  </a:lnTo>
                  <a:lnTo>
                    <a:pt x="5360" y="0"/>
                  </a:lnTo>
                  <a:moveTo>
                    <a:pt x="5387" y="0"/>
                  </a:moveTo>
                  <a:lnTo>
                    <a:pt x="5387" y="0"/>
                  </a:lnTo>
                  <a:lnTo>
                    <a:pt x="5413" y="0"/>
                  </a:lnTo>
                  <a:moveTo>
                    <a:pt x="5440" y="0"/>
                  </a:moveTo>
                  <a:lnTo>
                    <a:pt x="5440" y="0"/>
                  </a:lnTo>
                  <a:lnTo>
                    <a:pt x="5467" y="0"/>
                  </a:lnTo>
                  <a:moveTo>
                    <a:pt x="5493" y="0"/>
                  </a:moveTo>
                  <a:lnTo>
                    <a:pt x="5493" y="0"/>
                  </a:lnTo>
                  <a:lnTo>
                    <a:pt x="5520" y="0"/>
                  </a:lnTo>
                  <a:moveTo>
                    <a:pt x="5547" y="0"/>
                  </a:moveTo>
                  <a:lnTo>
                    <a:pt x="5547" y="0"/>
                  </a:lnTo>
                  <a:lnTo>
                    <a:pt x="5573" y="0"/>
                  </a:lnTo>
                  <a:moveTo>
                    <a:pt x="5600" y="0"/>
                  </a:moveTo>
                  <a:lnTo>
                    <a:pt x="5600" y="0"/>
                  </a:lnTo>
                  <a:lnTo>
                    <a:pt x="5627" y="0"/>
                  </a:lnTo>
                  <a:moveTo>
                    <a:pt x="5653" y="0"/>
                  </a:moveTo>
                  <a:lnTo>
                    <a:pt x="5653" y="0"/>
                  </a:lnTo>
                  <a:lnTo>
                    <a:pt x="5680" y="0"/>
                  </a:lnTo>
                  <a:moveTo>
                    <a:pt x="5707" y="0"/>
                  </a:moveTo>
                  <a:lnTo>
                    <a:pt x="5707" y="0"/>
                  </a:lnTo>
                  <a:lnTo>
                    <a:pt x="5733" y="0"/>
                  </a:lnTo>
                  <a:moveTo>
                    <a:pt x="5760" y="0"/>
                  </a:moveTo>
                  <a:lnTo>
                    <a:pt x="5760" y="0"/>
                  </a:lnTo>
                  <a:lnTo>
                    <a:pt x="5787" y="0"/>
                  </a:lnTo>
                  <a:moveTo>
                    <a:pt x="5813" y="0"/>
                  </a:moveTo>
                  <a:lnTo>
                    <a:pt x="5813" y="0"/>
                  </a:lnTo>
                  <a:lnTo>
                    <a:pt x="5840" y="0"/>
                  </a:lnTo>
                  <a:moveTo>
                    <a:pt x="5867" y="0"/>
                  </a:moveTo>
                  <a:lnTo>
                    <a:pt x="5867" y="0"/>
                  </a:lnTo>
                  <a:lnTo>
                    <a:pt x="5893" y="0"/>
                  </a:lnTo>
                  <a:moveTo>
                    <a:pt x="5920" y="0"/>
                  </a:moveTo>
                  <a:lnTo>
                    <a:pt x="5920" y="0"/>
                  </a:lnTo>
                  <a:lnTo>
                    <a:pt x="5947" y="0"/>
                  </a:lnTo>
                  <a:moveTo>
                    <a:pt x="5973" y="0"/>
                  </a:moveTo>
                  <a:lnTo>
                    <a:pt x="5973" y="0"/>
                  </a:lnTo>
                  <a:lnTo>
                    <a:pt x="6000" y="0"/>
                  </a:lnTo>
                  <a:moveTo>
                    <a:pt x="6027" y="0"/>
                  </a:moveTo>
                  <a:lnTo>
                    <a:pt x="6027" y="0"/>
                  </a:lnTo>
                  <a:lnTo>
                    <a:pt x="6053" y="0"/>
                  </a:lnTo>
                  <a:moveTo>
                    <a:pt x="6080" y="0"/>
                  </a:moveTo>
                  <a:lnTo>
                    <a:pt x="6080" y="0"/>
                  </a:lnTo>
                  <a:lnTo>
                    <a:pt x="6107" y="0"/>
                  </a:lnTo>
                  <a:moveTo>
                    <a:pt x="6133" y="0"/>
                  </a:moveTo>
                  <a:lnTo>
                    <a:pt x="6133" y="0"/>
                  </a:lnTo>
                  <a:lnTo>
                    <a:pt x="6160" y="0"/>
                  </a:lnTo>
                  <a:moveTo>
                    <a:pt x="6187" y="0"/>
                  </a:moveTo>
                  <a:lnTo>
                    <a:pt x="6187" y="0"/>
                  </a:lnTo>
                  <a:lnTo>
                    <a:pt x="6213" y="0"/>
                  </a:lnTo>
                  <a:moveTo>
                    <a:pt x="6240" y="0"/>
                  </a:moveTo>
                  <a:lnTo>
                    <a:pt x="6240" y="0"/>
                  </a:lnTo>
                  <a:lnTo>
                    <a:pt x="6267" y="0"/>
                  </a:lnTo>
                  <a:moveTo>
                    <a:pt x="6293" y="0"/>
                  </a:moveTo>
                  <a:lnTo>
                    <a:pt x="6293" y="0"/>
                  </a:lnTo>
                  <a:lnTo>
                    <a:pt x="6320" y="0"/>
                  </a:lnTo>
                  <a:moveTo>
                    <a:pt x="6347" y="0"/>
                  </a:moveTo>
                  <a:lnTo>
                    <a:pt x="6347" y="0"/>
                  </a:lnTo>
                  <a:lnTo>
                    <a:pt x="6373" y="0"/>
                  </a:lnTo>
                  <a:moveTo>
                    <a:pt x="6400" y="0"/>
                  </a:moveTo>
                  <a:lnTo>
                    <a:pt x="6400" y="0"/>
                  </a:lnTo>
                  <a:lnTo>
                    <a:pt x="6427" y="0"/>
                  </a:lnTo>
                  <a:moveTo>
                    <a:pt x="6453" y="0"/>
                  </a:moveTo>
                  <a:lnTo>
                    <a:pt x="6453" y="0"/>
                  </a:lnTo>
                  <a:lnTo>
                    <a:pt x="6480" y="0"/>
                  </a:lnTo>
                  <a:moveTo>
                    <a:pt x="6507" y="0"/>
                  </a:moveTo>
                  <a:lnTo>
                    <a:pt x="6507" y="0"/>
                  </a:lnTo>
                  <a:lnTo>
                    <a:pt x="6533" y="0"/>
                  </a:lnTo>
                  <a:moveTo>
                    <a:pt x="6560" y="0"/>
                  </a:moveTo>
                  <a:lnTo>
                    <a:pt x="6560" y="0"/>
                  </a:lnTo>
                  <a:lnTo>
                    <a:pt x="6587" y="0"/>
                  </a:lnTo>
                  <a:moveTo>
                    <a:pt x="6613" y="0"/>
                  </a:moveTo>
                  <a:lnTo>
                    <a:pt x="6613" y="0"/>
                  </a:lnTo>
                  <a:lnTo>
                    <a:pt x="6640" y="0"/>
                  </a:lnTo>
                  <a:moveTo>
                    <a:pt x="6667" y="0"/>
                  </a:moveTo>
                  <a:lnTo>
                    <a:pt x="6667" y="0"/>
                  </a:lnTo>
                  <a:lnTo>
                    <a:pt x="6693" y="0"/>
                  </a:lnTo>
                  <a:moveTo>
                    <a:pt x="6720" y="0"/>
                  </a:moveTo>
                  <a:lnTo>
                    <a:pt x="6720" y="0"/>
                  </a:lnTo>
                  <a:lnTo>
                    <a:pt x="6747" y="0"/>
                  </a:lnTo>
                  <a:moveTo>
                    <a:pt x="6773" y="0"/>
                  </a:moveTo>
                  <a:lnTo>
                    <a:pt x="6773" y="0"/>
                  </a:lnTo>
                  <a:lnTo>
                    <a:pt x="6800" y="0"/>
                  </a:lnTo>
                  <a:moveTo>
                    <a:pt x="6827" y="0"/>
                  </a:moveTo>
                  <a:lnTo>
                    <a:pt x="6827" y="0"/>
                  </a:lnTo>
                  <a:lnTo>
                    <a:pt x="6853" y="0"/>
                  </a:lnTo>
                  <a:moveTo>
                    <a:pt x="6880" y="0"/>
                  </a:moveTo>
                  <a:lnTo>
                    <a:pt x="6880" y="0"/>
                  </a:lnTo>
                  <a:lnTo>
                    <a:pt x="6907" y="0"/>
                  </a:lnTo>
                  <a:moveTo>
                    <a:pt x="6933" y="0"/>
                  </a:moveTo>
                  <a:lnTo>
                    <a:pt x="6933" y="0"/>
                  </a:lnTo>
                  <a:lnTo>
                    <a:pt x="6960" y="0"/>
                  </a:lnTo>
                  <a:moveTo>
                    <a:pt x="6987" y="0"/>
                  </a:moveTo>
                  <a:lnTo>
                    <a:pt x="6987" y="0"/>
                  </a:lnTo>
                  <a:lnTo>
                    <a:pt x="7013" y="0"/>
                  </a:lnTo>
                  <a:moveTo>
                    <a:pt x="7040" y="0"/>
                  </a:moveTo>
                  <a:lnTo>
                    <a:pt x="7040" y="0"/>
                  </a:lnTo>
                  <a:lnTo>
                    <a:pt x="7067" y="0"/>
                  </a:lnTo>
                  <a:moveTo>
                    <a:pt x="7093" y="0"/>
                  </a:moveTo>
                  <a:lnTo>
                    <a:pt x="7093" y="0"/>
                  </a:lnTo>
                  <a:lnTo>
                    <a:pt x="7120" y="0"/>
                  </a:lnTo>
                  <a:moveTo>
                    <a:pt x="7147" y="0"/>
                  </a:moveTo>
                  <a:lnTo>
                    <a:pt x="7147" y="0"/>
                  </a:lnTo>
                  <a:lnTo>
                    <a:pt x="7173" y="0"/>
                  </a:lnTo>
                  <a:moveTo>
                    <a:pt x="7200" y="0"/>
                  </a:moveTo>
                  <a:lnTo>
                    <a:pt x="7200" y="0"/>
                  </a:lnTo>
                  <a:lnTo>
                    <a:pt x="7227" y="0"/>
                  </a:lnTo>
                  <a:moveTo>
                    <a:pt x="7253" y="0"/>
                  </a:moveTo>
                  <a:lnTo>
                    <a:pt x="7253" y="0"/>
                  </a:lnTo>
                  <a:lnTo>
                    <a:pt x="7280" y="0"/>
                  </a:lnTo>
                  <a:moveTo>
                    <a:pt x="7307" y="0"/>
                  </a:moveTo>
                  <a:lnTo>
                    <a:pt x="7307" y="0"/>
                  </a:lnTo>
                  <a:lnTo>
                    <a:pt x="7333" y="0"/>
                  </a:lnTo>
                  <a:moveTo>
                    <a:pt x="7360" y="0"/>
                  </a:moveTo>
                  <a:lnTo>
                    <a:pt x="7360" y="0"/>
                  </a:lnTo>
                  <a:lnTo>
                    <a:pt x="7387" y="0"/>
                  </a:lnTo>
                  <a:moveTo>
                    <a:pt x="7413" y="0"/>
                  </a:moveTo>
                  <a:lnTo>
                    <a:pt x="7413" y="0"/>
                  </a:lnTo>
                  <a:lnTo>
                    <a:pt x="7440" y="0"/>
                  </a:lnTo>
                  <a:moveTo>
                    <a:pt x="7467" y="0"/>
                  </a:moveTo>
                  <a:lnTo>
                    <a:pt x="7467" y="0"/>
                  </a:lnTo>
                  <a:lnTo>
                    <a:pt x="7493" y="0"/>
                  </a:lnTo>
                  <a:moveTo>
                    <a:pt x="7520" y="0"/>
                  </a:moveTo>
                  <a:lnTo>
                    <a:pt x="7520" y="0"/>
                  </a:lnTo>
                  <a:lnTo>
                    <a:pt x="7547" y="0"/>
                  </a:lnTo>
                  <a:moveTo>
                    <a:pt x="7573" y="0"/>
                  </a:moveTo>
                  <a:lnTo>
                    <a:pt x="7573" y="0"/>
                  </a:lnTo>
                  <a:lnTo>
                    <a:pt x="7600" y="0"/>
                  </a:lnTo>
                  <a:moveTo>
                    <a:pt x="7627" y="0"/>
                  </a:moveTo>
                  <a:lnTo>
                    <a:pt x="7627" y="0"/>
                  </a:lnTo>
                  <a:lnTo>
                    <a:pt x="7653" y="0"/>
                  </a:lnTo>
                  <a:moveTo>
                    <a:pt x="7680" y="0"/>
                  </a:moveTo>
                  <a:lnTo>
                    <a:pt x="7680" y="0"/>
                  </a:lnTo>
                  <a:lnTo>
                    <a:pt x="7707" y="0"/>
                  </a:lnTo>
                  <a:moveTo>
                    <a:pt x="7733" y="0"/>
                  </a:moveTo>
                  <a:lnTo>
                    <a:pt x="7733" y="0"/>
                  </a:lnTo>
                  <a:lnTo>
                    <a:pt x="7760" y="0"/>
                  </a:lnTo>
                  <a:moveTo>
                    <a:pt x="7787" y="0"/>
                  </a:moveTo>
                  <a:lnTo>
                    <a:pt x="7787" y="0"/>
                  </a:lnTo>
                  <a:lnTo>
                    <a:pt x="7813" y="0"/>
                  </a:lnTo>
                  <a:moveTo>
                    <a:pt x="7840" y="0"/>
                  </a:moveTo>
                  <a:lnTo>
                    <a:pt x="7840" y="0"/>
                  </a:lnTo>
                  <a:lnTo>
                    <a:pt x="7867" y="0"/>
                  </a:lnTo>
                  <a:moveTo>
                    <a:pt x="7893" y="0"/>
                  </a:moveTo>
                  <a:lnTo>
                    <a:pt x="7893" y="0"/>
                  </a:lnTo>
                  <a:lnTo>
                    <a:pt x="7920" y="0"/>
                  </a:lnTo>
                  <a:moveTo>
                    <a:pt x="7947" y="0"/>
                  </a:moveTo>
                  <a:lnTo>
                    <a:pt x="7947" y="0"/>
                  </a:lnTo>
                  <a:lnTo>
                    <a:pt x="7973" y="0"/>
                  </a:lnTo>
                  <a:moveTo>
                    <a:pt x="8000" y="0"/>
                  </a:moveTo>
                  <a:lnTo>
                    <a:pt x="8000" y="0"/>
                  </a:lnTo>
                  <a:lnTo>
                    <a:pt x="8027" y="0"/>
                  </a:lnTo>
                  <a:moveTo>
                    <a:pt x="8053" y="0"/>
                  </a:moveTo>
                  <a:lnTo>
                    <a:pt x="8053" y="0"/>
                  </a:lnTo>
                  <a:lnTo>
                    <a:pt x="8080" y="0"/>
                  </a:lnTo>
                  <a:moveTo>
                    <a:pt x="8107" y="0"/>
                  </a:moveTo>
                  <a:lnTo>
                    <a:pt x="8107" y="0"/>
                  </a:lnTo>
                  <a:lnTo>
                    <a:pt x="8133" y="0"/>
                  </a:lnTo>
                  <a:moveTo>
                    <a:pt x="8160" y="0"/>
                  </a:moveTo>
                  <a:lnTo>
                    <a:pt x="8160" y="0"/>
                  </a:lnTo>
                  <a:lnTo>
                    <a:pt x="8187" y="0"/>
                  </a:lnTo>
                  <a:moveTo>
                    <a:pt x="8213" y="0"/>
                  </a:moveTo>
                  <a:lnTo>
                    <a:pt x="8213" y="0"/>
                  </a:lnTo>
                  <a:lnTo>
                    <a:pt x="8240" y="0"/>
                  </a:lnTo>
                  <a:moveTo>
                    <a:pt x="8267" y="0"/>
                  </a:moveTo>
                  <a:lnTo>
                    <a:pt x="8267" y="0"/>
                  </a:lnTo>
                  <a:lnTo>
                    <a:pt x="8293" y="0"/>
                  </a:lnTo>
                  <a:moveTo>
                    <a:pt x="8320" y="0"/>
                  </a:moveTo>
                  <a:lnTo>
                    <a:pt x="8320" y="0"/>
                  </a:lnTo>
                  <a:lnTo>
                    <a:pt x="8347" y="0"/>
                  </a:lnTo>
                  <a:moveTo>
                    <a:pt x="8373" y="0"/>
                  </a:moveTo>
                  <a:lnTo>
                    <a:pt x="8373" y="0"/>
                  </a:lnTo>
                  <a:lnTo>
                    <a:pt x="8400" y="0"/>
                  </a:lnTo>
                  <a:moveTo>
                    <a:pt x="8427" y="0"/>
                  </a:moveTo>
                  <a:lnTo>
                    <a:pt x="8427" y="0"/>
                  </a:lnTo>
                  <a:lnTo>
                    <a:pt x="8453" y="0"/>
                  </a:lnTo>
                  <a:moveTo>
                    <a:pt x="8480" y="0"/>
                  </a:moveTo>
                  <a:lnTo>
                    <a:pt x="8480" y="0"/>
                  </a:lnTo>
                  <a:lnTo>
                    <a:pt x="8507" y="0"/>
                  </a:lnTo>
                  <a:moveTo>
                    <a:pt x="8533" y="0"/>
                  </a:moveTo>
                  <a:lnTo>
                    <a:pt x="8533" y="0"/>
                  </a:lnTo>
                  <a:lnTo>
                    <a:pt x="8560" y="0"/>
                  </a:lnTo>
                  <a:moveTo>
                    <a:pt x="8587" y="0"/>
                  </a:moveTo>
                  <a:lnTo>
                    <a:pt x="8587" y="0"/>
                  </a:lnTo>
                  <a:lnTo>
                    <a:pt x="8613" y="0"/>
                  </a:lnTo>
                  <a:moveTo>
                    <a:pt x="8640" y="0"/>
                  </a:moveTo>
                  <a:lnTo>
                    <a:pt x="8640" y="0"/>
                  </a:lnTo>
                  <a:lnTo>
                    <a:pt x="8667" y="0"/>
                  </a:lnTo>
                  <a:moveTo>
                    <a:pt x="8693" y="0"/>
                  </a:moveTo>
                  <a:lnTo>
                    <a:pt x="8693" y="0"/>
                  </a:lnTo>
                  <a:lnTo>
                    <a:pt x="8720" y="0"/>
                  </a:lnTo>
                  <a:moveTo>
                    <a:pt x="8747" y="0"/>
                  </a:moveTo>
                  <a:lnTo>
                    <a:pt x="8747" y="0"/>
                  </a:lnTo>
                  <a:lnTo>
                    <a:pt x="8773" y="0"/>
                  </a:lnTo>
                  <a:moveTo>
                    <a:pt x="8800" y="0"/>
                  </a:moveTo>
                  <a:lnTo>
                    <a:pt x="8800" y="0"/>
                  </a:lnTo>
                  <a:lnTo>
                    <a:pt x="8827" y="0"/>
                  </a:lnTo>
                  <a:moveTo>
                    <a:pt x="8853" y="0"/>
                  </a:moveTo>
                  <a:lnTo>
                    <a:pt x="8853" y="0"/>
                  </a:lnTo>
                  <a:lnTo>
                    <a:pt x="8880" y="0"/>
                  </a:lnTo>
                  <a:moveTo>
                    <a:pt x="8907" y="0"/>
                  </a:moveTo>
                  <a:lnTo>
                    <a:pt x="8907" y="0"/>
                  </a:lnTo>
                  <a:lnTo>
                    <a:pt x="8933" y="0"/>
                  </a:lnTo>
                  <a:moveTo>
                    <a:pt x="8960" y="0"/>
                  </a:moveTo>
                  <a:lnTo>
                    <a:pt x="8960" y="0"/>
                  </a:lnTo>
                  <a:lnTo>
                    <a:pt x="8987" y="0"/>
                  </a:lnTo>
                  <a:moveTo>
                    <a:pt x="9013" y="0"/>
                  </a:moveTo>
                  <a:lnTo>
                    <a:pt x="9013" y="0"/>
                  </a:lnTo>
                  <a:lnTo>
                    <a:pt x="9040" y="0"/>
                  </a:lnTo>
                  <a:moveTo>
                    <a:pt x="9067" y="0"/>
                  </a:moveTo>
                  <a:lnTo>
                    <a:pt x="9067" y="0"/>
                  </a:lnTo>
                  <a:lnTo>
                    <a:pt x="9093" y="0"/>
                  </a:lnTo>
                  <a:moveTo>
                    <a:pt x="9120" y="0"/>
                  </a:moveTo>
                  <a:lnTo>
                    <a:pt x="9120" y="0"/>
                  </a:lnTo>
                  <a:lnTo>
                    <a:pt x="9147" y="0"/>
                  </a:lnTo>
                  <a:moveTo>
                    <a:pt x="9173" y="0"/>
                  </a:moveTo>
                  <a:lnTo>
                    <a:pt x="9173" y="0"/>
                  </a:lnTo>
                  <a:lnTo>
                    <a:pt x="9200" y="0"/>
                  </a:lnTo>
                  <a:moveTo>
                    <a:pt x="9227" y="0"/>
                  </a:moveTo>
                  <a:lnTo>
                    <a:pt x="9227" y="0"/>
                  </a:lnTo>
                  <a:lnTo>
                    <a:pt x="9253" y="0"/>
                  </a:lnTo>
                  <a:moveTo>
                    <a:pt x="9280" y="0"/>
                  </a:moveTo>
                  <a:lnTo>
                    <a:pt x="9280" y="0"/>
                  </a:lnTo>
                  <a:lnTo>
                    <a:pt x="9307" y="0"/>
                  </a:lnTo>
                  <a:moveTo>
                    <a:pt x="9333" y="0"/>
                  </a:moveTo>
                  <a:lnTo>
                    <a:pt x="9333" y="0"/>
                  </a:lnTo>
                  <a:lnTo>
                    <a:pt x="9360" y="0"/>
                  </a:lnTo>
                  <a:moveTo>
                    <a:pt x="9387" y="0"/>
                  </a:moveTo>
                  <a:lnTo>
                    <a:pt x="9387" y="0"/>
                  </a:lnTo>
                  <a:lnTo>
                    <a:pt x="9413" y="0"/>
                  </a:lnTo>
                  <a:moveTo>
                    <a:pt x="9440" y="0"/>
                  </a:moveTo>
                  <a:lnTo>
                    <a:pt x="9440" y="0"/>
                  </a:lnTo>
                  <a:lnTo>
                    <a:pt x="9467" y="0"/>
                  </a:lnTo>
                  <a:moveTo>
                    <a:pt x="9493" y="0"/>
                  </a:moveTo>
                  <a:lnTo>
                    <a:pt x="9493" y="0"/>
                  </a:lnTo>
                  <a:lnTo>
                    <a:pt x="9520" y="0"/>
                  </a:lnTo>
                  <a:moveTo>
                    <a:pt x="9547" y="0"/>
                  </a:moveTo>
                  <a:lnTo>
                    <a:pt x="9547" y="0"/>
                  </a:lnTo>
                  <a:lnTo>
                    <a:pt x="9573" y="0"/>
                  </a:lnTo>
                  <a:moveTo>
                    <a:pt x="9600" y="0"/>
                  </a:moveTo>
                  <a:lnTo>
                    <a:pt x="9600" y="0"/>
                  </a:lnTo>
                  <a:lnTo>
                    <a:pt x="9627" y="0"/>
                  </a:lnTo>
                  <a:moveTo>
                    <a:pt x="9653" y="0"/>
                  </a:moveTo>
                  <a:lnTo>
                    <a:pt x="9653" y="0"/>
                  </a:lnTo>
                  <a:lnTo>
                    <a:pt x="9680" y="0"/>
                  </a:lnTo>
                  <a:moveTo>
                    <a:pt x="9707" y="0"/>
                  </a:moveTo>
                  <a:lnTo>
                    <a:pt x="9707" y="0"/>
                  </a:lnTo>
                  <a:lnTo>
                    <a:pt x="9733" y="0"/>
                  </a:lnTo>
                  <a:moveTo>
                    <a:pt x="9760" y="0"/>
                  </a:moveTo>
                  <a:lnTo>
                    <a:pt x="9760" y="0"/>
                  </a:lnTo>
                  <a:lnTo>
                    <a:pt x="9787" y="0"/>
                  </a:lnTo>
                  <a:moveTo>
                    <a:pt x="9813" y="0"/>
                  </a:moveTo>
                  <a:lnTo>
                    <a:pt x="9813" y="0"/>
                  </a:lnTo>
                  <a:lnTo>
                    <a:pt x="9840" y="0"/>
                  </a:lnTo>
                  <a:moveTo>
                    <a:pt x="9867" y="0"/>
                  </a:moveTo>
                  <a:lnTo>
                    <a:pt x="9867" y="0"/>
                  </a:lnTo>
                  <a:lnTo>
                    <a:pt x="9893" y="0"/>
                  </a:lnTo>
                  <a:moveTo>
                    <a:pt x="9920" y="0"/>
                  </a:moveTo>
                  <a:lnTo>
                    <a:pt x="9920" y="0"/>
                  </a:lnTo>
                  <a:lnTo>
                    <a:pt x="9947" y="0"/>
                  </a:lnTo>
                  <a:moveTo>
                    <a:pt x="9973" y="0"/>
                  </a:moveTo>
                  <a:lnTo>
                    <a:pt x="9973" y="0"/>
                  </a:lnTo>
                  <a:lnTo>
                    <a:pt x="10000" y="0"/>
                  </a:lnTo>
                  <a:moveTo>
                    <a:pt x="10027" y="0"/>
                  </a:moveTo>
                  <a:lnTo>
                    <a:pt x="10027" y="0"/>
                  </a:lnTo>
                  <a:lnTo>
                    <a:pt x="10053" y="0"/>
                  </a:lnTo>
                  <a:moveTo>
                    <a:pt x="10080" y="0"/>
                  </a:moveTo>
                  <a:lnTo>
                    <a:pt x="10080" y="0"/>
                  </a:lnTo>
                  <a:lnTo>
                    <a:pt x="10107" y="0"/>
                  </a:lnTo>
                  <a:moveTo>
                    <a:pt x="10133" y="0"/>
                  </a:moveTo>
                  <a:lnTo>
                    <a:pt x="10133" y="0"/>
                  </a:lnTo>
                  <a:lnTo>
                    <a:pt x="10160" y="0"/>
                  </a:lnTo>
                  <a:moveTo>
                    <a:pt x="10187" y="0"/>
                  </a:moveTo>
                  <a:lnTo>
                    <a:pt x="10187" y="0"/>
                  </a:lnTo>
                  <a:lnTo>
                    <a:pt x="10213" y="0"/>
                  </a:lnTo>
                  <a:moveTo>
                    <a:pt x="10240" y="0"/>
                  </a:moveTo>
                  <a:lnTo>
                    <a:pt x="10240" y="0"/>
                  </a:lnTo>
                  <a:lnTo>
                    <a:pt x="10267" y="0"/>
                  </a:lnTo>
                  <a:moveTo>
                    <a:pt x="10293" y="0"/>
                  </a:moveTo>
                  <a:lnTo>
                    <a:pt x="10293" y="0"/>
                  </a:lnTo>
                  <a:lnTo>
                    <a:pt x="10320" y="0"/>
                  </a:lnTo>
                  <a:moveTo>
                    <a:pt x="10347" y="0"/>
                  </a:moveTo>
                  <a:lnTo>
                    <a:pt x="10347" y="0"/>
                  </a:lnTo>
                  <a:lnTo>
                    <a:pt x="10373" y="0"/>
                  </a:lnTo>
                  <a:moveTo>
                    <a:pt x="10400" y="0"/>
                  </a:moveTo>
                  <a:lnTo>
                    <a:pt x="10400" y="0"/>
                  </a:lnTo>
                  <a:lnTo>
                    <a:pt x="10427" y="0"/>
                  </a:lnTo>
                  <a:moveTo>
                    <a:pt x="10453" y="0"/>
                  </a:moveTo>
                  <a:lnTo>
                    <a:pt x="10453" y="0"/>
                  </a:lnTo>
                  <a:lnTo>
                    <a:pt x="10480" y="0"/>
                  </a:lnTo>
                  <a:moveTo>
                    <a:pt x="10507" y="0"/>
                  </a:moveTo>
                  <a:lnTo>
                    <a:pt x="10507" y="0"/>
                  </a:lnTo>
                  <a:lnTo>
                    <a:pt x="10533" y="0"/>
                  </a:lnTo>
                  <a:moveTo>
                    <a:pt x="10560" y="0"/>
                  </a:moveTo>
                  <a:lnTo>
                    <a:pt x="10560" y="0"/>
                  </a:lnTo>
                  <a:lnTo>
                    <a:pt x="10587" y="0"/>
                  </a:lnTo>
                  <a:moveTo>
                    <a:pt x="10613" y="0"/>
                  </a:moveTo>
                  <a:lnTo>
                    <a:pt x="10613" y="0"/>
                  </a:lnTo>
                  <a:lnTo>
                    <a:pt x="10640" y="0"/>
                  </a:lnTo>
                  <a:moveTo>
                    <a:pt x="10667" y="0"/>
                  </a:moveTo>
                  <a:lnTo>
                    <a:pt x="10667" y="0"/>
                  </a:lnTo>
                  <a:lnTo>
                    <a:pt x="10693" y="0"/>
                  </a:lnTo>
                  <a:moveTo>
                    <a:pt x="10720" y="0"/>
                  </a:moveTo>
                  <a:lnTo>
                    <a:pt x="10720" y="0"/>
                  </a:lnTo>
                  <a:lnTo>
                    <a:pt x="10747" y="0"/>
                  </a:lnTo>
                  <a:moveTo>
                    <a:pt x="10773" y="0"/>
                  </a:moveTo>
                  <a:lnTo>
                    <a:pt x="10773" y="0"/>
                  </a:lnTo>
                  <a:lnTo>
                    <a:pt x="10800" y="0"/>
                  </a:lnTo>
                  <a:moveTo>
                    <a:pt x="10827" y="0"/>
                  </a:moveTo>
                  <a:lnTo>
                    <a:pt x="10827" y="0"/>
                  </a:lnTo>
                  <a:lnTo>
                    <a:pt x="10853" y="0"/>
                  </a:lnTo>
                  <a:moveTo>
                    <a:pt x="10880" y="0"/>
                  </a:moveTo>
                  <a:lnTo>
                    <a:pt x="10880" y="0"/>
                  </a:lnTo>
                  <a:lnTo>
                    <a:pt x="10907" y="0"/>
                  </a:lnTo>
                  <a:moveTo>
                    <a:pt x="10933" y="0"/>
                  </a:moveTo>
                  <a:lnTo>
                    <a:pt x="10933" y="0"/>
                  </a:lnTo>
                  <a:lnTo>
                    <a:pt x="10960" y="0"/>
                  </a:lnTo>
                  <a:moveTo>
                    <a:pt x="10987" y="0"/>
                  </a:moveTo>
                  <a:lnTo>
                    <a:pt x="10987" y="0"/>
                  </a:lnTo>
                  <a:lnTo>
                    <a:pt x="11013" y="0"/>
                  </a:lnTo>
                  <a:moveTo>
                    <a:pt x="11040" y="0"/>
                  </a:moveTo>
                  <a:lnTo>
                    <a:pt x="11040" y="0"/>
                  </a:lnTo>
                  <a:lnTo>
                    <a:pt x="11067" y="0"/>
                  </a:lnTo>
                  <a:moveTo>
                    <a:pt x="11093" y="0"/>
                  </a:moveTo>
                  <a:lnTo>
                    <a:pt x="11093" y="0"/>
                  </a:lnTo>
                  <a:lnTo>
                    <a:pt x="11120" y="0"/>
                  </a:lnTo>
                  <a:moveTo>
                    <a:pt x="11147" y="0"/>
                  </a:moveTo>
                  <a:lnTo>
                    <a:pt x="11147" y="0"/>
                  </a:lnTo>
                  <a:lnTo>
                    <a:pt x="11173" y="0"/>
                  </a:lnTo>
                  <a:moveTo>
                    <a:pt x="11200" y="0"/>
                  </a:moveTo>
                  <a:lnTo>
                    <a:pt x="11200" y="0"/>
                  </a:lnTo>
                  <a:lnTo>
                    <a:pt x="11227" y="0"/>
                  </a:lnTo>
                  <a:moveTo>
                    <a:pt x="11253" y="0"/>
                  </a:moveTo>
                  <a:lnTo>
                    <a:pt x="11253" y="0"/>
                  </a:lnTo>
                  <a:lnTo>
                    <a:pt x="11280" y="0"/>
                  </a:lnTo>
                  <a:moveTo>
                    <a:pt x="11307" y="0"/>
                  </a:moveTo>
                  <a:lnTo>
                    <a:pt x="11307" y="0"/>
                  </a:lnTo>
                  <a:lnTo>
                    <a:pt x="11333" y="0"/>
                  </a:lnTo>
                  <a:moveTo>
                    <a:pt x="11360" y="0"/>
                  </a:moveTo>
                  <a:lnTo>
                    <a:pt x="11360" y="0"/>
                  </a:lnTo>
                  <a:lnTo>
                    <a:pt x="11387" y="0"/>
                  </a:lnTo>
                  <a:moveTo>
                    <a:pt x="11413" y="0"/>
                  </a:moveTo>
                  <a:lnTo>
                    <a:pt x="11413" y="0"/>
                  </a:lnTo>
                  <a:lnTo>
                    <a:pt x="11440" y="0"/>
                  </a:lnTo>
                  <a:moveTo>
                    <a:pt x="11467" y="0"/>
                  </a:moveTo>
                  <a:lnTo>
                    <a:pt x="11467" y="0"/>
                  </a:lnTo>
                  <a:lnTo>
                    <a:pt x="11493" y="0"/>
                  </a:lnTo>
                  <a:moveTo>
                    <a:pt x="11520" y="0"/>
                  </a:moveTo>
                  <a:lnTo>
                    <a:pt x="11520" y="0"/>
                  </a:lnTo>
                  <a:lnTo>
                    <a:pt x="11547" y="0"/>
                  </a:lnTo>
                  <a:moveTo>
                    <a:pt x="11573" y="0"/>
                  </a:moveTo>
                  <a:lnTo>
                    <a:pt x="11573" y="0"/>
                  </a:lnTo>
                  <a:lnTo>
                    <a:pt x="11600" y="0"/>
                  </a:lnTo>
                  <a:moveTo>
                    <a:pt x="11627" y="0"/>
                  </a:moveTo>
                  <a:lnTo>
                    <a:pt x="11627" y="0"/>
                  </a:lnTo>
                  <a:lnTo>
                    <a:pt x="11653" y="0"/>
                  </a:lnTo>
                  <a:moveTo>
                    <a:pt x="11680" y="0"/>
                  </a:moveTo>
                  <a:lnTo>
                    <a:pt x="11680" y="0"/>
                  </a:lnTo>
                  <a:lnTo>
                    <a:pt x="11707" y="0"/>
                  </a:lnTo>
                  <a:moveTo>
                    <a:pt x="11733" y="0"/>
                  </a:moveTo>
                  <a:lnTo>
                    <a:pt x="11733" y="0"/>
                  </a:lnTo>
                  <a:lnTo>
                    <a:pt x="11760" y="0"/>
                  </a:lnTo>
                  <a:moveTo>
                    <a:pt x="11787" y="0"/>
                  </a:moveTo>
                  <a:lnTo>
                    <a:pt x="11787" y="0"/>
                  </a:lnTo>
                  <a:lnTo>
                    <a:pt x="11813" y="0"/>
                  </a:lnTo>
                  <a:moveTo>
                    <a:pt x="11840" y="0"/>
                  </a:moveTo>
                  <a:lnTo>
                    <a:pt x="11840" y="0"/>
                  </a:lnTo>
                  <a:lnTo>
                    <a:pt x="11867" y="0"/>
                  </a:lnTo>
                  <a:moveTo>
                    <a:pt x="11893" y="0"/>
                  </a:moveTo>
                  <a:lnTo>
                    <a:pt x="11893" y="0"/>
                  </a:lnTo>
                  <a:lnTo>
                    <a:pt x="11920" y="0"/>
                  </a:lnTo>
                  <a:moveTo>
                    <a:pt x="11947" y="0"/>
                  </a:moveTo>
                  <a:lnTo>
                    <a:pt x="11947" y="0"/>
                  </a:lnTo>
                  <a:lnTo>
                    <a:pt x="11973" y="0"/>
                  </a:lnTo>
                  <a:moveTo>
                    <a:pt x="12000" y="0"/>
                  </a:moveTo>
                  <a:lnTo>
                    <a:pt x="12000" y="0"/>
                  </a:lnTo>
                  <a:lnTo>
                    <a:pt x="12027" y="0"/>
                  </a:lnTo>
                  <a:moveTo>
                    <a:pt x="12053" y="0"/>
                  </a:moveTo>
                  <a:lnTo>
                    <a:pt x="12053" y="0"/>
                  </a:lnTo>
                  <a:lnTo>
                    <a:pt x="12080" y="0"/>
                  </a:lnTo>
                  <a:moveTo>
                    <a:pt x="12107" y="0"/>
                  </a:moveTo>
                  <a:lnTo>
                    <a:pt x="12107" y="0"/>
                  </a:lnTo>
                  <a:lnTo>
                    <a:pt x="12133" y="0"/>
                  </a:lnTo>
                  <a:moveTo>
                    <a:pt x="12160" y="0"/>
                  </a:moveTo>
                  <a:lnTo>
                    <a:pt x="12160" y="0"/>
                  </a:lnTo>
                  <a:lnTo>
                    <a:pt x="12187" y="0"/>
                  </a:lnTo>
                  <a:moveTo>
                    <a:pt x="12213" y="0"/>
                  </a:moveTo>
                  <a:lnTo>
                    <a:pt x="12213" y="0"/>
                  </a:lnTo>
                  <a:lnTo>
                    <a:pt x="12240" y="0"/>
                  </a:lnTo>
                  <a:moveTo>
                    <a:pt x="12267" y="0"/>
                  </a:moveTo>
                  <a:lnTo>
                    <a:pt x="12267" y="0"/>
                  </a:lnTo>
                  <a:lnTo>
                    <a:pt x="12293" y="0"/>
                  </a:lnTo>
                  <a:moveTo>
                    <a:pt x="12320" y="0"/>
                  </a:moveTo>
                  <a:lnTo>
                    <a:pt x="12320" y="0"/>
                  </a:lnTo>
                  <a:lnTo>
                    <a:pt x="12347" y="0"/>
                  </a:lnTo>
                  <a:moveTo>
                    <a:pt x="12373" y="0"/>
                  </a:moveTo>
                  <a:lnTo>
                    <a:pt x="12373" y="0"/>
                  </a:lnTo>
                  <a:lnTo>
                    <a:pt x="12400" y="0"/>
                  </a:lnTo>
                  <a:moveTo>
                    <a:pt x="12427" y="0"/>
                  </a:moveTo>
                  <a:lnTo>
                    <a:pt x="12427" y="0"/>
                  </a:lnTo>
                  <a:lnTo>
                    <a:pt x="12453" y="0"/>
                  </a:lnTo>
                  <a:moveTo>
                    <a:pt x="12480" y="0"/>
                  </a:moveTo>
                  <a:lnTo>
                    <a:pt x="12480" y="0"/>
                  </a:lnTo>
                  <a:lnTo>
                    <a:pt x="12507" y="0"/>
                  </a:lnTo>
                  <a:moveTo>
                    <a:pt x="12533" y="0"/>
                  </a:moveTo>
                  <a:lnTo>
                    <a:pt x="12533" y="0"/>
                  </a:lnTo>
                  <a:lnTo>
                    <a:pt x="12560" y="0"/>
                  </a:lnTo>
                  <a:moveTo>
                    <a:pt x="12587" y="0"/>
                  </a:moveTo>
                  <a:lnTo>
                    <a:pt x="12587" y="0"/>
                  </a:lnTo>
                  <a:lnTo>
                    <a:pt x="12613" y="0"/>
                  </a:lnTo>
                  <a:moveTo>
                    <a:pt x="12640" y="0"/>
                  </a:moveTo>
                  <a:lnTo>
                    <a:pt x="12640" y="0"/>
                  </a:lnTo>
                  <a:lnTo>
                    <a:pt x="12667" y="0"/>
                  </a:lnTo>
                  <a:moveTo>
                    <a:pt x="12693" y="0"/>
                  </a:moveTo>
                  <a:lnTo>
                    <a:pt x="12693" y="0"/>
                  </a:lnTo>
                  <a:lnTo>
                    <a:pt x="12720" y="0"/>
                  </a:lnTo>
                  <a:moveTo>
                    <a:pt x="12747" y="0"/>
                  </a:moveTo>
                  <a:lnTo>
                    <a:pt x="12747" y="0"/>
                  </a:lnTo>
                  <a:lnTo>
                    <a:pt x="12773" y="0"/>
                  </a:lnTo>
                  <a:moveTo>
                    <a:pt x="12800" y="0"/>
                  </a:moveTo>
                  <a:lnTo>
                    <a:pt x="12800" y="0"/>
                  </a:lnTo>
                  <a:lnTo>
                    <a:pt x="12827" y="0"/>
                  </a:lnTo>
                  <a:moveTo>
                    <a:pt x="12853" y="0"/>
                  </a:moveTo>
                  <a:lnTo>
                    <a:pt x="12853" y="0"/>
                  </a:lnTo>
                  <a:lnTo>
                    <a:pt x="12880" y="0"/>
                  </a:lnTo>
                  <a:moveTo>
                    <a:pt x="12907" y="0"/>
                  </a:moveTo>
                  <a:lnTo>
                    <a:pt x="12907" y="0"/>
                  </a:lnTo>
                  <a:lnTo>
                    <a:pt x="12933" y="0"/>
                  </a:lnTo>
                  <a:moveTo>
                    <a:pt x="12960" y="0"/>
                  </a:moveTo>
                  <a:lnTo>
                    <a:pt x="12960" y="0"/>
                  </a:lnTo>
                  <a:lnTo>
                    <a:pt x="12987" y="0"/>
                  </a:lnTo>
                  <a:moveTo>
                    <a:pt x="13013" y="0"/>
                  </a:moveTo>
                  <a:lnTo>
                    <a:pt x="13013" y="0"/>
                  </a:lnTo>
                  <a:lnTo>
                    <a:pt x="13040" y="0"/>
                  </a:lnTo>
                  <a:moveTo>
                    <a:pt x="13067" y="0"/>
                  </a:moveTo>
                  <a:lnTo>
                    <a:pt x="13067" y="0"/>
                  </a:lnTo>
                  <a:lnTo>
                    <a:pt x="13093" y="0"/>
                  </a:lnTo>
                  <a:moveTo>
                    <a:pt x="13120" y="0"/>
                  </a:moveTo>
                  <a:lnTo>
                    <a:pt x="13120" y="0"/>
                  </a:lnTo>
                  <a:lnTo>
                    <a:pt x="13147" y="0"/>
                  </a:lnTo>
                  <a:moveTo>
                    <a:pt x="13173" y="0"/>
                  </a:moveTo>
                  <a:lnTo>
                    <a:pt x="13173" y="0"/>
                  </a:lnTo>
                  <a:lnTo>
                    <a:pt x="13200" y="0"/>
                  </a:lnTo>
                  <a:moveTo>
                    <a:pt x="13227" y="0"/>
                  </a:moveTo>
                  <a:lnTo>
                    <a:pt x="13227" y="0"/>
                  </a:lnTo>
                  <a:lnTo>
                    <a:pt x="13253" y="0"/>
                  </a:lnTo>
                  <a:moveTo>
                    <a:pt x="13280" y="0"/>
                  </a:moveTo>
                  <a:lnTo>
                    <a:pt x="13280" y="0"/>
                  </a:lnTo>
                  <a:lnTo>
                    <a:pt x="13307" y="0"/>
                  </a:lnTo>
                  <a:moveTo>
                    <a:pt x="13333" y="0"/>
                  </a:moveTo>
                  <a:lnTo>
                    <a:pt x="13333" y="0"/>
                  </a:lnTo>
                  <a:lnTo>
                    <a:pt x="13360" y="0"/>
                  </a:lnTo>
                  <a:moveTo>
                    <a:pt x="13387" y="0"/>
                  </a:moveTo>
                  <a:lnTo>
                    <a:pt x="13387" y="0"/>
                  </a:lnTo>
                  <a:lnTo>
                    <a:pt x="13413" y="0"/>
                  </a:lnTo>
                  <a:moveTo>
                    <a:pt x="13440" y="0"/>
                  </a:moveTo>
                  <a:lnTo>
                    <a:pt x="13440" y="0"/>
                  </a:lnTo>
                  <a:lnTo>
                    <a:pt x="13467" y="0"/>
                  </a:lnTo>
                  <a:moveTo>
                    <a:pt x="13493" y="0"/>
                  </a:moveTo>
                  <a:lnTo>
                    <a:pt x="13493" y="0"/>
                  </a:lnTo>
                  <a:lnTo>
                    <a:pt x="13520" y="0"/>
                  </a:lnTo>
                  <a:moveTo>
                    <a:pt x="13547" y="0"/>
                  </a:moveTo>
                  <a:lnTo>
                    <a:pt x="13547" y="0"/>
                  </a:lnTo>
                  <a:lnTo>
                    <a:pt x="13573" y="0"/>
                  </a:lnTo>
                  <a:moveTo>
                    <a:pt x="13600" y="0"/>
                  </a:moveTo>
                  <a:lnTo>
                    <a:pt x="13600" y="0"/>
                  </a:lnTo>
                  <a:lnTo>
                    <a:pt x="13627" y="0"/>
                  </a:lnTo>
                  <a:moveTo>
                    <a:pt x="13653" y="0"/>
                  </a:moveTo>
                  <a:lnTo>
                    <a:pt x="13653" y="0"/>
                  </a:lnTo>
                  <a:lnTo>
                    <a:pt x="13680" y="0"/>
                  </a:lnTo>
                  <a:moveTo>
                    <a:pt x="13707" y="0"/>
                  </a:moveTo>
                  <a:lnTo>
                    <a:pt x="13707" y="0"/>
                  </a:lnTo>
                  <a:lnTo>
                    <a:pt x="13733" y="0"/>
                  </a:lnTo>
                  <a:moveTo>
                    <a:pt x="13760" y="0"/>
                  </a:moveTo>
                  <a:lnTo>
                    <a:pt x="13760" y="0"/>
                  </a:lnTo>
                  <a:lnTo>
                    <a:pt x="13787" y="0"/>
                  </a:lnTo>
                  <a:moveTo>
                    <a:pt x="13813" y="0"/>
                  </a:moveTo>
                  <a:lnTo>
                    <a:pt x="13813" y="0"/>
                  </a:lnTo>
                  <a:lnTo>
                    <a:pt x="13840" y="0"/>
                  </a:lnTo>
                  <a:moveTo>
                    <a:pt x="13867" y="0"/>
                  </a:moveTo>
                  <a:lnTo>
                    <a:pt x="13867" y="0"/>
                  </a:lnTo>
                  <a:lnTo>
                    <a:pt x="13893" y="0"/>
                  </a:lnTo>
                  <a:moveTo>
                    <a:pt x="13920" y="0"/>
                  </a:moveTo>
                  <a:lnTo>
                    <a:pt x="13920" y="0"/>
                  </a:lnTo>
                  <a:lnTo>
                    <a:pt x="13947" y="0"/>
                  </a:lnTo>
                  <a:moveTo>
                    <a:pt x="13973" y="0"/>
                  </a:moveTo>
                  <a:lnTo>
                    <a:pt x="13973" y="0"/>
                  </a:lnTo>
                  <a:lnTo>
                    <a:pt x="14000" y="0"/>
                  </a:lnTo>
                  <a:moveTo>
                    <a:pt x="14027" y="0"/>
                  </a:moveTo>
                  <a:lnTo>
                    <a:pt x="14027" y="0"/>
                  </a:lnTo>
                  <a:lnTo>
                    <a:pt x="14053" y="0"/>
                  </a:lnTo>
                  <a:moveTo>
                    <a:pt x="14080" y="0"/>
                  </a:moveTo>
                  <a:lnTo>
                    <a:pt x="14080" y="0"/>
                  </a:lnTo>
                  <a:lnTo>
                    <a:pt x="14107" y="0"/>
                  </a:lnTo>
                  <a:moveTo>
                    <a:pt x="14133" y="0"/>
                  </a:moveTo>
                  <a:lnTo>
                    <a:pt x="14133" y="0"/>
                  </a:lnTo>
                  <a:lnTo>
                    <a:pt x="14160" y="0"/>
                  </a:lnTo>
                  <a:moveTo>
                    <a:pt x="14187" y="0"/>
                  </a:moveTo>
                  <a:lnTo>
                    <a:pt x="14187" y="0"/>
                  </a:lnTo>
                  <a:lnTo>
                    <a:pt x="14213" y="0"/>
                  </a:lnTo>
                  <a:moveTo>
                    <a:pt x="14240" y="0"/>
                  </a:moveTo>
                  <a:lnTo>
                    <a:pt x="14240" y="0"/>
                  </a:lnTo>
                  <a:lnTo>
                    <a:pt x="14267" y="0"/>
                  </a:lnTo>
                  <a:moveTo>
                    <a:pt x="14293" y="0"/>
                  </a:moveTo>
                  <a:lnTo>
                    <a:pt x="14293" y="0"/>
                  </a:lnTo>
                  <a:lnTo>
                    <a:pt x="14320" y="0"/>
                  </a:lnTo>
                  <a:moveTo>
                    <a:pt x="14347" y="0"/>
                  </a:moveTo>
                  <a:lnTo>
                    <a:pt x="14347" y="0"/>
                  </a:lnTo>
                  <a:lnTo>
                    <a:pt x="14373" y="0"/>
                  </a:lnTo>
                  <a:moveTo>
                    <a:pt x="14400" y="0"/>
                  </a:moveTo>
                  <a:lnTo>
                    <a:pt x="14400" y="0"/>
                  </a:lnTo>
                  <a:lnTo>
                    <a:pt x="14427" y="0"/>
                  </a:lnTo>
                  <a:moveTo>
                    <a:pt x="14453" y="0"/>
                  </a:moveTo>
                  <a:lnTo>
                    <a:pt x="14453" y="0"/>
                  </a:lnTo>
                  <a:lnTo>
                    <a:pt x="14480" y="0"/>
                  </a:lnTo>
                  <a:moveTo>
                    <a:pt x="14507" y="0"/>
                  </a:moveTo>
                  <a:lnTo>
                    <a:pt x="14507" y="0"/>
                  </a:lnTo>
                  <a:lnTo>
                    <a:pt x="14533" y="0"/>
                  </a:lnTo>
                  <a:moveTo>
                    <a:pt x="14560" y="0"/>
                  </a:moveTo>
                  <a:lnTo>
                    <a:pt x="14560" y="0"/>
                  </a:lnTo>
                  <a:lnTo>
                    <a:pt x="14587" y="0"/>
                  </a:lnTo>
                  <a:moveTo>
                    <a:pt x="14613" y="0"/>
                  </a:moveTo>
                  <a:lnTo>
                    <a:pt x="14613" y="0"/>
                  </a:lnTo>
                  <a:lnTo>
                    <a:pt x="14640" y="0"/>
                  </a:lnTo>
                  <a:moveTo>
                    <a:pt x="14667" y="0"/>
                  </a:moveTo>
                  <a:lnTo>
                    <a:pt x="14667" y="0"/>
                  </a:lnTo>
                  <a:lnTo>
                    <a:pt x="14693" y="0"/>
                  </a:lnTo>
                  <a:moveTo>
                    <a:pt x="14720" y="0"/>
                  </a:moveTo>
                  <a:lnTo>
                    <a:pt x="14720" y="0"/>
                  </a:lnTo>
                  <a:lnTo>
                    <a:pt x="14747" y="0"/>
                  </a:lnTo>
                  <a:moveTo>
                    <a:pt x="14773" y="0"/>
                  </a:moveTo>
                  <a:lnTo>
                    <a:pt x="14773" y="0"/>
                  </a:lnTo>
                  <a:lnTo>
                    <a:pt x="14800" y="0"/>
                  </a:lnTo>
                  <a:moveTo>
                    <a:pt x="14827" y="0"/>
                  </a:moveTo>
                  <a:lnTo>
                    <a:pt x="14827" y="0"/>
                  </a:lnTo>
                  <a:lnTo>
                    <a:pt x="14853" y="0"/>
                  </a:lnTo>
                  <a:moveTo>
                    <a:pt x="14880" y="0"/>
                  </a:moveTo>
                  <a:lnTo>
                    <a:pt x="14880" y="0"/>
                  </a:lnTo>
                  <a:lnTo>
                    <a:pt x="14907" y="0"/>
                  </a:lnTo>
                  <a:moveTo>
                    <a:pt x="14933" y="0"/>
                  </a:moveTo>
                  <a:lnTo>
                    <a:pt x="14933" y="0"/>
                  </a:lnTo>
                  <a:lnTo>
                    <a:pt x="14960" y="0"/>
                  </a:lnTo>
                  <a:moveTo>
                    <a:pt x="14987" y="0"/>
                  </a:moveTo>
                  <a:lnTo>
                    <a:pt x="14987" y="0"/>
                  </a:lnTo>
                  <a:lnTo>
                    <a:pt x="15013" y="0"/>
                  </a:lnTo>
                  <a:moveTo>
                    <a:pt x="15040" y="0"/>
                  </a:moveTo>
                  <a:lnTo>
                    <a:pt x="15040" y="0"/>
                  </a:lnTo>
                  <a:lnTo>
                    <a:pt x="15067" y="0"/>
                  </a:lnTo>
                  <a:moveTo>
                    <a:pt x="15093" y="0"/>
                  </a:moveTo>
                  <a:lnTo>
                    <a:pt x="15093" y="0"/>
                  </a:lnTo>
                  <a:lnTo>
                    <a:pt x="15120" y="0"/>
                  </a:lnTo>
                  <a:moveTo>
                    <a:pt x="15147" y="0"/>
                  </a:moveTo>
                  <a:lnTo>
                    <a:pt x="15147" y="0"/>
                  </a:lnTo>
                  <a:lnTo>
                    <a:pt x="15173" y="0"/>
                  </a:lnTo>
                  <a:moveTo>
                    <a:pt x="15200" y="0"/>
                  </a:moveTo>
                  <a:lnTo>
                    <a:pt x="15200" y="0"/>
                  </a:lnTo>
                  <a:lnTo>
                    <a:pt x="15227" y="0"/>
                  </a:lnTo>
                  <a:moveTo>
                    <a:pt x="15253" y="0"/>
                  </a:moveTo>
                  <a:lnTo>
                    <a:pt x="15253" y="0"/>
                  </a:lnTo>
                  <a:lnTo>
                    <a:pt x="15280" y="0"/>
                  </a:lnTo>
                  <a:moveTo>
                    <a:pt x="15307" y="0"/>
                  </a:moveTo>
                  <a:lnTo>
                    <a:pt x="15307" y="0"/>
                  </a:lnTo>
                  <a:lnTo>
                    <a:pt x="15333" y="0"/>
                  </a:lnTo>
                  <a:moveTo>
                    <a:pt x="15360" y="0"/>
                  </a:moveTo>
                  <a:lnTo>
                    <a:pt x="15360" y="0"/>
                  </a:lnTo>
                  <a:lnTo>
                    <a:pt x="15387" y="0"/>
                  </a:lnTo>
                  <a:moveTo>
                    <a:pt x="15413" y="0"/>
                  </a:moveTo>
                  <a:lnTo>
                    <a:pt x="15413" y="0"/>
                  </a:lnTo>
                  <a:lnTo>
                    <a:pt x="15440" y="0"/>
                  </a:lnTo>
                  <a:moveTo>
                    <a:pt x="15467" y="0"/>
                  </a:moveTo>
                  <a:lnTo>
                    <a:pt x="15467" y="0"/>
                  </a:lnTo>
                  <a:lnTo>
                    <a:pt x="15493" y="0"/>
                  </a:lnTo>
                  <a:moveTo>
                    <a:pt x="15520" y="0"/>
                  </a:moveTo>
                  <a:lnTo>
                    <a:pt x="15520" y="0"/>
                  </a:lnTo>
                  <a:lnTo>
                    <a:pt x="15547" y="0"/>
                  </a:lnTo>
                  <a:moveTo>
                    <a:pt x="15573" y="0"/>
                  </a:moveTo>
                  <a:lnTo>
                    <a:pt x="15573" y="0"/>
                  </a:lnTo>
                  <a:lnTo>
                    <a:pt x="15600" y="0"/>
                  </a:lnTo>
                  <a:moveTo>
                    <a:pt x="15627" y="0"/>
                  </a:moveTo>
                  <a:lnTo>
                    <a:pt x="15627" y="0"/>
                  </a:lnTo>
                  <a:lnTo>
                    <a:pt x="15653" y="0"/>
                  </a:lnTo>
                  <a:moveTo>
                    <a:pt x="15680" y="0"/>
                  </a:moveTo>
                  <a:lnTo>
                    <a:pt x="15680" y="0"/>
                  </a:lnTo>
                  <a:lnTo>
                    <a:pt x="15707" y="0"/>
                  </a:lnTo>
                  <a:moveTo>
                    <a:pt x="15733" y="0"/>
                  </a:moveTo>
                  <a:lnTo>
                    <a:pt x="15733" y="0"/>
                  </a:lnTo>
                  <a:lnTo>
                    <a:pt x="15760" y="0"/>
                  </a:lnTo>
                  <a:moveTo>
                    <a:pt x="15787" y="0"/>
                  </a:moveTo>
                  <a:lnTo>
                    <a:pt x="15787" y="0"/>
                  </a:lnTo>
                  <a:lnTo>
                    <a:pt x="15813" y="0"/>
                  </a:lnTo>
                  <a:moveTo>
                    <a:pt x="15840" y="0"/>
                  </a:moveTo>
                  <a:lnTo>
                    <a:pt x="15840" y="0"/>
                  </a:lnTo>
                  <a:lnTo>
                    <a:pt x="15867" y="0"/>
                  </a:lnTo>
                  <a:moveTo>
                    <a:pt x="15893" y="0"/>
                  </a:moveTo>
                  <a:lnTo>
                    <a:pt x="15893" y="0"/>
                  </a:lnTo>
                  <a:lnTo>
                    <a:pt x="15920" y="0"/>
                  </a:lnTo>
                  <a:moveTo>
                    <a:pt x="15947" y="0"/>
                  </a:moveTo>
                  <a:lnTo>
                    <a:pt x="15947" y="0"/>
                  </a:lnTo>
                  <a:lnTo>
                    <a:pt x="15973" y="0"/>
                  </a:lnTo>
                  <a:moveTo>
                    <a:pt x="16000" y="0"/>
                  </a:moveTo>
                  <a:lnTo>
                    <a:pt x="16000" y="0"/>
                  </a:lnTo>
                  <a:lnTo>
                    <a:pt x="16027" y="0"/>
                  </a:lnTo>
                  <a:moveTo>
                    <a:pt x="16053" y="0"/>
                  </a:moveTo>
                  <a:lnTo>
                    <a:pt x="16053" y="0"/>
                  </a:lnTo>
                  <a:lnTo>
                    <a:pt x="16080" y="0"/>
                  </a:lnTo>
                  <a:moveTo>
                    <a:pt x="16107" y="0"/>
                  </a:moveTo>
                  <a:lnTo>
                    <a:pt x="16107" y="0"/>
                  </a:lnTo>
                  <a:lnTo>
                    <a:pt x="16133" y="0"/>
                  </a:lnTo>
                  <a:moveTo>
                    <a:pt x="16160" y="0"/>
                  </a:moveTo>
                  <a:lnTo>
                    <a:pt x="16160" y="0"/>
                  </a:lnTo>
                  <a:lnTo>
                    <a:pt x="16187" y="0"/>
                  </a:lnTo>
                  <a:moveTo>
                    <a:pt x="16213" y="0"/>
                  </a:moveTo>
                  <a:lnTo>
                    <a:pt x="16213" y="0"/>
                  </a:lnTo>
                  <a:lnTo>
                    <a:pt x="16240" y="0"/>
                  </a:lnTo>
                  <a:moveTo>
                    <a:pt x="16267" y="0"/>
                  </a:moveTo>
                  <a:lnTo>
                    <a:pt x="16267" y="0"/>
                  </a:lnTo>
                  <a:lnTo>
                    <a:pt x="16293" y="0"/>
                  </a:lnTo>
                  <a:moveTo>
                    <a:pt x="16320" y="0"/>
                  </a:moveTo>
                  <a:lnTo>
                    <a:pt x="16320" y="0"/>
                  </a:lnTo>
                  <a:lnTo>
                    <a:pt x="16347" y="0"/>
                  </a:lnTo>
                  <a:moveTo>
                    <a:pt x="16373" y="0"/>
                  </a:moveTo>
                  <a:lnTo>
                    <a:pt x="16373" y="0"/>
                  </a:lnTo>
                  <a:lnTo>
                    <a:pt x="16400" y="0"/>
                  </a:lnTo>
                  <a:moveTo>
                    <a:pt x="16427" y="0"/>
                  </a:moveTo>
                  <a:lnTo>
                    <a:pt x="16427" y="0"/>
                  </a:lnTo>
                  <a:lnTo>
                    <a:pt x="16453" y="0"/>
                  </a:lnTo>
                  <a:moveTo>
                    <a:pt x="16480" y="0"/>
                  </a:moveTo>
                  <a:lnTo>
                    <a:pt x="16480" y="0"/>
                  </a:lnTo>
                  <a:lnTo>
                    <a:pt x="16507" y="0"/>
                  </a:lnTo>
                  <a:moveTo>
                    <a:pt x="16533" y="0"/>
                  </a:moveTo>
                  <a:lnTo>
                    <a:pt x="16533" y="0"/>
                  </a:lnTo>
                  <a:lnTo>
                    <a:pt x="16560" y="0"/>
                  </a:lnTo>
                  <a:moveTo>
                    <a:pt x="16587" y="0"/>
                  </a:moveTo>
                  <a:lnTo>
                    <a:pt x="16587" y="0"/>
                  </a:lnTo>
                  <a:lnTo>
                    <a:pt x="16613" y="0"/>
                  </a:lnTo>
                  <a:moveTo>
                    <a:pt x="16640" y="0"/>
                  </a:moveTo>
                  <a:lnTo>
                    <a:pt x="16640" y="0"/>
                  </a:lnTo>
                  <a:lnTo>
                    <a:pt x="16667" y="0"/>
                  </a:lnTo>
                  <a:moveTo>
                    <a:pt x="16693" y="0"/>
                  </a:moveTo>
                  <a:lnTo>
                    <a:pt x="16693" y="0"/>
                  </a:lnTo>
                  <a:lnTo>
                    <a:pt x="16720" y="0"/>
                  </a:lnTo>
                  <a:moveTo>
                    <a:pt x="16747" y="0"/>
                  </a:moveTo>
                  <a:lnTo>
                    <a:pt x="16747" y="0"/>
                  </a:lnTo>
                  <a:lnTo>
                    <a:pt x="16773" y="0"/>
                  </a:lnTo>
                  <a:moveTo>
                    <a:pt x="16800" y="0"/>
                  </a:moveTo>
                  <a:lnTo>
                    <a:pt x="16800" y="0"/>
                  </a:lnTo>
                  <a:lnTo>
                    <a:pt x="16827" y="0"/>
                  </a:lnTo>
                  <a:moveTo>
                    <a:pt x="16853" y="0"/>
                  </a:moveTo>
                  <a:lnTo>
                    <a:pt x="16853" y="0"/>
                  </a:lnTo>
                  <a:lnTo>
                    <a:pt x="16880" y="0"/>
                  </a:lnTo>
                  <a:moveTo>
                    <a:pt x="16907" y="0"/>
                  </a:moveTo>
                  <a:lnTo>
                    <a:pt x="16907" y="0"/>
                  </a:lnTo>
                  <a:lnTo>
                    <a:pt x="16933" y="0"/>
                  </a:lnTo>
                  <a:moveTo>
                    <a:pt x="16960" y="0"/>
                  </a:moveTo>
                  <a:lnTo>
                    <a:pt x="16960" y="0"/>
                  </a:lnTo>
                  <a:lnTo>
                    <a:pt x="16987" y="0"/>
                  </a:lnTo>
                  <a:moveTo>
                    <a:pt x="17013" y="0"/>
                  </a:moveTo>
                  <a:lnTo>
                    <a:pt x="17013" y="0"/>
                  </a:lnTo>
                  <a:lnTo>
                    <a:pt x="17040" y="0"/>
                  </a:lnTo>
                  <a:moveTo>
                    <a:pt x="17067" y="0"/>
                  </a:moveTo>
                  <a:lnTo>
                    <a:pt x="17067" y="0"/>
                  </a:lnTo>
                  <a:lnTo>
                    <a:pt x="17093" y="0"/>
                  </a:lnTo>
                  <a:moveTo>
                    <a:pt x="17120" y="0"/>
                  </a:moveTo>
                  <a:lnTo>
                    <a:pt x="17120" y="0"/>
                  </a:lnTo>
                  <a:lnTo>
                    <a:pt x="17147" y="0"/>
                  </a:lnTo>
                  <a:moveTo>
                    <a:pt x="17173" y="0"/>
                  </a:moveTo>
                  <a:lnTo>
                    <a:pt x="17173" y="0"/>
                  </a:lnTo>
                  <a:lnTo>
                    <a:pt x="17200" y="0"/>
                  </a:lnTo>
                  <a:moveTo>
                    <a:pt x="17227" y="0"/>
                  </a:moveTo>
                  <a:lnTo>
                    <a:pt x="17227" y="0"/>
                  </a:lnTo>
                  <a:lnTo>
                    <a:pt x="17253" y="0"/>
                  </a:lnTo>
                  <a:moveTo>
                    <a:pt x="17280" y="0"/>
                  </a:moveTo>
                  <a:lnTo>
                    <a:pt x="17280" y="0"/>
                  </a:lnTo>
                  <a:lnTo>
                    <a:pt x="17307" y="0"/>
                  </a:lnTo>
                  <a:moveTo>
                    <a:pt x="17333" y="0"/>
                  </a:moveTo>
                  <a:lnTo>
                    <a:pt x="17333" y="0"/>
                  </a:lnTo>
                  <a:lnTo>
                    <a:pt x="17360" y="0"/>
                  </a:lnTo>
                  <a:moveTo>
                    <a:pt x="17387" y="0"/>
                  </a:moveTo>
                  <a:lnTo>
                    <a:pt x="17387" y="0"/>
                  </a:lnTo>
                  <a:lnTo>
                    <a:pt x="17413" y="0"/>
                  </a:lnTo>
                  <a:moveTo>
                    <a:pt x="17440" y="0"/>
                  </a:moveTo>
                  <a:lnTo>
                    <a:pt x="17440" y="0"/>
                  </a:lnTo>
                  <a:lnTo>
                    <a:pt x="17467" y="0"/>
                  </a:lnTo>
                  <a:moveTo>
                    <a:pt x="17493" y="0"/>
                  </a:moveTo>
                  <a:lnTo>
                    <a:pt x="17493" y="0"/>
                  </a:lnTo>
                  <a:lnTo>
                    <a:pt x="17520" y="0"/>
                  </a:lnTo>
                  <a:moveTo>
                    <a:pt x="17547" y="0"/>
                  </a:moveTo>
                  <a:lnTo>
                    <a:pt x="17547" y="0"/>
                  </a:lnTo>
                  <a:lnTo>
                    <a:pt x="17573" y="0"/>
                  </a:lnTo>
                  <a:moveTo>
                    <a:pt x="17600" y="0"/>
                  </a:moveTo>
                  <a:lnTo>
                    <a:pt x="17600" y="0"/>
                  </a:lnTo>
                  <a:lnTo>
                    <a:pt x="17627" y="0"/>
                  </a:lnTo>
                  <a:moveTo>
                    <a:pt x="17653" y="0"/>
                  </a:moveTo>
                  <a:lnTo>
                    <a:pt x="17653" y="0"/>
                  </a:lnTo>
                  <a:lnTo>
                    <a:pt x="17680" y="0"/>
                  </a:lnTo>
                  <a:moveTo>
                    <a:pt x="17707" y="0"/>
                  </a:moveTo>
                  <a:lnTo>
                    <a:pt x="17707" y="0"/>
                  </a:lnTo>
                  <a:lnTo>
                    <a:pt x="17733" y="0"/>
                  </a:lnTo>
                  <a:moveTo>
                    <a:pt x="17760" y="0"/>
                  </a:moveTo>
                  <a:lnTo>
                    <a:pt x="17760" y="0"/>
                  </a:lnTo>
                  <a:lnTo>
                    <a:pt x="17787" y="0"/>
                  </a:lnTo>
                  <a:moveTo>
                    <a:pt x="17813" y="0"/>
                  </a:moveTo>
                  <a:lnTo>
                    <a:pt x="17813" y="0"/>
                  </a:lnTo>
                  <a:lnTo>
                    <a:pt x="17840" y="0"/>
                  </a:lnTo>
                  <a:moveTo>
                    <a:pt x="17867" y="0"/>
                  </a:moveTo>
                  <a:lnTo>
                    <a:pt x="17867" y="0"/>
                  </a:lnTo>
                  <a:lnTo>
                    <a:pt x="17893" y="0"/>
                  </a:lnTo>
                  <a:moveTo>
                    <a:pt x="17920" y="0"/>
                  </a:moveTo>
                  <a:lnTo>
                    <a:pt x="17920" y="0"/>
                  </a:lnTo>
                  <a:lnTo>
                    <a:pt x="17947" y="0"/>
                  </a:lnTo>
                  <a:moveTo>
                    <a:pt x="17973" y="0"/>
                  </a:moveTo>
                  <a:lnTo>
                    <a:pt x="17973" y="0"/>
                  </a:lnTo>
                  <a:lnTo>
                    <a:pt x="18000" y="0"/>
                  </a:lnTo>
                  <a:moveTo>
                    <a:pt x="18027" y="0"/>
                  </a:moveTo>
                  <a:lnTo>
                    <a:pt x="18027" y="0"/>
                  </a:lnTo>
                  <a:lnTo>
                    <a:pt x="18053" y="0"/>
                  </a:lnTo>
                  <a:moveTo>
                    <a:pt x="18080" y="0"/>
                  </a:moveTo>
                  <a:lnTo>
                    <a:pt x="18080" y="0"/>
                  </a:lnTo>
                  <a:lnTo>
                    <a:pt x="18107" y="0"/>
                  </a:lnTo>
                  <a:moveTo>
                    <a:pt x="18133" y="0"/>
                  </a:moveTo>
                  <a:lnTo>
                    <a:pt x="18133" y="0"/>
                  </a:lnTo>
                  <a:lnTo>
                    <a:pt x="18160" y="0"/>
                  </a:lnTo>
                  <a:moveTo>
                    <a:pt x="18187" y="0"/>
                  </a:moveTo>
                  <a:lnTo>
                    <a:pt x="18187" y="0"/>
                  </a:lnTo>
                  <a:lnTo>
                    <a:pt x="18213" y="0"/>
                  </a:lnTo>
                  <a:moveTo>
                    <a:pt x="18240" y="0"/>
                  </a:moveTo>
                  <a:lnTo>
                    <a:pt x="18240" y="0"/>
                  </a:lnTo>
                  <a:lnTo>
                    <a:pt x="18267" y="0"/>
                  </a:lnTo>
                  <a:moveTo>
                    <a:pt x="18293" y="0"/>
                  </a:moveTo>
                  <a:lnTo>
                    <a:pt x="18293" y="0"/>
                  </a:lnTo>
                  <a:lnTo>
                    <a:pt x="18320" y="0"/>
                  </a:lnTo>
                  <a:moveTo>
                    <a:pt x="18347" y="0"/>
                  </a:moveTo>
                  <a:lnTo>
                    <a:pt x="18347" y="0"/>
                  </a:lnTo>
                  <a:lnTo>
                    <a:pt x="18373" y="0"/>
                  </a:lnTo>
                  <a:moveTo>
                    <a:pt x="18400" y="0"/>
                  </a:moveTo>
                  <a:lnTo>
                    <a:pt x="18400" y="0"/>
                  </a:lnTo>
                  <a:lnTo>
                    <a:pt x="18427" y="0"/>
                  </a:lnTo>
                  <a:moveTo>
                    <a:pt x="18453" y="0"/>
                  </a:moveTo>
                  <a:lnTo>
                    <a:pt x="18453" y="0"/>
                  </a:lnTo>
                  <a:lnTo>
                    <a:pt x="18480" y="0"/>
                  </a:lnTo>
                  <a:moveTo>
                    <a:pt x="18507" y="0"/>
                  </a:moveTo>
                  <a:lnTo>
                    <a:pt x="18507" y="0"/>
                  </a:lnTo>
                  <a:lnTo>
                    <a:pt x="18533" y="0"/>
                  </a:lnTo>
                  <a:moveTo>
                    <a:pt x="18560" y="0"/>
                  </a:moveTo>
                  <a:lnTo>
                    <a:pt x="18560" y="0"/>
                  </a:lnTo>
                  <a:lnTo>
                    <a:pt x="18587" y="0"/>
                  </a:lnTo>
                  <a:moveTo>
                    <a:pt x="18613" y="0"/>
                  </a:moveTo>
                  <a:lnTo>
                    <a:pt x="18613" y="0"/>
                  </a:lnTo>
                  <a:lnTo>
                    <a:pt x="18640" y="0"/>
                  </a:lnTo>
                  <a:moveTo>
                    <a:pt x="18667" y="0"/>
                  </a:moveTo>
                  <a:lnTo>
                    <a:pt x="18667" y="0"/>
                  </a:lnTo>
                  <a:lnTo>
                    <a:pt x="18693" y="0"/>
                  </a:lnTo>
                  <a:moveTo>
                    <a:pt x="18720" y="0"/>
                  </a:moveTo>
                  <a:lnTo>
                    <a:pt x="18720" y="0"/>
                  </a:lnTo>
                  <a:lnTo>
                    <a:pt x="18747" y="0"/>
                  </a:lnTo>
                  <a:moveTo>
                    <a:pt x="18773" y="0"/>
                  </a:moveTo>
                  <a:lnTo>
                    <a:pt x="18773" y="0"/>
                  </a:lnTo>
                  <a:lnTo>
                    <a:pt x="18800" y="0"/>
                  </a:lnTo>
                  <a:moveTo>
                    <a:pt x="18827" y="0"/>
                  </a:moveTo>
                  <a:lnTo>
                    <a:pt x="18827" y="0"/>
                  </a:lnTo>
                  <a:lnTo>
                    <a:pt x="18853" y="0"/>
                  </a:lnTo>
                  <a:moveTo>
                    <a:pt x="18880" y="0"/>
                  </a:moveTo>
                  <a:lnTo>
                    <a:pt x="18880" y="0"/>
                  </a:lnTo>
                  <a:lnTo>
                    <a:pt x="18907" y="0"/>
                  </a:lnTo>
                  <a:moveTo>
                    <a:pt x="18933" y="0"/>
                  </a:moveTo>
                  <a:lnTo>
                    <a:pt x="18933" y="0"/>
                  </a:lnTo>
                  <a:lnTo>
                    <a:pt x="18960" y="0"/>
                  </a:lnTo>
                  <a:moveTo>
                    <a:pt x="18987" y="0"/>
                  </a:moveTo>
                  <a:lnTo>
                    <a:pt x="18987" y="0"/>
                  </a:lnTo>
                  <a:lnTo>
                    <a:pt x="19013" y="0"/>
                  </a:lnTo>
                  <a:moveTo>
                    <a:pt x="19040" y="0"/>
                  </a:moveTo>
                  <a:lnTo>
                    <a:pt x="19040" y="0"/>
                  </a:lnTo>
                  <a:lnTo>
                    <a:pt x="19067" y="0"/>
                  </a:lnTo>
                  <a:moveTo>
                    <a:pt x="19093" y="0"/>
                  </a:moveTo>
                  <a:lnTo>
                    <a:pt x="19093" y="0"/>
                  </a:lnTo>
                  <a:lnTo>
                    <a:pt x="19120" y="0"/>
                  </a:lnTo>
                  <a:moveTo>
                    <a:pt x="19147" y="0"/>
                  </a:moveTo>
                  <a:lnTo>
                    <a:pt x="19147" y="0"/>
                  </a:lnTo>
                  <a:lnTo>
                    <a:pt x="19173" y="0"/>
                  </a:lnTo>
                  <a:moveTo>
                    <a:pt x="19200" y="0"/>
                  </a:moveTo>
                  <a:lnTo>
                    <a:pt x="19200" y="0"/>
                  </a:lnTo>
                  <a:lnTo>
                    <a:pt x="19227" y="0"/>
                  </a:lnTo>
                  <a:moveTo>
                    <a:pt x="19253" y="0"/>
                  </a:moveTo>
                  <a:lnTo>
                    <a:pt x="19253" y="0"/>
                  </a:lnTo>
                  <a:lnTo>
                    <a:pt x="19280" y="0"/>
                  </a:lnTo>
                  <a:moveTo>
                    <a:pt x="19307" y="0"/>
                  </a:moveTo>
                  <a:lnTo>
                    <a:pt x="19307" y="0"/>
                  </a:lnTo>
                  <a:lnTo>
                    <a:pt x="19333" y="0"/>
                  </a:lnTo>
                  <a:moveTo>
                    <a:pt x="19360" y="0"/>
                  </a:moveTo>
                  <a:lnTo>
                    <a:pt x="19360" y="0"/>
                  </a:lnTo>
                  <a:lnTo>
                    <a:pt x="19387" y="0"/>
                  </a:lnTo>
                  <a:moveTo>
                    <a:pt x="19413" y="0"/>
                  </a:moveTo>
                  <a:lnTo>
                    <a:pt x="19413" y="0"/>
                  </a:lnTo>
                  <a:lnTo>
                    <a:pt x="19440" y="0"/>
                  </a:lnTo>
                  <a:moveTo>
                    <a:pt x="19467" y="0"/>
                  </a:moveTo>
                  <a:lnTo>
                    <a:pt x="19467" y="0"/>
                  </a:lnTo>
                  <a:lnTo>
                    <a:pt x="19493" y="0"/>
                  </a:lnTo>
                  <a:moveTo>
                    <a:pt x="19520" y="0"/>
                  </a:moveTo>
                  <a:lnTo>
                    <a:pt x="19520" y="0"/>
                  </a:lnTo>
                  <a:lnTo>
                    <a:pt x="19547" y="0"/>
                  </a:lnTo>
                  <a:moveTo>
                    <a:pt x="19573" y="0"/>
                  </a:moveTo>
                  <a:lnTo>
                    <a:pt x="19573" y="0"/>
                  </a:lnTo>
                  <a:lnTo>
                    <a:pt x="19600" y="0"/>
                  </a:lnTo>
                  <a:moveTo>
                    <a:pt x="19627" y="0"/>
                  </a:moveTo>
                  <a:lnTo>
                    <a:pt x="19627" y="0"/>
                  </a:lnTo>
                  <a:lnTo>
                    <a:pt x="19653" y="0"/>
                  </a:lnTo>
                  <a:moveTo>
                    <a:pt x="19680" y="0"/>
                  </a:moveTo>
                  <a:lnTo>
                    <a:pt x="19680" y="0"/>
                  </a:lnTo>
                  <a:lnTo>
                    <a:pt x="19707" y="0"/>
                  </a:lnTo>
                  <a:moveTo>
                    <a:pt x="19733" y="0"/>
                  </a:moveTo>
                  <a:lnTo>
                    <a:pt x="19733" y="0"/>
                  </a:lnTo>
                  <a:lnTo>
                    <a:pt x="19760" y="0"/>
                  </a:lnTo>
                  <a:moveTo>
                    <a:pt x="19787" y="0"/>
                  </a:moveTo>
                  <a:lnTo>
                    <a:pt x="19787" y="0"/>
                  </a:lnTo>
                  <a:lnTo>
                    <a:pt x="19813" y="0"/>
                  </a:lnTo>
                  <a:moveTo>
                    <a:pt x="19840" y="0"/>
                  </a:moveTo>
                  <a:lnTo>
                    <a:pt x="19840" y="0"/>
                  </a:lnTo>
                  <a:lnTo>
                    <a:pt x="19867" y="0"/>
                  </a:lnTo>
                  <a:moveTo>
                    <a:pt x="19893" y="0"/>
                  </a:moveTo>
                  <a:lnTo>
                    <a:pt x="19893" y="0"/>
                  </a:lnTo>
                  <a:lnTo>
                    <a:pt x="19920" y="0"/>
                  </a:lnTo>
                  <a:moveTo>
                    <a:pt x="19947" y="0"/>
                  </a:moveTo>
                  <a:lnTo>
                    <a:pt x="19947" y="0"/>
                  </a:lnTo>
                  <a:lnTo>
                    <a:pt x="19973" y="0"/>
                  </a:lnTo>
                  <a:moveTo>
                    <a:pt x="20000" y="0"/>
                  </a:moveTo>
                  <a:lnTo>
                    <a:pt x="20000" y="0"/>
                  </a:lnTo>
                  <a:lnTo>
                    <a:pt x="20027" y="0"/>
                  </a:lnTo>
                  <a:moveTo>
                    <a:pt x="20053" y="0"/>
                  </a:moveTo>
                  <a:lnTo>
                    <a:pt x="20053" y="0"/>
                  </a:lnTo>
                  <a:lnTo>
                    <a:pt x="20080" y="0"/>
                  </a:lnTo>
                  <a:moveTo>
                    <a:pt x="20107" y="0"/>
                  </a:moveTo>
                  <a:lnTo>
                    <a:pt x="20107" y="0"/>
                  </a:lnTo>
                  <a:lnTo>
                    <a:pt x="20133" y="0"/>
                  </a:lnTo>
                  <a:moveTo>
                    <a:pt x="20160" y="0"/>
                  </a:moveTo>
                  <a:lnTo>
                    <a:pt x="20160" y="0"/>
                  </a:lnTo>
                  <a:lnTo>
                    <a:pt x="20187" y="0"/>
                  </a:lnTo>
                  <a:moveTo>
                    <a:pt x="20213" y="0"/>
                  </a:moveTo>
                  <a:lnTo>
                    <a:pt x="20213" y="0"/>
                  </a:lnTo>
                  <a:lnTo>
                    <a:pt x="20240" y="0"/>
                  </a:lnTo>
                  <a:moveTo>
                    <a:pt x="20267" y="0"/>
                  </a:moveTo>
                  <a:lnTo>
                    <a:pt x="20267" y="0"/>
                  </a:lnTo>
                  <a:lnTo>
                    <a:pt x="20293" y="0"/>
                  </a:lnTo>
                  <a:moveTo>
                    <a:pt x="20320" y="0"/>
                  </a:moveTo>
                  <a:lnTo>
                    <a:pt x="20320" y="0"/>
                  </a:lnTo>
                  <a:lnTo>
                    <a:pt x="20347" y="0"/>
                  </a:lnTo>
                  <a:moveTo>
                    <a:pt x="20373" y="0"/>
                  </a:moveTo>
                  <a:lnTo>
                    <a:pt x="20373" y="0"/>
                  </a:lnTo>
                  <a:lnTo>
                    <a:pt x="20400" y="0"/>
                  </a:lnTo>
                  <a:moveTo>
                    <a:pt x="20427" y="0"/>
                  </a:moveTo>
                  <a:lnTo>
                    <a:pt x="20427" y="0"/>
                  </a:lnTo>
                  <a:lnTo>
                    <a:pt x="20453" y="0"/>
                  </a:lnTo>
                  <a:moveTo>
                    <a:pt x="20480" y="0"/>
                  </a:moveTo>
                  <a:lnTo>
                    <a:pt x="20480" y="0"/>
                  </a:lnTo>
                  <a:lnTo>
                    <a:pt x="20507" y="0"/>
                  </a:lnTo>
                  <a:moveTo>
                    <a:pt x="20533" y="0"/>
                  </a:moveTo>
                  <a:lnTo>
                    <a:pt x="20533" y="0"/>
                  </a:lnTo>
                  <a:lnTo>
                    <a:pt x="20560" y="0"/>
                  </a:lnTo>
                  <a:moveTo>
                    <a:pt x="20587" y="0"/>
                  </a:moveTo>
                  <a:lnTo>
                    <a:pt x="20587" y="0"/>
                  </a:lnTo>
                  <a:lnTo>
                    <a:pt x="20613" y="0"/>
                  </a:lnTo>
                  <a:moveTo>
                    <a:pt x="20640" y="0"/>
                  </a:moveTo>
                  <a:lnTo>
                    <a:pt x="20640" y="0"/>
                  </a:lnTo>
                  <a:lnTo>
                    <a:pt x="20667" y="0"/>
                  </a:lnTo>
                  <a:moveTo>
                    <a:pt x="20693" y="0"/>
                  </a:moveTo>
                  <a:lnTo>
                    <a:pt x="20693" y="0"/>
                  </a:lnTo>
                  <a:lnTo>
                    <a:pt x="20720" y="0"/>
                  </a:lnTo>
                  <a:moveTo>
                    <a:pt x="20747" y="0"/>
                  </a:moveTo>
                  <a:lnTo>
                    <a:pt x="20747" y="0"/>
                  </a:lnTo>
                  <a:lnTo>
                    <a:pt x="20773" y="0"/>
                  </a:lnTo>
                  <a:moveTo>
                    <a:pt x="20800" y="0"/>
                  </a:moveTo>
                  <a:lnTo>
                    <a:pt x="20800" y="0"/>
                  </a:lnTo>
                  <a:lnTo>
                    <a:pt x="20827" y="0"/>
                  </a:lnTo>
                  <a:moveTo>
                    <a:pt x="20853" y="0"/>
                  </a:moveTo>
                  <a:lnTo>
                    <a:pt x="20853" y="0"/>
                  </a:lnTo>
                  <a:lnTo>
                    <a:pt x="20880" y="0"/>
                  </a:lnTo>
                  <a:moveTo>
                    <a:pt x="20907" y="0"/>
                  </a:moveTo>
                  <a:lnTo>
                    <a:pt x="20907" y="0"/>
                  </a:lnTo>
                  <a:lnTo>
                    <a:pt x="20933" y="0"/>
                  </a:lnTo>
                  <a:moveTo>
                    <a:pt x="20960" y="0"/>
                  </a:moveTo>
                  <a:lnTo>
                    <a:pt x="20960" y="0"/>
                  </a:lnTo>
                  <a:lnTo>
                    <a:pt x="20987" y="0"/>
                  </a:lnTo>
                  <a:moveTo>
                    <a:pt x="21013" y="0"/>
                  </a:moveTo>
                  <a:lnTo>
                    <a:pt x="21013" y="0"/>
                  </a:lnTo>
                  <a:lnTo>
                    <a:pt x="21040" y="0"/>
                  </a:lnTo>
                </a:path>
              </a:pathLst>
            </a:custGeom>
            <a:noFill/>
            <a:ln w="6350" cap="flat">
              <a:solidFill>
                <a:srgbClr val="92929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91B8A9F-CA9D-4246-A3A1-203C8F6128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" y="3241"/>
              <a:ext cx="6736" cy="0"/>
            </a:xfrm>
            <a:custGeom>
              <a:avLst/>
              <a:gdLst>
                <a:gd name="T0" fmla="*/ 320 w 21040"/>
                <a:gd name="T1" fmla="*/ 640 w 21040"/>
                <a:gd name="T2" fmla="*/ 987 w 21040"/>
                <a:gd name="T3" fmla="*/ 1333 w 21040"/>
                <a:gd name="T4" fmla="*/ 1653 w 21040"/>
                <a:gd name="T5" fmla="*/ 2000 w 21040"/>
                <a:gd name="T6" fmla="*/ 2347 w 21040"/>
                <a:gd name="T7" fmla="*/ 2667 w 21040"/>
                <a:gd name="T8" fmla="*/ 3013 w 21040"/>
                <a:gd name="T9" fmla="*/ 3360 w 21040"/>
                <a:gd name="T10" fmla="*/ 3680 w 21040"/>
                <a:gd name="T11" fmla="*/ 4027 w 21040"/>
                <a:gd name="T12" fmla="*/ 4373 w 21040"/>
                <a:gd name="T13" fmla="*/ 4693 w 21040"/>
                <a:gd name="T14" fmla="*/ 5040 w 21040"/>
                <a:gd name="T15" fmla="*/ 5387 w 21040"/>
                <a:gd name="T16" fmla="*/ 5707 w 21040"/>
                <a:gd name="T17" fmla="*/ 6053 w 21040"/>
                <a:gd name="T18" fmla="*/ 6400 w 21040"/>
                <a:gd name="T19" fmla="*/ 6720 w 21040"/>
                <a:gd name="T20" fmla="*/ 7067 w 21040"/>
                <a:gd name="T21" fmla="*/ 7413 w 21040"/>
                <a:gd name="T22" fmla="*/ 7733 w 21040"/>
                <a:gd name="T23" fmla="*/ 8080 w 21040"/>
                <a:gd name="T24" fmla="*/ 8427 w 21040"/>
                <a:gd name="T25" fmla="*/ 8747 w 21040"/>
                <a:gd name="T26" fmla="*/ 9093 w 21040"/>
                <a:gd name="T27" fmla="*/ 9440 w 21040"/>
                <a:gd name="T28" fmla="*/ 9760 w 21040"/>
                <a:gd name="T29" fmla="*/ 10107 w 21040"/>
                <a:gd name="T30" fmla="*/ 10453 w 21040"/>
                <a:gd name="T31" fmla="*/ 10773 w 21040"/>
                <a:gd name="T32" fmla="*/ 11120 w 21040"/>
                <a:gd name="T33" fmla="*/ 11467 w 21040"/>
                <a:gd name="T34" fmla="*/ 11787 w 21040"/>
                <a:gd name="T35" fmla="*/ 12133 w 21040"/>
                <a:gd name="T36" fmla="*/ 12480 w 21040"/>
                <a:gd name="T37" fmla="*/ 12800 w 21040"/>
                <a:gd name="T38" fmla="*/ 13147 w 21040"/>
                <a:gd name="T39" fmla="*/ 13493 w 21040"/>
                <a:gd name="T40" fmla="*/ 13813 w 21040"/>
                <a:gd name="T41" fmla="*/ 14160 w 21040"/>
                <a:gd name="T42" fmla="*/ 14507 w 21040"/>
                <a:gd name="T43" fmla="*/ 14827 w 21040"/>
                <a:gd name="T44" fmla="*/ 15173 w 21040"/>
                <a:gd name="T45" fmla="*/ 15520 w 21040"/>
                <a:gd name="T46" fmla="*/ 15840 w 21040"/>
                <a:gd name="T47" fmla="*/ 16187 w 21040"/>
                <a:gd name="T48" fmla="*/ 16533 w 21040"/>
                <a:gd name="T49" fmla="*/ 16853 w 21040"/>
                <a:gd name="T50" fmla="*/ 17200 w 21040"/>
                <a:gd name="T51" fmla="*/ 17547 w 21040"/>
                <a:gd name="T52" fmla="*/ 17867 w 21040"/>
                <a:gd name="T53" fmla="*/ 18213 w 21040"/>
                <a:gd name="T54" fmla="*/ 18560 w 21040"/>
                <a:gd name="T55" fmla="*/ 18880 w 21040"/>
                <a:gd name="T56" fmla="*/ 19227 w 21040"/>
                <a:gd name="T57" fmla="*/ 19573 w 21040"/>
                <a:gd name="T58" fmla="*/ 19893 w 21040"/>
                <a:gd name="T59" fmla="*/ 20240 w 21040"/>
                <a:gd name="T60" fmla="*/ 20587 w 21040"/>
                <a:gd name="T61" fmla="*/ 20907 w 210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21040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80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33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7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40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93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47" y="0"/>
                  </a:lnTo>
                  <a:moveTo>
                    <a:pt x="373" y="0"/>
                  </a:moveTo>
                  <a:lnTo>
                    <a:pt x="373" y="0"/>
                  </a:lnTo>
                  <a:lnTo>
                    <a:pt x="400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53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07" y="0"/>
                  </a:lnTo>
                  <a:moveTo>
                    <a:pt x="533" y="0"/>
                  </a:moveTo>
                  <a:lnTo>
                    <a:pt x="533" y="0"/>
                  </a:lnTo>
                  <a:lnTo>
                    <a:pt x="560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13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67" y="0"/>
                  </a:lnTo>
                  <a:moveTo>
                    <a:pt x="693" y="0"/>
                  </a:moveTo>
                  <a:lnTo>
                    <a:pt x="693" y="0"/>
                  </a:lnTo>
                  <a:lnTo>
                    <a:pt x="720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73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27" y="0"/>
                  </a:lnTo>
                  <a:moveTo>
                    <a:pt x="853" y="0"/>
                  </a:moveTo>
                  <a:lnTo>
                    <a:pt x="853" y="0"/>
                  </a:lnTo>
                  <a:lnTo>
                    <a:pt x="880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33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87" y="0"/>
                  </a:lnTo>
                  <a:moveTo>
                    <a:pt x="1013" y="0"/>
                  </a:moveTo>
                  <a:lnTo>
                    <a:pt x="1013" y="0"/>
                  </a:lnTo>
                  <a:lnTo>
                    <a:pt x="1040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93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47" y="0"/>
                  </a:lnTo>
                  <a:moveTo>
                    <a:pt x="1173" y="0"/>
                  </a:moveTo>
                  <a:lnTo>
                    <a:pt x="1173" y="0"/>
                  </a:lnTo>
                  <a:lnTo>
                    <a:pt x="1200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53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307" y="0"/>
                  </a:lnTo>
                  <a:moveTo>
                    <a:pt x="1333" y="0"/>
                  </a:moveTo>
                  <a:lnTo>
                    <a:pt x="1333" y="0"/>
                  </a:lnTo>
                  <a:lnTo>
                    <a:pt x="1360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13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67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20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73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27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80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33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87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40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93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47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2000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53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107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60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13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67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20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73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27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80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33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87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40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93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47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800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53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907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60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13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67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20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73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27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80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33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87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40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93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47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600" y="0"/>
                  </a:lnTo>
                  <a:moveTo>
                    <a:pt x="3627" y="0"/>
                  </a:moveTo>
                  <a:lnTo>
                    <a:pt x="3627" y="0"/>
                  </a:lnTo>
                  <a:lnTo>
                    <a:pt x="3653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707" y="0"/>
                  </a:lnTo>
                  <a:moveTo>
                    <a:pt x="3733" y="0"/>
                  </a:moveTo>
                  <a:lnTo>
                    <a:pt x="3733" y="0"/>
                  </a:lnTo>
                  <a:lnTo>
                    <a:pt x="3760" y="0"/>
                  </a:lnTo>
                  <a:moveTo>
                    <a:pt x="3787" y="0"/>
                  </a:moveTo>
                  <a:lnTo>
                    <a:pt x="3787" y="0"/>
                  </a:lnTo>
                  <a:lnTo>
                    <a:pt x="3813" y="0"/>
                  </a:lnTo>
                  <a:moveTo>
                    <a:pt x="3840" y="0"/>
                  </a:moveTo>
                  <a:lnTo>
                    <a:pt x="3840" y="0"/>
                  </a:lnTo>
                  <a:lnTo>
                    <a:pt x="3867" y="0"/>
                  </a:lnTo>
                  <a:moveTo>
                    <a:pt x="3893" y="0"/>
                  </a:moveTo>
                  <a:lnTo>
                    <a:pt x="3893" y="0"/>
                  </a:lnTo>
                  <a:lnTo>
                    <a:pt x="3920" y="0"/>
                  </a:lnTo>
                  <a:moveTo>
                    <a:pt x="3947" y="0"/>
                  </a:moveTo>
                  <a:lnTo>
                    <a:pt x="3947" y="0"/>
                  </a:lnTo>
                  <a:lnTo>
                    <a:pt x="3973" y="0"/>
                  </a:lnTo>
                  <a:moveTo>
                    <a:pt x="4000" y="0"/>
                  </a:moveTo>
                  <a:lnTo>
                    <a:pt x="4000" y="0"/>
                  </a:lnTo>
                  <a:lnTo>
                    <a:pt x="4027" y="0"/>
                  </a:lnTo>
                  <a:moveTo>
                    <a:pt x="4053" y="0"/>
                  </a:moveTo>
                  <a:lnTo>
                    <a:pt x="4053" y="0"/>
                  </a:lnTo>
                  <a:lnTo>
                    <a:pt x="4080" y="0"/>
                  </a:lnTo>
                  <a:moveTo>
                    <a:pt x="4107" y="0"/>
                  </a:moveTo>
                  <a:lnTo>
                    <a:pt x="4107" y="0"/>
                  </a:lnTo>
                  <a:lnTo>
                    <a:pt x="4133" y="0"/>
                  </a:lnTo>
                  <a:moveTo>
                    <a:pt x="4160" y="0"/>
                  </a:moveTo>
                  <a:lnTo>
                    <a:pt x="4160" y="0"/>
                  </a:lnTo>
                  <a:lnTo>
                    <a:pt x="4187" y="0"/>
                  </a:lnTo>
                  <a:moveTo>
                    <a:pt x="4213" y="0"/>
                  </a:moveTo>
                  <a:lnTo>
                    <a:pt x="4213" y="0"/>
                  </a:lnTo>
                  <a:lnTo>
                    <a:pt x="4240" y="0"/>
                  </a:lnTo>
                  <a:moveTo>
                    <a:pt x="4267" y="0"/>
                  </a:moveTo>
                  <a:lnTo>
                    <a:pt x="4267" y="0"/>
                  </a:lnTo>
                  <a:lnTo>
                    <a:pt x="4293" y="0"/>
                  </a:lnTo>
                  <a:moveTo>
                    <a:pt x="4320" y="0"/>
                  </a:moveTo>
                  <a:lnTo>
                    <a:pt x="4320" y="0"/>
                  </a:lnTo>
                  <a:lnTo>
                    <a:pt x="4347" y="0"/>
                  </a:lnTo>
                  <a:moveTo>
                    <a:pt x="4373" y="0"/>
                  </a:moveTo>
                  <a:lnTo>
                    <a:pt x="4373" y="0"/>
                  </a:lnTo>
                  <a:lnTo>
                    <a:pt x="4400" y="0"/>
                  </a:lnTo>
                  <a:moveTo>
                    <a:pt x="4427" y="0"/>
                  </a:moveTo>
                  <a:lnTo>
                    <a:pt x="4427" y="0"/>
                  </a:lnTo>
                  <a:lnTo>
                    <a:pt x="4453" y="0"/>
                  </a:lnTo>
                  <a:moveTo>
                    <a:pt x="4480" y="0"/>
                  </a:moveTo>
                  <a:lnTo>
                    <a:pt x="4480" y="0"/>
                  </a:lnTo>
                  <a:lnTo>
                    <a:pt x="4507" y="0"/>
                  </a:lnTo>
                  <a:moveTo>
                    <a:pt x="4533" y="0"/>
                  </a:moveTo>
                  <a:lnTo>
                    <a:pt x="4533" y="0"/>
                  </a:lnTo>
                  <a:lnTo>
                    <a:pt x="4560" y="0"/>
                  </a:lnTo>
                  <a:moveTo>
                    <a:pt x="4587" y="0"/>
                  </a:moveTo>
                  <a:lnTo>
                    <a:pt x="4587" y="0"/>
                  </a:lnTo>
                  <a:lnTo>
                    <a:pt x="4613" y="0"/>
                  </a:lnTo>
                  <a:moveTo>
                    <a:pt x="4640" y="0"/>
                  </a:moveTo>
                  <a:lnTo>
                    <a:pt x="4640" y="0"/>
                  </a:lnTo>
                  <a:lnTo>
                    <a:pt x="4667" y="0"/>
                  </a:lnTo>
                  <a:moveTo>
                    <a:pt x="4693" y="0"/>
                  </a:moveTo>
                  <a:lnTo>
                    <a:pt x="4693" y="0"/>
                  </a:lnTo>
                  <a:lnTo>
                    <a:pt x="4720" y="0"/>
                  </a:lnTo>
                  <a:moveTo>
                    <a:pt x="4747" y="0"/>
                  </a:moveTo>
                  <a:lnTo>
                    <a:pt x="4747" y="0"/>
                  </a:lnTo>
                  <a:lnTo>
                    <a:pt x="4773" y="0"/>
                  </a:lnTo>
                  <a:moveTo>
                    <a:pt x="4800" y="0"/>
                  </a:moveTo>
                  <a:lnTo>
                    <a:pt x="4800" y="0"/>
                  </a:lnTo>
                  <a:lnTo>
                    <a:pt x="4827" y="0"/>
                  </a:lnTo>
                  <a:moveTo>
                    <a:pt x="4853" y="0"/>
                  </a:moveTo>
                  <a:lnTo>
                    <a:pt x="4853" y="0"/>
                  </a:lnTo>
                  <a:lnTo>
                    <a:pt x="4880" y="0"/>
                  </a:lnTo>
                  <a:moveTo>
                    <a:pt x="4907" y="0"/>
                  </a:moveTo>
                  <a:lnTo>
                    <a:pt x="4907" y="0"/>
                  </a:lnTo>
                  <a:lnTo>
                    <a:pt x="4933" y="0"/>
                  </a:lnTo>
                  <a:moveTo>
                    <a:pt x="4960" y="0"/>
                  </a:moveTo>
                  <a:lnTo>
                    <a:pt x="4960" y="0"/>
                  </a:lnTo>
                  <a:lnTo>
                    <a:pt x="4987" y="0"/>
                  </a:lnTo>
                  <a:moveTo>
                    <a:pt x="5013" y="0"/>
                  </a:moveTo>
                  <a:lnTo>
                    <a:pt x="5013" y="0"/>
                  </a:lnTo>
                  <a:lnTo>
                    <a:pt x="5040" y="0"/>
                  </a:lnTo>
                  <a:moveTo>
                    <a:pt x="5067" y="0"/>
                  </a:moveTo>
                  <a:lnTo>
                    <a:pt x="5067" y="0"/>
                  </a:lnTo>
                  <a:lnTo>
                    <a:pt x="5093" y="0"/>
                  </a:lnTo>
                  <a:moveTo>
                    <a:pt x="5120" y="0"/>
                  </a:moveTo>
                  <a:lnTo>
                    <a:pt x="5120" y="0"/>
                  </a:lnTo>
                  <a:lnTo>
                    <a:pt x="5147" y="0"/>
                  </a:lnTo>
                  <a:moveTo>
                    <a:pt x="5173" y="0"/>
                  </a:moveTo>
                  <a:lnTo>
                    <a:pt x="5173" y="0"/>
                  </a:lnTo>
                  <a:lnTo>
                    <a:pt x="5200" y="0"/>
                  </a:lnTo>
                  <a:moveTo>
                    <a:pt x="5227" y="0"/>
                  </a:moveTo>
                  <a:lnTo>
                    <a:pt x="5227" y="0"/>
                  </a:lnTo>
                  <a:lnTo>
                    <a:pt x="5253" y="0"/>
                  </a:lnTo>
                  <a:moveTo>
                    <a:pt x="5280" y="0"/>
                  </a:moveTo>
                  <a:lnTo>
                    <a:pt x="5280" y="0"/>
                  </a:lnTo>
                  <a:lnTo>
                    <a:pt x="5307" y="0"/>
                  </a:lnTo>
                  <a:moveTo>
                    <a:pt x="5333" y="0"/>
                  </a:moveTo>
                  <a:lnTo>
                    <a:pt x="5333" y="0"/>
                  </a:lnTo>
                  <a:lnTo>
                    <a:pt x="5360" y="0"/>
                  </a:lnTo>
                  <a:moveTo>
                    <a:pt x="5387" y="0"/>
                  </a:moveTo>
                  <a:lnTo>
                    <a:pt x="5387" y="0"/>
                  </a:lnTo>
                  <a:lnTo>
                    <a:pt x="5413" y="0"/>
                  </a:lnTo>
                  <a:moveTo>
                    <a:pt x="5440" y="0"/>
                  </a:moveTo>
                  <a:lnTo>
                    <a:pt x="5440" y="0"/>
                  </a:lnTo>
                  <a:lnTo>
                    <a:pt x="5467" y="0"/>
                  </a:lnTo>
                  <a:moveTo>
                    <a:pt x="5493" y="0"/>
                  </a:moveTo>
                  <a:lnTo>
                    <a:pt x="5493" y="0"/>
                  </a:lnTo>
                  <a:lnTo>
                    <a:pt x="5520" y="0"/>
                  </a:lnTo>
                  <a:moveTo>
                    <a:pt x="5547" y="0"/>
                  </a:moveTo>
                  <a:lnTo>
                    <a:pt x="5547" y="0"/>
                  </a:lnTo>
                  <a:lnTo>
                    <a:pt x="5573" y="0"/>
                  </a:lnTo>
                  <a:moveTo>
                    <a:pt x="5600" y="0"/>
                  </a:moveTo>
                  <a:lnTo>
                    <a:pt x="5600" y="0"/>
                  </a:lnTo>
                  <a:lnTo>
                    <a:pt x="5627" y="0"/>
                  </a:lnTo>
                  <a:moveTo>
                    <a:pt x="5653" y="0"/>
                  </a:moveTo>
                  <a:lnTo>
                    <a:pt x="5653" y="0"/>
                  </a:lnTo>
                  <a:lnTo>
                    <a:pt x="5680" y="0"/>
                  </a:lnTo>
                  <a:moveTo>
                    <a:pt x="5707" y="0"/>
                  </a:moveTo>
                  <a:lnTo>
                    <a:pt x="5707" y="0"/>
                  </a:lnTo>
                  <a:lnTo>
                    <a:pt x="5733" y="0"/>
                  </a:lnTo>
                  <a:moveTo>
                    <a:pt x="5760" y="0"/>
                  </a:moveTo>
                  <a:lnTo>
                    <a:pt x="5760" y="0"/>
                  </a:lnTo>
                  <a:lnTo>
                    <a:pt x="5787" y="0"/>
                  </a:lnTo>
                  <a:moveTo>
                    <a:pt x="5813" y="0"/>
                  </a:moveTo>
                  <a:lnTo>
                    <a:pt x="5813" y="0"/>
                  </a:lnTo>
                  <a:lnTo>
                    <a:pt x="5840" y="0"/>
                  </a:lnTo>
                  <a:moveTo>
                    <a:pt x="5867" y="0"/>
                  </a:moveTo>
                  <a:lnTo>
                    <a:pt x="5867" y="0"/>
                  </a:lnTo>
                  <a:lnTo>
                    <a:pt x="5893" y="0"/>
                  </a:lnTo>
                  <a:moveTo>
                    <a:pt x="5920" y="0"/>
                  </a:moveTo>
                  <a:lnTo>
                    <a:pt x="5920" y="0"/>
                  </a:lnTo>
                  <a:lnTo>
                    <a:pt x="5947" y="0"/>
                  </a:lnTo>
                  <a:moveTo>
                    <a:pt x="5973" y="0"/>
                  </a:moveTo>
                  <a:lnTo>
                    <a:pt x="5973" y="0"/>
                  </a:lnTo>
                  <a:lnTo>
                    <a:pt x="6000" y="0"/>
                  </a:lnTo>
                  <a:moveTo>
                    <a:pt x="6027" y="0"/>
                  </a:moveTo>
                  <a:lnTo>
                    <a:pt x="6027" y="0"/>
                  </a:lnTo>
                  <a:lnTo>
                    <a:pt x="6053" y="0"/>
                  </a:lnTo>
                  <a:moveTo>
                    <a:pt x="6080" y="0"/>
                  </a:moveTo>
                  <a:lnTo>
                    <a:pt x="6080" y="0"/>
                  </a:lnTo>
                  <a:lnTo>
                    <a:pt x="6107" y="0"/>
                  </a:lnTo>
                  <a:moveTo>
                    <a:pt x="6133" y="0"/>
                  </a:moveTo>
                  <a:lnTo>
                    <a:pt x="6133" y="0"/>
                  </a:lnTo>
                  <a:lnTo>
                    <a:pt x="6160" y="0"/>
                  </a:lnTo>
                  <a:moveTo>
                    <a:pt x="6187" y="0"/>
                  </a:moveTo>
                  <a:lnTo>
                    <a:pt x="6187" y="0"/>
                  </a:lnTo>
                  <a:lnTo>
                    <a:pt x="6213" y="0"/>
                  </a:lnTo>
                  <a:moveTo>
                    <a:pt x="6240" y="0"/>
                  </a:moveTo>
                  <a:lnTo>
                    <a:pt x="6240" y="0"/>
                  </a:lnTo>
                  <a:lnTo>
                    <a:pt x="6267" y="0"/>
                  </a:lnTo>
                  <a:moveTo>
                    <a:pt x="6293" y="0"/>
                  </a:moveTo>
                  <a:lnTo>
                    <a:pt x="6293" y="0"/>
                  </a:lnTo>
                  <a:lnTo>
                    <a:pt x="6320" y="0"/>
                  </a:lnTo>
                  <a:moveTo>
                    <a:pt x="6347" y="0"/>
                  </a:moveTo>
                  <a:lnTo>
                    <a:pt x="6347" y="0"/>
                  </a:lnTo>
                  <a:lnTo>
                    <a:pt x="6373" y="0"/>
                  </a:lnTo>
                  <a:moveTo>
                    <a:pt x="6400" y="0"/>
                  </a:moveTo>
                  <a:lnTo>
                    <a:pt x="6400" y="0"/>
                  </a:lnTo>
                  <a:lnTo>
                    <a:pt x="6427" y="0"/>
                  </a:lnTo>
                  <a:moveTo>
                    <a:pt x="6453" y="0"/>
                  </a:moveTo>
                  <a:lnTo>
                    <a:pt x="6453" y="0"/>
                  </a:lnTo>
                  <a:lnTo>
                    <a:pt x="6480" y="0"/>
                  </a:lnTo>
                  <a:moveTo>
                    <a:pt x="6507" y="0"/>
                  </a:moveTo>
                  <a:lnTo>
                    <a:pt x="6507" y="0"/>
                  </a:lnTo>
                  <a:lnTo>
                    <a:pt x="6533" y="0"/>
                  </a:lnTo>
                  <a:moveTo>
                    <a:pt x="6560" y="0"/>
                  </a:moveTo>
                  <a:lnTo>
                    <a:pt x="6560" y="0"/>
                  </a:lnTo>
                  <a:lnTo>
                    <a:pt x="6587" y="0"/>
                  </a:lnTo>
                  <a:moveTo>
                    <a:pt x="6613" y="0"/>
                  </a:moveTo>
                  <a:lnTo>
                    <a:pt x="6613" y="0"/>
                  </a:lnTo>
                  <a:lnTo>
                    <a:pt x="6640" y="0"/>
                  </a:lnTo>
                  <a:moveTo>
                    <a:pt x="6667" y="0"/>
                  </a:moveTo>
                  <a:lnTo>
                    <a:pt x="6667" y="0"/>
                  </a:lnTo>
                  <a:lnTo>
                    <a:pt x="6693" y="0"/>
                  </a:lnTo>
                  <a:moveTo>
                    <a:pt x="6720" y="0"/>
                  </a:moveTo>
                  <a:lnTo>
                    <a:pt x="6720" y="0"/>
                  </a:lnTo>
                  <a:lnTo>
                    <a:pt x="6747" y="0"/>
                  </a:lnTo>
                  <a:moveTo>
                    <a:pt x="6773" y="0"/>
                  </a:moveTo>
                  <a:lnTo>
                    <a:pt x="6773" y="0"/>
                  </a:lnTo>
                  <a:lnTo>
                    <a:pt x="6800" y="0"/>
                  </a:lnTo>
                  <a:moveTo>
                    <a:pt x="6827" y="0"/>
                  </a:moveTo>
                  <a:lnTo>
                    <a:pt x="6827" y="0"/>
                  </a:lnTo>
                  <a:lnTo>
                    <a:pt x="6853" y="0"/>
                  </a:lnTo>
                  <a:moveTo>
                    <a:pt x="6880" y="0"/>
                  </a:moveTo>
                  <a:lnTo>
                    <a:pt x="6880" y="0"/>
                  </a:lnTo>
                  <a:lnTo>
                    <a:pt x="6907" y="0"/>
                  </a:lnTo>
                  <a:moveTo>
                    <a:pt x="6933" y="0"/>
                  </a:moveTo>
                  <a:lnTo>
                    <a:pt x="6933" y="0"/>
                  </a:lnTo>
                  <a:lnTo>
                    <a:pt x="6960" y="0"/>
                  </a:lnTo>
                  <a:moveTo>
                    <a:pt x="6987" y="0"/>
                  </a:moveTo>
                  <a:lnTo>
                    <a:pt x="6987" y="0"/>
                  </a:lnTo>
                  <a:lnTo>
                    <a:pt x="7013" y="0"/>
                  </a:lnTo>
                  <a:moveTo>
                    <a:pt x="7040" y="0"/>
                  </a:moveTo>
                  <a:lnTo>
                    <a:pt x="7040" y="0"/>
                  </a:lnTo>
                  <a:lnTo>
                    <a:pt x="7067" y="0"/>
                  </a:lnTo>
                  <a:moveTo>
                    <a:pt x="7093" y="0"/>
                  </a:moveTo>
                  <a:lnTo>
                    <a:pt x="7093" y="0"/>
                  </a:lnTo>
                  <a:lnTo>
                    <a:pt x="7120" y="0"/>
                  </a:lnTo>
                  <a:moveTo>
                    <a:pt x="7147" y="0"/>
                  </a:moveTo>
                  <a:lnTo>
                    <a:pt x="7147" y="0"/>
                  </a:lnTo>
                  <a:lnTo>
                    <a:pt x="7173" y="0"/>
                  </a:lnTo>
                  <a:moveTo>
                    <a:pt x="7200" y="0"/>
                  </a:moveTo>
                  <a:lnTo>
                    <a:pt x="7200" y="0"/>
                  </a:lnTo>
                  <a:lnTo>
                    <a:pt x="7227" y="0"/>
                  </a:lnTo>
                  <a:moveTo>
                    <a:pt x="7253" y="0"/>
                  </a:moveTo>
                  <a:lnTo>
                    <a:pt x="7253" y="0"/>
                  </a:lnTo>
                  <a:lnTo>
                    <a:pt x="7280" y="0"/>
                  </a:lnTo>
                  <a:moveTo>
                    <a:pt x="7307" y="0"/>
                  </a:moveTo>
                  <a:lnTo>
                    <a:pt x="7307" y="0"/>
                  </a:lnTo>
                  <a:lnTo>
                    <a:pt x="7333" y="0"/>
                  </a:lnTo>
                  <a:moveTo>
                    <a:pt x="7360" y="0"/>
                  </a:moveTo>
                  <a:lnTo>
                    <a:pt x="7360" y="0"/>
                  </a:lnTo>
                  <a:lnTo>
                    <a:pt x="7387" y="0"/>
                  </a:lnTo>
                  <a:moveTo>
                    <a:pt x="7413" y="0"/>
                  </a:moveTo>
                  <a:lnTo>
                    <a:pt x="7413" y="0"/>
                  </a:lnTo>
                  <a:lnTo>
                    <a:pt x="7440" y="0"/>
                  </a:lnTo>
                  <a:moveTo>
                    <a:pt x="7467" y="0"/>
                  </a:moveTo>
                  <a:lnTo>
                    <a:pt x="7467" y="0"/>
                  </a:lnTo>
                  <a:lnTo>
                    <a:pt x="7493" y="0"/>
                  </a:lnTo>
                  <a:moveTo>
                    <a:pt x="7520" y="0"/>
                  </a:moveTo>
                  <a:lnTo>
                    <a:pt x="7520" y="0"/>
                  </a:lnTo>
                  <a:lnTo>
                    <a:pt x="7547" y="0"/>
                  </a:lnTo>
                  <a:moveTo>
                    <a:pt x="7573" y="0"/>
                  </a:moveTo>
                  <a:lnTo>
                    <a:pt x="7573" y="0"/>
                  </a:lnTo>
                  <a:lnTo>
                    <a:pt x="7600" y="0"/>
                  </a:lnTo>
                  <a:moveTo>
                    <a:pt x="7627" y="0"/>
                  </a:moveTo>
                  <a:lnTo>
                    <a:pt x="7627" y="0"/>
                  </a:lnTo>
                  <a:lnTo>
                    <a:pt x="7653" y="0"/>
                  </a:lnTo>
                  <a:moveTo>
                    <a:pt x="7680" y="0"/>
                  </a:moveTo>
                  <a:lnTo>
                    <a:pt x="7680" y="0"/>
                  </a:lnTo>
                  <a:lnTo>
                    <a:pt x="7707" y="0"/>
                  </a:lnTo>
                  <a:moveTo>
                    <a:pt x="7733" y="0"/>
                  </a:moveTo>
                  <a:lnTo>
                    <a:pt x="7733" y="0"/>
                  </a:lnTo>
                  <a:lnTo>
                    <a:pt x="7760" y="0"/>
                  </a:lnTo>
                  <a:moveTo>
                    <a:pt x="7787" y="0"/>
                  </a:moveTo>
                  <a:lnTo>
                    <a:pt x="7787" y="0"/>
                  </a:lnTo>
                  <a:lnTo>
                    <a:pt x="7813" y="0"/>
                  </a:lnTo>
                  <a:moveTo>
                    <a:pt x="7840" y="0"/>
                  </a:moveTo>
                  <a:lnTo>
                    <a:pt x="7840" y="0"/>
                  </a:lnTo>
                  <a:lnTo>
                    <a:pt x="7867" y="0"/>
                  </a:lnTo>
                  <a:moveTo>
                    <a:pt x="7893" y="0"/>
                  </a:moveTo>
                  <a:lnTo>
                    <a:pt x="7893" y="0"/>
                  </a:lnTo>
                  <a:lnTo>
                    <a:pt x="7920" y="0"/>
                  </a:lnTo>
                  <a:moveTo>
                    <a:pt x="7947" y="0"/>
                  </a:moveTo>
                  <a:lnTo>
                    <a:pt x="7947" y="0"/>
                  </a:lnTo>
                  <a:lnTo>
                    <a:pt x="7973" y="0"/>
                  </a:lnTo>
                  <a:moveTo>
                    <a:pt x="8000" y="0"/>
                  </a:moveTo>
                  <a:lnTo>
                    <a:pt x="8000" y="0"/>
                  </a:lnTo>
                  <a:lnTo>
                    <a:pt x="8027" y="0"/>
                  </a:lnTo>
                  <a:moveTo>
                    <a:pt x="8053" y="0"/>
                  </a:moveTo>
                  <a:lnTo>
                    <a:pt x="8053" y="0"/>
                  </a:lnTo>
                  <a:lnTo>
                    <a:pt x="8080" y="0"/>
                  </a:lnTo>
                  <a:moveTo>
                    <a:pt x="8107" y="0"/>
                  </a:moveTo>
                  <a:lnTo>
                    <a:pt x="8107" y="0"/>
                  </a:lnTo>
                  <a:lnTo>
                    <a:pt x="8133" y="0"/>
                  </a:lnTo>
                  <a:moveTo>
                    <a:pt x="8160" y="0"/>
                  </a:moveTo>
                  <a:lnTo>
                    <a:pt x="8160" y="0"/>
                  </a:lnTo>
                  <a:lnTo>
                    <a:pt x="8187" y="0"/>
                  </a:lnTo>
                  <a:moveTo>
                    <a:pt x="8213" y="0"/>
                  </a:moveTo>
                  <a:lnTo>
                    <a:pt x="8213" y="0"/>
                  </a:lnTo>
                  <a:lnTo>
                    <a:pt x="8240" y="0"/>
                  </a:lnTo>
                  <a:moveTo>
                    <a:pt x="8267" y="0"/>
                  </a:moveTo>
                  <a:lnTo>
                    <a:pt x="8267" y="0"/>
                  </a:lnTo>
                  <a:lnTo>
                    <a:pt x="8293" y="0"/>
                  </a:lnTo>
                  <a:moveTo>
                    <a:pt x="8320" y="0"/>
                  </a:moveTo>
                  <a:lnTo>
                    <a:pt x="8320" y="0"/>
                  </a:lnTo>
                  <a:lnTo>
                    <a:pt x="8347" y="0"/>
                  </a:lnTo>
                  <a:moveTo>
                    <a:pt x="8373" y="0"/>
                  </a:moveTo>
                  <a:lnTo>
                    <a:pt x="8373" y="0"/>
                  </a:lnTo>
                  <a:lnTo>
                    <a:pt x="8400" y="0"/>
                  </a:lnTo>
                  <a:moveTo>
                    <a:pt x="8427" y="0"/>
                  </a:moveTo>
                  <a:lnTo>
                    <a:pt x="8427" y="0"/>
                  </a:lnTo>
                  <a:lnTo>
                    <a:pt x="8453" y="0"/>
                  </a:lnTo>
                  <a:moveTo>
                    <a:pt x="8480" y="0"/>
                  </a:moveTo>
                  <a:lnTo>
                    <a:pt x="8480" y="0"/>
                  </a:lnTo>
                  <a:lnTo>
                    <a:pt x="8507" y="0"/>
                  </a:lnTo>
                  <a:moveTo>
                    <a:pt x="8533" y="0"/>
                  </a:moveTo>
                  <a:lnTo>
                    <a:pt x="8533" y="0"/>
                  </a:lnTo>
                  <a:lnTo>
                    <a:pt x="8560" y="0"/>
                  </a:lnTo>
                  <a:moveTo>
                    <a:pt x="8587" y="0"/>
                  </a:moveTo>
                  <a:lnTo>
                    <a:pt x="8587" y="0"/>
                  </a:lnTo>
                  <a:lnTo>
                    <a:pt x="8613" y="0"/>
                  </a:lnTo>
                  <a:moveTo>
                    <a:pt x="8640" y="0"/>
                  </a:moveTo>
                  <a:lnTo>
                    <a:pt x="8640" y="0"/>
                  </a:lnTo>
                  <a:lnTo>
                    <a:pt x="8667" y="0"/>
                  </a:lnTo>
                  <a:moveTo>
                    <a:pt x="8693" y="0"/>
                  </a:moveTo>
                  <a:lnTo>
                    <a:pt x="8693" y="0"/>
                  </a:lnTo>
                  <a:lnTo>
                    <a:pt x="8720" y="0"/>
                  </a:lnTo>
                  <a:moveTo>
                    <a:pt x="8747" y="0"/>
                  </a:moveTo>
                  <a:lnTo>
                    <a:pt x="8747" y="0"/>
                  </a:lnTo>
                  <a:lnTo>
                    <a:pt x="8773" y="0"/>
                  </a:lnTo>
                  <a:moveTo>
                    <a:pt x="8800" y="0"/>
                  </a:moveTo>
                  <a:lnTo>
                    <a:pt x="8800" y="0"/>
                  </a:lnTo>
                  <a:lnTo>
                    <a:pt x="8827" y="0"/>
                  </a:lnTo>
                  <a:moveTo>
                    <a:pt x="8853" y="0"/>
                  </a:moveTo>
                  <a:lnTo>
                    <a:pt x="8853" y="0"/>
                  </a:lnTo>
                  <a:lnTo>
                    <a:pt x="8880" y="0"/>
                  </a:lnTo>
                  <a:moveTo>
                    <a:pt x="8907" y="0"/>
                  </a:moveTo>
                  <a:lnTo>
                    <a:pt x="8907" y="0"/>
                  </a:lnTo>
                  <a:lnTo>
                    <a:pt x="8933" y="0"/>
                  </a:lnTo>
                  <a:moveTo>
                    <a:pt x="8960" y="0"/>
                  </a:moveTo>
                  <a:lnTo>
                    <a:pt x="8960" y="0"/>
                  </a:lnTo>
                  <a:lnTo>
                    <a:pt x="8987" y="0"/>
                  </a:lnTo>
                  <a:moveTo>
                    <a:pt x="9013" y="0"/>
                  </a:moveTo>
                  <a:lnTo>
                    <a:pt x="9013" y="0"/>
                  </a:lnTo>
                  <a:lnTo>
                    <a:pt x="9040" y="0"/>
                  </a:lnTo>
                  <a:moveTo>
                    <a:pt x="9067" y="0"/>
                  </a:moveTo>
                  <a:lnTo>
                    <a:pt x="9067" y="0"/>
                  </a:lnTo>
                  <a:lnTo>
                    <a:pt x="9093" y="0"/>
                  </a:lnTo>
                  <a:moveTo>
                    <a:pt x="9120" y="0"/>
                  </a:moveTo>
                  <a:lnTo>
                    <a:pt x="9120" y="0"/>
                  </a:lnTo>
                  <a:lnTo>
                    <a:pt x="9147" y="0"/>
                  </a:lnTo>
                  <a:moveTo>
                    <a:pt x="9173" y="0"/>
                  </a:moveTo>
                  <a:lnTo>
                    <a:pt x="9173" y="0"/>
                  </a:lnTo>
                  <a:lnTo>
                    <a:pt x="9200" y="0"/>
                  </a:lnTo>
                  <a:moveTo>
                    <a:pt x="9227" y="0"/>
                  </a:moveTo>
                  <a:lnTo>
                    <a:pt x="9227" y="0"/>
                  </a:lnTo>
                  <a:lnTo>
                    <a:pt x="9253" y="0"/>
                  </a:lnTo>
                  <a:moveTo>
                    <a:pt x="9280" y="0"/>
                  </a:moveTo>
                  <a:lnTo>
                    <a:pt x="9280" y="0"/>
                  </a:lnTo>
                  <a:lnTo>
                    <a:pt x="9307" y="0"/>
                  </a:lnTo>
                  <a:moveTo>
                    <a:pt x="9333" y="0"/>
                  </a:moveTo>
                  <a:lnTo>
                    <a:pt x="9333" y="0"/>
                  </a:lnTo>
                  <a:lnTo>
                    <a:pt x="9360" y="0"/>
                  </a:lnTo>
                  <a:moveTo>
                    <a:pt x="9387" y="0"/>
                  </a:moveTo>
                  <a:lnTo>
                    <a:pt x="9387" y="0"/>
                  </a:lnTo>
                  <a:lnTo>
                    <a:pt x="9413" y="0"/>
                  </a:lnTo>
                  <a:moveTo>
                    <a:pt x="9440" y="0"/>
                  </a:moveTo>
                  <a:lnTo>
                    <a:pt x="9440" y="0"/>
                  </a:lnTo>
                  <a:lnTo>
                    <a:pt x="9467" y="0"/>
                  </a:lnTo>
                  <a:moveTo>
                    <a:pt x="9493" y="0"/>
                  </a:moveTo>
                  <a:lnTo>
                    <a:pt x="9493" y="0"/>
                  </a:lnTo>
                  <a:lnTo>
                    <a:pt x="9520" y="0"/>
                  </a:lnTo>
                  <a:moveTo>
                    <a:pt x="9547" y="0"/>
                  </a:moveTo>
                  <a:lnTo>
                    <a:pt x="9547" y="0"/>
                  </a:lnTo>
                  <a:lnTo>
                    <a:pt x="9573" y="0"/>
                  </a:lnTo>
                  <a:moveTo>
                    <a:pt x="9600" y="0"/>
                  </a:moveTo>
                  <a:lnTo>
                    <a:pt x="9600" y="0"/>
                  </a:lnTo>
                  <a:lnTo>
                    <a:pt x="9627" y="0"/>
                  </a:lnTo>
                  <a:moveTo>
                    <a:pt x="9653" y="0"/>
                  </a:moveTo>
                  <a:lnTo>
                    <a:pt x="9653" y="0"/>
                  </a:lnTo>
                  <a:lnTo>
                    <a:pt x="9680" y="0"/>
                  </a:lnTo>
                  <a:moveTo>
                    <a:pt x="9707" y="0"/>
                  </a:moveTo>
                  <a:lnTo>
                    <a:pt x="9707" y="0"/>
                  </a:lnTo>
                  <a:lnTo>
                    <a:pt x="9733" y="0"/>
                  </a:lnTo>
                  <a:moveTo>
                    <a:pt x="9760" y="0"/>
                  </a:moveTo>
                  <a:lnTo>
                    <a:pt x="9760" y="0"/>
                  </a:lnTo>
                  <a:lnTo>
                    <a:pt x="9787" y="0"/>
                  </a:lnTo>
                  <a:moveTo>
                    <a:pt x="9813" y="0"/>
                  </a:moveTo>
                  <a:lnTo>
                    <a:pt x="9813" y="0"/>
                  </a:lnTo>
                  <a:lnTo>
                    <a:pt x="9840" y="0"/>
                  </a:lnTo>
                  <a:moveTo>
                    <a:pt x="9867" y="0"/>
                  </a:moveTo>
                  <a:lnTo>
                    <a:pt x="9867" y="0"/>
                  </a:lnTo>
                  <a:lnTo>
                    <a:pt x="9893" y="0"/>
                  </a:lnTo>
                  <a:moveTo>
                    <a:pt x="9920" y="0"/>
                  </a:moveTo>
                  <a:lnTo>
                    <a:pt x="9920" y="0"/>
                  </a:lnTo>
                  <a:lnTo>
                    <a:pt x="9947" y="0"/>
                  </a:lnTo>
                  <a:moveTo>
                    <a:pt x="9973" y="0"/>
                  </a:moveTo>
                  <a:lnTo>
                    <a:pt x="9973" y="0"/>
                  </a:lnTo>
                  <a:lnTo>
                    <a:pt x="10000" y="0"/>
                  </a:lnTo>
                  <a:moveTo>
                    <a:pt x="10027" y="0"/>
                  </a:moveTo>
                  <a:lnTo>
                    <a:pt x="10027" y="0"/>
                  </a:lnTo>
                  <a:lnTo>
                    <a:pt x="10053" y="0"/>
                  </a:lnTo>
                  <a:moveTo>
                    <a:pt x="10080" y="0"/>
                  </a:moveTo>
                  <a:lnTo>
                    <a:pt x="10080" y="0"/>
                  </a:lnTo>
                  <a:lnTo>
                    <a:pt x="10107" y="0"/>
                  </a:lnTo>
                  <a:moveTo>
                    <a:pt x="10133" y="0"/>
                  </a:moveTo>
                  <a:lnTo>
                    <a:pt x="10133" y="0"/>
                  </a:lnTo>
                  <a:lnTo>
                    <a:pt x="10160" y="0"/>
                  </a:lnTo>
                  <a:moveTo>
                    <a:pt x="10187" y="0"/>
                  </a:moveTo>
                  <a:lnTo>
                    <a:pt x="10187" y="0"/>
                  </a:lnTo>
                  <a:lnTo>
                    <a:pt x="10213" y="0"/>
                  </a:lnTo>
                  <a:moveTo>
                    <a:pt x="10240" y="0"/>
                  </a:moveTo>
                  <a:lnTo>
                    <a:pt x="10240" y="0"/>
                  </a:lnTo>
                  <a:lnTo>
                    <a:pt x="10267" y="0"/>
                  </a:lnTo>
                  <a:moveTo>
                    <a:pt x="10293" y="0"/>
                  </a:moveTo>
                  <a:lnTo>
                    <a:pt x="10293" y="0"/>
                  </a:lnTo>
                  <a:lnTo>
                    <a:pt x="10320" y="0"/>
                  </a:lnTo>
                  <a:moveTo>
                    <a:pt x="10347" y="0"/>
                  </a:moveTo>
                  <a:lnTo>
                    <a:pt x="10347" y="0"/>
                  </a:lnTo>
                  <a:lnTo>
                    <a:pt x="10373" y="0"/>
                  </a:lnTo>
                  <a:moveTo>
                    <a:pt x="10400" y="0"/>
                  </a:moveTo>
                  <a:lnTo>
                    <a:pt x="10400" y="0"/>
                  </a:lnTo>
                  <a:lnTo>
                    <a:pt x="10427" y="0"/>
                  </a:lnTo>
                  <a:moveTo>
                    <a:pt x="10453" y="0"/>
                  </a:moveTo>
                  <a:lnTo>
                    <a:pt x="10453" y="0"/>
                  </a:lnTo>
                  <a:lnTo>
                    <a:pt x="10480" y="0"/>
                  </a:lnTo>
                  <a:moveTo>
                    <a:pt x="10507" y="0"/>
                  </a:moveTo>
                  <a:lnTo>
                    <a:pt x="10507" y="0"/>
                  </a:lnTo>
                  <a:lnTo>
                    <a:pt x="10533" y="0"/>
                  </a:lnTo>
                  <a:moveTo>
                    <a:pt x="10560" y="0"/>
                  </a:moveTo>
                  <a:lnTo>
                    <a:pt x="10560" y="0"/>
                  </a:lnTo>
                  <a:lnTo>
                    <a:pt x="10587" y="0"/>
                  </a:lnTo>
                  <a:moveTo>
                    <a:pt x="10613" y="0"/>
                  </a:moveTo>
                  <a:lnTo>
                    <a:pt x="10613" y="0"/>
                  </a:lnTo>
                  <a:lnTo>
                    <a:pt x="10640" y="0"/>
                  </a:lnTo>
                  <a:moveTo>
                    <a:pt x="10667" y="0"/>
                  </a:moveTo>
                  <a:lnTo>
                    <a:pt x="10667" y="0"/>
                  </a:lnTo>
                  <a:lnTo>
                    <a:pt x="10693" y="0"/>
                  </a:lnTo>
                  <a:moveTo>
                    <a:pt x="10720" y="0"/>
                  </a:moveTo>
                  <a:lnTo>
                    <a:pt x="10720" y="0"/>
                  </a:lnTo>
                  <a:lnTo>
                    <a:pt x="10747" y="0"/>
                  </a:lnTo>
                  <a:moveTo>
                    <a:pt x="10773" y="0"/>
                  </a:moveTo>
                  <a:lnTo>
                    <a:pt x="10773" y="0"/>
                  </a:lnTo>
                  <a:lnTo>
                    <a:pt x="10800" y="0"/>
                  </a:lnTo>
                  <a:moveTo>
                    <a:pt x="10827" y="0"/>
                  </a:moveTo>
                  <a:lnTo>
                    <a:pt x="10827" y="0"/>
                  </a:lnTo>
                  <a:lnTo>
                    <a:pt x="10853" y="0"/>
                  </a:lnTo>
                  <a:moveTo>
                    <a:pt x="10880" y="0"/>
                  </a:moveTo>
                  <a:lnTo>
                    <a:pt x="10880" y="0"/>
                  </a:lnTo>
                  <a:lnTo>
                    <a:pt x="10907" y="0"/>
                  </a:lnTo>
                  <a:moveTo>
                    <a:pt x="10933" y="0"/>
                  </a:moveTo>
                  <a:lnTo>
                    <a:pt x="10933" y="0"/>
                  </a:lnTo>
                  <a:lnTo>
                    <a:pt x="10960" y="0"/>
                  </a:lnTo>
                  <a:moveTo>
                    <a:pt x="10987" y="0"/>
                  </a:moveTo>
                  <a:lnTo>
                    <a:pt x="10987" y="0"/>
                  </a:lnTo>
                  <a:lnTo>
                    <a:pt x="11013" y="0"/>
                  </a:lnTo>
                  <a:moveTo>
                    <a:pt x="11040" y="0"/>
                  </a:moveTo>
                  <a:lnTo>
                    <a:pt x="11040" y="0"/>
                  </a:lnTo>
                  <a:lnTo>
                    <a:pt x="11067" y="0"/>
                  </a:lnTo>
                  <a:moveTo>
                    <a:pt x="11093" y="0"/>
                  </a:moveTo>
                  <a:lnTo>
                    <a:pt x="11093" y="0"/>
                  </a:lnTo>
                  <a:lnTo>
                    <a:pt x="11120" y="0"/>
                  </a:lnTo>
                  <a:moveTo>
                    <a:pt x="11147" y="0"/>
                  </a:moveTo>
                  <a:lnTo>
                    <a:pt x="11147" y="0"/>
                  </a:lnTo>
                  <a:lnTo>
                    <a:pt x="11173" y="0"/>
                  </a:lnTo>
                  <a:moveTo>
                    <a:pt x="11200" y="0"/>
                  </a:moveTo>
                  <a:lnTo>
                    <a:pt x="11200" y="0"/>
                  </a:lnTo>
                  <a:lnTo>
                    <a:pt x="11227" y="0"/>
                  </a:lnTo>
                  <a:moveTo>
                    <a:pt x="11253" y="0"/>
                  </a:moveTo>
                  <a:lnTo>
                    <a:pt x="11253" y="0"/>
                  </a:lnTo>
                  <a:lnTo>
                    <a:pt x="11280" y="0"/>
                  </a:lnTo>
                  <a:moveTo>
                    <a:pt x="11307" y="0"/>
                  </a:moveTo>
                  <a:lnTo>
                    <a:pt x="11307" y="0"/>
                  </a:lnTo>
                  <a:lnTo>
                    <a:pt x="11333" y="0"/>
                  </a:lnTo>
                  <a:moveTo>
                    <a:pt x="11360" y="0"/>
                  </a:moveTo>
                  <a:lnTo>
                    <a:pt x="11360" y="0"/>
                  </a:lnTo>
                  <a:lnTo>
                    <a:pt x="11387" y="0"/>
                  </a:lnTo>
                  <a:moveTo>
                    <a:pt x="11413" y="0"/>
                  </a:moveTo>
                  <a:lnTo>
                    <a:pt x="11413" y="0"/>
                  </a:lnTo>
                  <a:lnTo>
                    <a:pt x="11440" y="0"/>
                  </a:lnTo>
                  <a:moveTo>
                    <a:pt x="11467" y="0"/>
                  </a:moveTo>
                  <a:lnTo>
                    <a:pt x="11467" y="0"/>
                  </a:lnTo>
                  <a:lnTo>
                    <a:pt x="11493" y="0"/>
                  </a:lnTo>
                  <a:moveTo>
                    <a:pt x="11520" y="0"/>
                  </a:moveTo>
                  <a:lnTo>
                    <a:pt x="11520" y="0"/>
                  </a:lnTo>
                  <a:lnTo>
                    <a:pt x="11547" y="0"/>
                  </a:lnTo>
                  <a:moveTo>
                    <a:pt x="11573" y="0"/>
                  </a:moveTo>
                  <a:lnTo>
                    <a:pt x="11573" y="0"/>
                  </a:lnTo>
                  <a:lnTo>
                    <a:pt x="11600" y="0"/>
                  </a:lnTo>
                  <a:moveTo>
                    <a:pt x="11627" y="0"/>
                  </a:moveTo>
                  <a:lnTo>
                    <a:pt x="11627" y="0"/>
                  </a:lnTo>
                  <a:lnTo>
                    <a:pt x="11653" y="0"/>
                  </a:lnTo>
                  <a:moveTo>
                    <a:pt x="11680" y="0"/>
                  </a:moveTo>
                  <a:lnTo>
                    <a:pt x="11680" y="0"/>
                  </a:lnTo>
                  <a:lnTo>
                    <a:pt x="11707" y="0"/>
                  </a:lnTo>
                  <a:moveTo>
                    <a:pt x="11733" y="0"/>
                  </a:moveTo>
                  <a:lnTo>
                    <a:pt x="11733" y="0"/>
                  </a:lnTo>
                  <a:lnTo>
                    <a:pt x="11760" y="0"/>
                  </a:lnTo>
                  <a:moveTo>
                    <a:pt x="11787" y="0"/>
                  </a:moveTo>
                  <a:lnTo>
                    <a:pt x="11787" y="0"/>
                  </a:lnTo>
                  <a:lnTo>
                    <a:pt x="11813" y="0"/>
                  </a:lnTo>
                  <a:moveTo>
                    <a:pt x="11840" y="0"/>
                  </a:moveTo>
                  <a:lnTo>
                    <a:pt x="11840" y="0"/>
                  </a:lnTo>
                  <a:lnTo>
                    <a:pt x="11867" y="0"/>
                  </a:lnTo>
                  <a:moveTo>
                    <a:pt x="11893" y="0"/>
                  </a:moveTo>
                  <a:lnTo>
                    <a:pt x="11893" y="0"/>
                  </a:lnTo>
                  <a:lnTo>
                    <a:pt x="11920" y="0"/>
                  </a:lnTo>
                  <a:moveTo>
                    <a:pt x="11947" y="0"/>
                  </a:moveTo>
                  <a:lnTo>
                    <a:pt x="11947" y="0"/>
                  </a:lnTo>
                  <a:lnTo>
                    <a:pt x="11973" y="0"/>
                  </a:lnTo>
                  <a:moveTo>
                    <a:pt x="12000" y="0"/>
                  </a:moveTo>
                  <a:lnTo>
                    <a:pt x="12000" y="0"/>
                  </a:lnTo>
                  <a:lnTo>
                    <a:pt x="12027" y="0"/>
                  </a:lnTo>
                  <a:moveTo>
                    <a:pt x="12053" y="0"/>
                  </a:moveTo>
                  <a:lnTo>
                    <a:pt x="12053" y="0"/>
                  </a:lnTo>
                  <a:lnTo>
                    <a:pt x="12080" y="0"/>
                  </a:lnTo>
                  <a:moveTo>
                    <a:pt x="12107" y="0"/>
                  </a:moveTo>
                  <a:lnTo>
                    <a:pt x="12107" y="0"/>
                  </a:lnTo>
                  <a:lnTo>
                    <a:pt x="12133" y="0"/>
                  </a:lnTo>
                  <a:moveTo>
                    <a:pt x="12160" y="0"/>
                  </a:moveTo>
                  <a:lnTo>
                    <a:pt x="12160" y="0"/>
                  </a:lnTo>
                  <a:lnTo>
                    <a:pt x="12187" y="0"/>
                  </a:lnTo>
                  <a:moveTo>
                    <a:pt x="12213" y="0"/>
                  </a:moveTo>
                  <a:lnTo>
                    <a:pt x="12213" y="0"/>
                  </a:lnTo>
                  <a:lnTo>
                    <a:pt x="12240" y="0"/>
                  </a:lnTo>
                  <a:moveTo>
                    <a:pt x="12267" y="0"/>
                  </a:moveTo>
                  <a:lnTo>
                    <a:pt x="12267" y="0"/>
                  </a:lnTo>
                  <a:lnTo>
                    <a:pt x="12293" y="0"/>
                  </a:lnTo>
                  <a:moveTo>
                    <a:pt x="12320" y="0"/>
                  </a:moveTo>
                  <a:lnTo>
                    <a:pt x="12320" y="0"/>
                  </a:lnTo>
                  <a:lnTo>
                    <a:pt x="12347" y="0"/>
                  </a:lnTo>
                  <a:moveTo>
                    <a:pt x="12373" y="0"/>
                  </a:moveTo>
                  <a:lnTo>
                    <a:pt x="12373" y="0"/>
                  </a:lnTo>
                  <a:lnTo>
                    <a:pt x="12400" y="0"/>
                  </a:lnTo>
                  <a:moveTo>
                    <a:pt x="12427" y="0"/>
                  </a:moveTo>
                  <a:lnTo>
                    <a:pt x="12427" y="0"/>
                  </a:lnTo>
                  <a:lnTo>
                    <a:pt x="12453" y="0"/>
                  </a:lnTo>
                  <a:moveTo>
                    <a:pt x="12480" y="0"/>
                  </a:moveTo>
                  <a:lnTo>
                    <a:pt x="12480" y="0"/>
                  </a:lnTo>
                  <a:lnTo>
                    <a:pt x="12507" y="0"/>
                  </a:lnTo>
                  <a:moveTo>
                    <a:pt x="12533" y="0"/>
                  </a:moveTo>
                  <a:lnTo>
                    <a:pt x="12533" y="0"/>
                  </a:lnTo>
                  <a:lnTo>
                    <a:pt x="12560" y="0"/>
                  </a:lnTo>
                  <a:moveTo>
                    <a:pt x="12587" y="0"/>
                  </a:moveTo>
                  <a:lnTo>
                    <a:pt x="12587" y="0"/>
                  </a:lnTo>
                  <a:lnTo>
                    <a:pt x="12613" y="0"/>
                  </a:lnTo>
                  <a:moveTo>
                    <a:pt x="12640" y="0"/>
                  </a:moveTo>
                  <a:lnTo>
                    <a:pt x="12640" y="0"/>
                  </a:lnTo>
                  <a:lnTo>
                    <a:pt x="12667" y="0"/>
                  </a:lnTo>
                  <a:moveTo>
                    <a:pt x="12693" y="0"/>
                  </a:moveTo>
                  <a:lnTo>
                    <a:pt x="12693" y="0"/>
                  </a:lnTo>
                  <a:lnTo>
                    <a:pt x="12720" y="0"/>
                  </a:lnTo>
                  <a:moveTo>
                    <a:pt x="12747" y="0"/>
                  </a:moveTo>
                  <a:lnTo>
                    <a:pt x="12747" y="0"/>
                  </a:lnTo>
                  <a:lnTo>
                    <a:pt x="12773" y="0"/>
                  </a:lnTo>
                  <a:moveTo>
                    <a:pt x="12800" y="0"/>
                  </a:moveTo>
                  <a:lnTo>
                    <a:pt x="12800" y="0"/>
                  </a:lnTo>
                  <a:lnTo>
                    <a:pt x="12827" y="0"/>
                  </a:lnTo>
                  <a:moveTo>
                    <a:pt x="12853" y="0"/>
                  </a:moveTo>
                  <a:lnTo>
                    <a:pt x="12853" y="0"/>
                  </a:lnTo>
                  <a:lnTo>
                    <a:pt x="12880" y="0"/>
                  </a:lnTo>
                  <a:moveTo>
                    <a:pt x="12907" y="0"/>
                  </a:moveTo>
                  <a:lnTo>
                    <a:pt x="12907" y="0"/>
                  </a:lnTo>
                  <a:lnTo>
                    <a:pt x="12933" y="0"/>
                  </a:lnTo>
                  <a:moveTo>
                    <a:pt x="12960" y="0"/>
                  </a:moveTo>
                  <a:lnTo>
                    <a:pt x="12960" y="0"/>
                  </a:lnTo>
                  <a:lnTo>
                    <a:pt x="12987" y="0"/>
                  </a:lnTo>
                  <a:moveTo>
                    <a:pt x="13013" y="0"/>
                  </a:moveTo>
                  <a:lnTo>
                    <a:pt x="13013" y="0"/>
                  </a:lnTo>
                  <a:lnTo>
                    <a:pt x="13040" y="0"/>
                  </a:lnTo>
                  <a:moveTo>
                    <a:pt x="13067" y="0"/>
                  </a:moveTo>
                  <a:lnTo>
                    <a:pt x="13067" y="0"/>
                  </a:lnTo>
                  <a:lnTo>
                    <a:pt x="13093" y="0"/>
                  </a:lnTo>
                  <a:moveTo>
                    <a:pt x="13120" y="0"/>
                  </a:moveTo>
                  <a:lnTo>
                    <a:pt x="13120" y="0"/>
                  </a:lnTo>
                  <a:lnTo>
                    <a:pt x="13147" y="0"/>
                  </a:lnTo>
                  <a:moveTo>
                    <a:pt x="13173" y="0"/>
                  </a:moveTo>
                  <a:lnTo>
                    <a:pt x="13173" y="0"/>
                  </a:lnTo>
                  <a:lnTo>
                    <a:pt x="13200" y="0"/>
                  </a:lnTo>
                  <a:moveTo>
                    <a:pt x="13227" y="0"/>
                  </a:moveTo>
                  <a:lnTo>
                    <a:pt x="13227" y="0"/>
                  </a:lnTo>
                  <a:lnTo>
                    <a:pt x="13253" y="0"/>
                  </a:lnTo>
                  <a:moveTo>
                    <a:pt x="13280" y="0"/>
                  </a:moveTo>
                  <a:lnTo>
                    <a:pt x="13280" y="0"/>
                  </a:lnTo>
                  <a:lnTo>
                    <a:pt x="13307" y="0"/>
                  </a:lnTo>
                  <a:moveTo>
                    <a:pt x="13333" y="0"/>
                  </a:moveTo>
                  <a:lnTo>
                    <a:pt x="13333" y="0"/>
                  </a:lnTo>
                  <a:lnTo>
                    <a:pt x="13360" y="0"/>
                  </a:lnTo>
                  <a:moveTo>
                    <a:pt x="13387" y="0"/>
                  </a:moveTo>
                  <a:lnTo>
                    <a:pt x="13387" y="0"/>
                  </a:lnTo>
                  <a:lnTo>
                    <a:pt x="13413" y="0"/>
                  </a:lnTo>
                  <a:moveTo>
                    <a:pt x="13440" y="0"/>
                  </a:moveTo>
                  <a:lnTo>
                    <a:pt x="13440" y="0"/>
                  </a:lnTo>
                  <a:lnTo>
                    <a:pt x="13467" y="0"/>
                  </a:lnTo>
                  <a:moveTo>
                    <a:pt x="13493" y="0"/>
                  </a:moveTo>
                  <a:lnTo>
                    <a:pt x="13493" y="0"/>
                  </a:lnTo>
                  <a:lnTo>
                    <a:pt x="13520" y="0"/>
                  </a:lnTo>
                  <a:moveTo>
                    <a:pt x="13547" y="0"/>
                  </a:moveTo>
                  <a:lnTo>
                    <a:pt x="13547" y="0"/>
                  </a:lnTo>
                  <a:lnTo>
                    <a:pt x="13573" y="0"/>
                  </a:lnTo>
                  <a:moveTo>
                    <a:pt x="13600" y="0"/>
                  </a:moveTo>
                  <a:lnTo>
                    <a:pt x="13600" y="0"/>
                  </a:lnTo>
                  <a:lnTo>
                    <a:pt x="13627" y="0"/>
                  </a:lnTo>
                  <a:moveTo>
                    <a:pt x="13653" y="0"/>
                  </a:moveTo>
                  <a:lnTo>
                    <a:pt x="13653" y="0"/>
                  </a:lnTo>
                  <a:lnTo>
                    <a:pt x="13680" y="0"/>
                  </a:lnTo>
                  <a:moveTo>
                    <a:pt x="13707" y="0"/>
                  </a:moveTo>
                  <a:lnTo>
                    <a:pt x="13707" y="0"/>
                  </a:lnTo>
                  <a:lnTo>
                    <a:pt x="13733" y="0"/>
                  </a:lnTo>
                  <a:moveTo>
                    <a:pt x="13760" y="0"/>
                  </a:moveTo>
                  <a:lnTo>
                    <a:pt x="13760" y="0"/>
                  </a:lnTo>
                  <a:lnTo>
                    <a:pt x="13787" y="0"/>
                  </a:lnTo>
                  <a:moveTo>
                    <a:pt x="13813" y="0"/>
                  </a:moveTo>
                  <a:lnTo>
                    <a:pt x="13813" y="0"/>
                  </a:lnTo>
                  <a:lnTo>
                    <a:pt x="13840" y="0"/>
                  </a:lnTo>
                  <a:moveTo>
                    <a:pt x="13867" y="0"/>
                  </a:moveTo>
                  <a:lnTo>
                    <a:pt x="13867" y="0"/>
                  </a:lnTo>
                  <a:lnTo>
                    <a:pt x="13893" y="0"/>
                  </a:lnTo>
                  <a:moveTo>
                    <a:pt x="13920" y="0"/>
                  </a:moveTo>
                  <a:lnTo>
                    <a:pt x="13920" y="0"/>
                  </a:lnTo>
                  <a:lnTo>
                    <a:pt x="13947" y="0"/>
                  </a:lnTo>
                  <a:moveTo>
                    <a:pt x="13973" y="0"/>
                  </a:moveTo>
                  <a:lnTo>
                    <a:pt x="13973" y="0"/>
                  </a:lnTo>
                  <a:lnTo>
                    <a:pt x="14000" y="0"/>
                  </a:lnTo>
                  <a:moveTo>
                    <a:pt x="14027" y="0"/>
                  </a:moveTo>
                  <a:lnTo>
                    <a:pt x="14027" y="0"/>
                  </a:lnTo>
                  <a:lnTo>
                    <a:pt x="14053" y="0"/>
                  </a:lnTo>
                  <a:moveTo>
                    <a:pt x="14080" y="0"/>
                  </a:moveTo>
                  <a:lnTo>
                    <a:pt x="14080" y="0"/>
                  </a:lnTo>
                  <a:lnTo>
                    <a:pt x="14107" y="0"/>
                  </a:lnTo>
                  <a:moveTo>
                    <a:pt x="14133" y="0"/>
                  </a:moveTo>
                  <a:lnTo>
                    <a:pt x="14133" y="0"/>
                  </a:lnTo>
                  <a:lnTo>
                    <a:pt x="14160" y="0"/>
                  </a:lnTo>
                  <a:moveTo>
                    <a:pt x="14187" y="0"/>
                  </a:moveTo>
                  <a:lnTo>
                    <a:pt x="14187" y="0"/>
                  </a:lnTo>
                  <a:lnTo>
                    <a:pt x="14213" y="0"/>
                  </a:lnTo>
                  <a:moveTo>
                    <a:pt x="14240" y="0"/>
                  </a:moveTo>
                  <a:lnTo>
                    <a:pt x="14240" y="0"/>
                  </a:lnTo>
                  <a:lnTo>
                    <a:pt x="14267" y="0"/>
                  </a:lnTo>
                  <a:moveTo>
                    <a:pt x="14293" y="0"/>
                  </a:moveTo>
                  <a:lnTo>
                    <a:pt x="14293" y="0"/>
                  </a:lnTo>
                  <a:lnTo>
                    <a:pt x="14320" y="0"/>
                  </a:lnTo>
                  <a:moveTo>
                    <a:pt x="14347" y="0"/>
                  </a:moveTo>
                  <a:lnTo>
                    <a:pt x="14347" y="0"/>
                  </a:lnTo>
                  <a:lnTo>
                    <a:pt x="14373" y="0"/>
                  </a:lnTo>
                  <a:moveTo>
                    <a:pt x="14400" y="0"/>
                  </a:moveTo>
                  <a:lnTo>
                    <a:pt x="14400" y="0"/>
                  </a:lnTo>
                  <a:lnTo>
                    <a:pt x="14427" y="0"/>
                  </a:lnTo>
                  <a:moveTo>
                    <a:pt x="14453" y="0"/>
                  </a:moveTo>
                  <a:lnTo>
                    <a:pt x="14453" y="0"/>
                  </a:lnTo>
                  <a:lnTo>
                    <a:pt x="14480" y="0"/>
                  </a:lnTo>
                  <a:moveTo>
                    <a:pt x="14507" y="0"/>
                  </a:moveTo>
                  <a:lnTo>
                    <a:pt x="14507" y="0"/>
                  </a:lnTo>
                  <a:lnTo>
                    <a:pt x="14533" y="0"/>
                  </a:lnTo>
                  <a:moveTo>
                    <a:pt x="14560" y="0"/>
                  </a:moveTo>
                  <a:lnTo>
                    <a:pt x="14560" y="0"/>
                  </a:lnTo>
                  <a:lnTo>
                    <a:pt x="14587" y="0"/>
                  </a:lnTo>
                  <a:moveTo>
                    <a:pt x="14613" y="0"/>
                  </a:moveTo>
                  <a:lnTo>
                    <a:pt x="14613" y="0"/>
                  </a:lnTo>
                  <a:lnTo>
                    <a:pt x="14640" y="0"/>
                  </a:lnTo>
                  <a:moveTo>
                    <a:pt x="14667" y="0"/>
                  </a:moveTo>
                  <a:lnTo>
                    <a:pt x="14667" y="0"/>
                  </a:lnTo>
                  <a:lnTo>
                    <a:pt x="14693" y="0"/>
                  </a:lnTo>
                  <a:moveTo>
                    <a:pt x="14720" y="0"/>
                  </a:moveTo>
                  <a:lnTo>
                    <a:pt x="14720" y="0"/>
                  </a:lnTo>
                  <a:lnTo>
                    <a:pt x="14747" y="0"/>
                  </a:lnTo>
                  <a:moveTo>
                    <a:pt x="14773" y="0"/>
                  </a:moveTo>
                  <a:lnTo>
                    <a:pt x="14773" y="0"/>
                  </a:lnTo>
                  <a:lnTo>
                    <a:pt x="14800" y="0"/>
                  </a:lnTo>
                  <a:moveTo>
                    <a:pt x="14827" y="0"/>
                  </a:moveTo>
                  <a:lnTo>
                    <a:pt x="14827" y="0"/>
                  </a:lnTo>
                  <a:lnTo>
                    <a:pt x="14853" y="0"/>
                  </a:lnTo>
                  <a:moveTo>
                    <a:pt x="14880" y="0"/>
                  </a:moveTo>
                  <a:lnTo>
                    <a:pt x="14880" y="0"/>
                  </a:lnTo>
                  <a:lnTo>
                    <a:pt x="14907" y="0"/>
                  </a:lnTo>
                  <a:moveTo>
                    <a:pt x="14933" y="0"/>
                  </a:moveTo>
                  <a:lnTo>
                    <a:pt x="14933" y="0"/>
                  </a:lnTo>
                  <a:lnTo>
                    <a:pt x="14960" y="0"/>
                  </a:lnTo>
                  <a:moveTo>
                    <a:pt x="14987" y="0"/>
                  </a:moveTo>
                  <a:lnTo>
                    <a:pt x="14987" y="0"/>
                  </a:lnTo>
                  <a:lnTo>
                    <a:pt x="15013" y="0"/>
                  </a:lnTo>
                  <a:moveTo>
                    <a:pt x="15040" y="0"/>
                  </a:moveTo>
                  <a:lnTo>
                    <a:pt x="15040" y="0"/>
                  </a:lnTo>
                  <a:lnTo>
                    <a:pt x="15067" y="0"/>
                  </a:lnTo>
                  <a:moveTo>
                    <a:pt x="15093" y="0"/>
                  </a:moveTo>
                  <a:lnTo>
                    <a:pt x="15093" y="0"/>
                  </a:lnTo>
                  <a:lnTo>
                    <a:pt x="15120" y="0"/>
                  </a:lnTo>
                  <a:moveTo>
                    <a:pt x="15147" y="0"/>
                  </a:moveTo>
                  <a:lnTo>
                    <a:pt x="15147" y="0"/>
                  </a:lnTo>
                  <a:lnTo>
                    <a:pt x="15173" y="0"/>
                  </a:lnTo>
                  <a:moveTo>
                    <a:pt x="15200" y="0"/>
                  </a:moveTo>
                  <a:lnTo>
                    <a:pt x="15200" y="0"/>
                  </a:lnTo>
                  <a:lnTo>
                    <a:pt x="15227" y="0"/>
                  </a:lnTo>
                  <a:moveTo>
                    <a:pt x="15253" y="0"/>
                  </a:moveTo>
                  <a:lnTo>
                    <a:pt x="15253" y="0"/>
                  </a:lnTo>
                  <a:lnTo>
                    <a:pt x="15280" y="0"/>
                  </a:lnTo>
                  <a:moveTo>
                    <a:pt x="15307" y="0"/>
                  </a:moveTo>
                  <a:lnTo>
                    <a:pt x="15307" y="0"/>
                  </a:lnTo>
                  <a:lnTo>
                    <a:pt x="15333" y="0"/>
                  </a:lnTo>
                  <a:moveTo>
                    <a:pt x="15360" y="0"/>
                  </a:moveTo>
                  <a:lnTo>
                    <a:pt x="15360" y="0"/>
                  </a:lnTo>
                  <a:lnTo>
                    <a:pt x="15387" y="0"/>
                  </a:lnTo>
                  <a:moveTo>
                    <a:pt x="15413" y="0"/>
                  </a:moveTo>
                  <a:lnTo>
                    <a:pt x="15413" y="0"/>
                  </a:lnTo>
                  <a:lnTo>
                    <a:pt x="15440" y="0"/>
                  </a:lnTo>
                  <a:moveTo>
                    <a:pt x="15467" y="0"/>
                  </a:moveTo>
                  <a:lnTo>
                    <a:pt x="15467" y="0"/>
                  </a:lnTo>
                  <a:lnTo>
                    <a:pt x="15493" y="0"/>
                  </a:lnTo>
                  <a:moveTo>
                    <a:pt x="15520" y="0"/>
                  </a:moveTo>
                  <a:lnTo>
                    <a:pt x="15520" y="0"/>
                  </a:lnTo>
                  <a:lnTo>
                    <a:pt x="15547" y="0"/>
                  </a:lnTo>
                  <a:moveTo>
                    <a:pt x="15573" y="0"/>
                  </a:moveTo>
                  <a:lnTo>
                    <a:pt x="15573" y="0"/>
                  </a:lnTo>
                  <a:lnTo>
                    <a:pt x="15600" y="0"/>
                  </a:lnTo>
                  <a:moveTo>
                    <a:pt x="15627" y="0"/>
                  </a:moveTo>
                  <a:lnTo>
                    <a:pt x="15627" y="0"/>
                  </a:lnTo>
                  <a:lnTo>
                    <a:pt x="15653" y="0"/>
                  </a:lnTo>
                  <a:moveTo>
                    <a:pt x="15680" y="0"/>
                  </a:moveTo>
                  <a:lnTo>
                    <a:pt x="15680" y="0"/>
                  </a:lnTo>
                  <a:lnTo>
                    <a:pt x="15707" y="0"/>
                  </a:lnTo>
                  <a:moveTo>
                    <a:pt x="15733" y="0"/>
                  </a:moveTo>
                  <a:lnTo>
                    <a:pt x="15733" y="0"/>
                  </a:lnTo>
                  <a:lnTo>
                    <a:pt x="15760" y="0"/>
                  </a:lnTo>
                  <a:moveTo>
                    <a:pt x="15787" y="0"/>
                  </a:moveTo>
                  <a:lnTo>
                    <a:pt x="15787" y="0"/>
                  </a:lnTo>
                  <a:lnTo>
                    <a:pt x="15813" y="0"/>
                  </a:lnTo>
                  <a:moveTo>
                    <a:pt x="15840" y="0"/>
                  </a:moveTo>
                  <a:lnTo>
                    <a:pt x="15840" y="0"/>
                  </a:lnTo>
                  <a:lnTo>
                    <a:pt x="15867" y="0"/>
                  </a:lnTo>
                  <a:moveTo>
                    <a:pt x="15893" y="0"/>
                  </a:moveTo>
                  <a:lnTo>
                    <a:pt x="15893" y="0"/>
                  </a:lnTo>
                  <a:lnTo>
                    <a:pt x="15920" y="0"/>
                  </a:lnTo>
                  <a:moveTo>
                    <a:pt x="15947" y="0"/>
                  </a:moveTo>
                  <a:lnTo>
                    <a:pt x="15947" y="0"/>
                  </a:lnTo>
                  <a:lnTo>
                    <a:pt x="15973" y="0"/>
                  </a:lnTo>
                  <a:moveTo>
                    <a:pt x="16000" y="0"/>
                  </a:moveTo>
                  <a:lnTo>
                    <a:pt x="16000" y="0"/>
                  </a:lnTo>
                  <a:lnTo>
                    <a:pt x="16027" y="0"/>
                  </a:lnTo>
                  <a:moveTo>
                    <a:pt x="16053" y="0"/>
                  </a:moveTo>
                  <a:lnTo>
                    <a:pt x="16053" y="0"/>
                  </a:lnTo>
                  <a:lnTo>
                    <a:pt x="16080" y="0"/>
                  </a:lnTo>
                  <a:moveTo>
                    <a:pt x="16107" y="0"/>
                  </a:moveTo>
                  <a:lnTo>
                    <a:pt x="16107" y="0"/>
                  </a:lnTo>
                  <a:lnTo>
                    <a:pt x="16133" y="0"/>
                  </a:lnTo>
                  <a:moveTo>
                    <a:pt x="16160" y="0"/>
                  </a:moveTo>
                  <a:lnTo>
                    <a:pt x="16160" y="0"/>
                  </a:lnTo>
                  <a:lnTo>
                    <a:pt x="16187" y="0"/>
                  </a:lnTo>
                  <a:moveTo>
                    <a:pt x="16213" y="0"/>
                  </a:moveTo>
                  <a:lnTo>
                    <a:pt x="16213" y="0"/>
                  </a:lnTo>
                  <a:lnTo>
                    <a:pt x="16240" y="0"/>
                  </a:lnTo>
                  <a:moveTo>
                    <a:pt x="16267" y="0"/>
                  </a:moveTo>
                  <a:lnTo>
                    <a:pt x="16267" y="0"/>
                  </a:lnTo>
                  <a:lnTo>
                    <a:pt x="16293" y="0"/>
                  </a:lnTo>
                  <a:moveTo>
                    <a:pt x="16320" y="0"/>
                  </a:moveTo>
                  <a:lnTo>
                    <a:pt x="16320" y="0"/>
                  </a:lnTo>
                  <a:lnTo>
                    <a:pt x="16347" y="0"/>
                  </a:lnTo>
                  <a:moveTo>
                    <a:pt x="16373" y="0"/>
                  </a:moveTo>
                  <a:lnTo>
                    <a:pt x="16373" y="0"/>
                  </a:lnTo>
                  <a:lnTo>
                    <a:pt x="16400" y="0"/>
                  </a:lnTo>
                  <a:moveTo>
                    <a:pt x="16427" y="0"/>
                  </a:moveTo>
                  <a:lnTo>
                    <a:pt x="16427" y="0"/>
                  </a:lnTo>
                  <a:lnTo>
                    <a:pt x="16453" y="0"/>
                  </a:lnTo>
                  <a:moveTo>
                    <a:pt x="16480" y="0"/>
                  </a:moveTo>
                  <a:lnTo>
                    <a:pt x="16480" y="0"/>
                  </a:lnTo>
                  <a:lnTo>
                    <a:pt x="16507" y="0"/>
                  </a:lnTo>
                  <a:moveTo>
                    <a:pt x="16533" y="0"/>
                  </a:moveTo>
                  <a:lnTo>
                    <a:pt x="16533" y="0"/>
                  </a:lnTo>
                  <a:lnTo>
                    <a:pt x="16560" y="0"/>
                  </a:lnTo>
                  <a:moveTo>
                    <a:pt x="16587" y="0"/>
                  </a:moveTo>
                  <a:lnTo>
                    <a:pt x="16587" y="0"/>
                  </a:lnTo>
                  <a:lnTo>
                    <a:pt x="16613" y="0"/>
                  </a:lnTo>
                  <a:moveTo>
                    <a:pt x="16640" y="0"/>
                  </a:moveTo>
                  <a:lnTo>
                    <a:pt x="16640" y="0"/>
                  </a:lnTo>
                  <a:lnTo>
                    <a:pt x="16667" y="0"/>
                  </a:lnTo>
                  <a:moveTo>
                    <a:pt x="16693" y="0"/>
                  </a:moveTo>
                  <a:lnTo>
                    <a:pt x="16693" y="0"/>
                  </a:lnTo>
                  <a:lnTo>
                    <a:pt x="16720" y="0"/>
                  </a:lnTo>
                  <a:moveTo>
                    <a:pt x="16747" y="0"/>
                  </a:moveTo>
                  <a:lnTo>
                    <a:pt x="16747" y="0"/>
                  </a:lnTo>
                  <a:lnTo>
                    <a:pt x="16773" y="0"/>
                  </a:lnTo>
                  <a:moveTo>
                    <a:pt x="16800" y="0"/>
                  </a:moveTo>
                  <a:lnTo>
                    <a:pt x="16800" y="0"/>
                  </a:lnTo>
                  <a:lnTo>
                    <a:pt x="16827" y="0"/>
                  </a:lnTo>
                  <a:moveTo>
                    <a:pt x="16853" y="0"/>
                  </a:moveTo>
                  <a:lnTo>
                    <a:pt x="16853" y="0"/>
                  </a:lnTo>
                  <a:lnTo>
                    <a:pt x="16880" y="0"/>
                  </a:lnTo>
                  <a:moveTo>
                    <a:pt x="16907" y="0"/>
                  </a:moveTo>
                  <a:lnTo>
                    <a:pt x="16907" y="0"/>
                  </a:lnTo>
                  <a:lnTo>
                    <a:pt x="16933" y="0"/>
                  </a:lnTo>
                  <a:moveTo>
                    <a:pt x="16960" y="0"/>
                  </a:moveTo>
                  <a:lnTo>
                    <a:pt x="16960" y="0"/>
                  </a:lnTo>
                  <a:lnTo>
                    <a:pt x="16987" y="0"/>
                  </a:lnTo>
                  <a:moveTo>
                    <a:pt x="17013" y="0"/>
                  </a:moveTo>
                  <a:lnTo>
                    <a:pt x="17013" y="0"/>
                  </a:lnTo>
                  <a:lnTo>
                    <a:pt x="17040" y="0"/>
                  </a:lnTo>
                  <a:moveTo>
                    <a:pt x="17067" y="0"/>
                  </a:moveTo>
                  <a:lnTo>
                    <a:pt x="17067" y="0"/>
                  </a:lnTo>
                  <a:lnTo>
                    <a:pt x="17093" y="0"/>
                  </a:lnTo>
                  <a:moveTo>
                    <a:pt x="17120" y="0"/>
                  </a:moveTo>
                  <a:lnTo>
                    <a:pt x="17120" y="0"/>
                  </a:lnTo>
                  <a:lnTo>
                    <a:pt x="17147" y="0"/>
                  </a:lnTo>
                  <a:moveTo>
                    <a:pt x="17173" y="0"/>
                  </a:moveTo>
                  <a:lnTo>
                    <a:pt x="17173" y="0"/>
                  </a:lnTo>
                  <a:lnTo>
                    <a:pt x="17200" y="0"/>
                  </a:lnTo>
                  <a:moveTo>
                    <a:pt x="17227" y="0"/>
                  </a:moveTo>
                  <a:lnTo>
                    <a:pt x="17227" y="0"/>
                  </a:lnTo>
                  <a:lnTo>
                    <a:pt x="17253" y="0"/>
                  </a:lnTo>
                  <a:moveTo>
                    <a:pt x="17280" y="0"/>
                  </a:moveTo>
                  <a:lnTo>
                    <a:pt x="17280" y="0"/>
                  </a:lnTo>
                  <a:lnTo>
                    <a:pt x="17307" y="0"/>
                  </a:lnTo>
                  <a:moveTo>
                    <a:pt x="17333" y="0"/>
                  </a:moveTo>
                  <a:lnTo>
                    <a:pt x="17333" y="0"/>
                  </a:lnTo>
                  <a:lnTo>
                    <a:pt x="17360" y="0"/>
                  </a:lnTo>
                  <a:moveTo>
                    <a:pt x="17387" y="0"/>
                  </a:moveTo>
                  <a:lnTo>
                    <a:pt x="17387" y="0"/>
                  </a:lnTo>
                  <a:lnTo>
                    <a:pt x="17413" y="0"/>
                  </a:lnTo>
                  <a:moveTo>
                    <a:pt x="17440" y="0"/>
                  </a:moveTo>
                  <a:lnTo>
                    <a:pt x="17440" y="0"/>
                  </a:lnTo>
                  <a:lnTo>
                    <a:pt x="17467" y="0"/>
                  </a:lnTo>
                  <a:moveTo>
                    <a:pt x="17493" y="0"/>
                  </a:moveTo>
                  <a:lnTo>
                    <a:pt x="17493" y="0"/>
                  </a:lnTo>
                  <a:lnTo>
                    <a:pt x="17520" y="0"/>
                  </a:lnTo>
                  <a:moveTo>
                    <a:pt x="17547" y="0"/>
                  </a:moveTo>
                  <a:lnTo>
                    <a:pt x="17547" y="0"/>
                  </a:lnTo>
                  <a:lnTo>
                    <a:pt x="17573" y="0"/>
                  </a:lnTo>
                  <a:moveTo>
                    <a:pt x="17600" y="0"/>
                  </a:moveTo>
                  <a:lnTo>
                    <a:pt x="17600" y="0"/>
                  </a:lnTo>
                  <a:lnTo>
                    <a:pt x="17627" y="0"/>
                  </a:lnTo>
                  <a:moveTo>
                    <a:pt x="17653" y="0"/>
                  </a:moveTo>
                  <a:lnTo>
                    <a:pt x="17653" y="0"/>
                  </a:lnTo>
                  <a:lnTo>
                    <a:pt x="17680" y="0"/>
                  </a:lnTo>
                  <a:moveTo>
                    <a:pt x="17707" y="0"/>
                  </a:moveTo>
                  <a:lnTo>
                    <a:pt x="17707" y="0"/>
                  </a:lnTo>
                  <a:lnTo>
                    <a:pt x="17733" y="0"/>
                  </a:lnTo>
                  <a:moveTo>
                    <a:pt x="17760" y="0"/>
                  </a:moveTo>
                  <a:lnTo>
                    <a:pt x="17760" y="0"/>
                  </a:lnTo>
                  <a:lnTo>
                    <a:pt x="17787" y="0"/>
                  </a:lnTo>
                  <a:moveTo>
                    <a:pt x="17813" y="0"/>
                  </a:moveTo>
                  <a:lnTo>
                    <a:pt x="17813" y="0"/>
                  </a:lnTo>
                  <a:lnTo>
                    <a:pt x="17840" y="0"/>
                  </a:lnTo>
                  <a:moveTo>
                    <a:pt x="17867" y="0"/>
                  </a:moveTo>
                  <a:lnTo>
                    <a:pt x="17867" y="0"/>
                  </a:lnTo>
                  <a:lnTo>
                    <a:pt x="17893" y="0"/>
                  </a:lnTo>
                  <a:moveTo>
                    <a:pt x="17920" y="0"/>
                  </a:moveTo>
                  <a:lnTo>
                    <a:pt x="17920" y="0"/>
                  </a:lnTo>
                  <a:lnTo>
                    <a:pt x="17947" y="0"/>
                  </a:lnTo>
                  <a:moveTo>
                    <a:pt x="17973" y="0"/>
                  </a:moveTo>
                  <a:lnTo>
                    <a:pt x="17973" y="0"/>
                  </a:lnTo>
                  <a:lnTo>
                    <a:pt x="18000" y="0"/>
                  </a:lnTo>
                  <a:moveTo>
                    <a:pt x="18027" y="0"/>
                  </a:moveTo>
                  <a:lnTo>
                    <a:pt x="18027" y="0"/>
                  </a:lnTo>
                  <a:lnTo>
                    <a:pt x="18053" y="0"/>
                  </a:lnTo>
                  <a:moveTo>
                    <a:pt x="18080" y="0"/>
                  </a:moveTo>
                  <a:lnTo>
                    <a:pt x="18080" y="0"/>
                  </a:lnTo>
                  <a:lnTo>
                    <a:pt x="18107" y="0"/>
                  </a:lnTo>
                  <a:moveTo>
                    <a:pt x="18133" y="0"/>
                  </a:moveTo>
                  <a:lnTo>
                    <a:pt x="18133" y="0"/>
                  </a:lnTo>
                  <a:lnTo>
                    <a:pt x="18160" y="0"/>
                  </a:lnTo>
                  <a:moveTo>
                    <a:pt x="18187" y="0"/>
                  </a:moveTo>
                  <a:lnTo>
                    <a:pt x="18187" y="0"/>
                  </a:lnTo>
                  <a:lnTo>
                    <a:pt x="18213" y="0"/>
                  </a:lnTo>
                  <a:moveTo>
                    <a:pt x="18240" y="0"/>
                  </a:moveTo>
                  <a:lnTo>
                    <a:pt x="18240" y="0"/>
                  </a:lnTo>
                  <a:lnTo>
                    <a:pt x="18267" y="0"/>
                  </a:lnTo>
                  <a:moveTo>
                    <a:pt x="18293" y="0"/>
                  </a:moveTo>
                  <a:lnTo>
                    <a:pt x="18293" y="0"/>
                  </a:lnTo>
                  <a:lnTo>
                    <a:pt x="18320" y="0"/>
                  </a:lnTo>
                  <a:moveTo>
                    <a:pt x="18347" y="0"/>
                  </a:moveTo>
                  <a:lnTo>
                    <a:pt x="18347" y="0"/>
                  </a:lnTo>
                  <a:lnTo>
                    <a:pt x="18373" y="0"/>
                  </a:lnTo>
                  <a:moveTo>
                    <a:pt x="18400" y="0"/>
                  </a:moveTo>
                  <a:lnTo>
                    <a:pt x="18400" y="0"/>
                  </a:lnTo>
                  <a:lnTo>
                    <a:pt x="18427" y="0"/>
                  </a:lnTo>
                  <a:moveTo>
                    <a:pt x="18453" y="0"/>
                  </a:moveTo>
                  <a:lnTo>
                    <a:pt x="18453" y="0"/>
                  </a:lnTo>
                  <a:lnTo>
                    <a:pt x="18480" y="0"/>
                  </a:lnTo>
                  <a:moveTo>
                    <a:pt x="18507" y="0"/>
                  </a:moveTo>
                  <a:lnTo>
                    <a:pt x="18507" y="0"/>
                  </a:lnTo>
                  <a:lnTo>
                    <a:pt x="18533" y="0"/>
                  </a:lnTo>
                  <a:moveTo>
                    <a:pt x="18560" y="0"/>
                  </a:moveTo>
                  <a:lnTo>
                    <a:pt x="18560" y="0"/>
                  </a:lnTo>
                  <a:lnTo>
                    <a:pt x="18587" y="0"/>
                  </a:lnTo>
                  <a:moveTo>
                    <a:pt x="18613" y="0"/>
                  </a:moveTo>
                  <a:lnTo>
                    <a:pt x="18613" y="0"/>
                  </a:lnTo>
                  <a:lnTo>
                    <a:pt x="18640" y="0"/>
                  </a:lnTo>
                  <a:moveTo>
                    <a:pt x="18667" y="0"/>
                  </a:moveTo>
                  <a:lnTo>
                    <a:pt x="18667" y="0"/>
                  </a:lnTo>
                  <a:lnTo>
                    <a:pt x="18693" y="0"/>
                  </a:lnTo>
                  <a:moveTo>
                    <a:pt x="18720" y="0"/>
                  </a:moveTo>
                  <a:lnTo>
                    <a:pt x="18720" y="0"/>
                  </a:lnTo>
                  <a:lnTo>
                    <a:pt x="18747" y="0"/>
                  </a:lnTo>
                  <a:moveTo>
                    <a:pt x="18773" y="0"/>
                  </a:moveTo>
                  <a:lnTo>
                    <a:pt x="18773" y="0"/>
                  </a:lnTo>
                  <a:lnTo>
                    <a:pt x="18800" y="0"/>
                  </a:lnTo>
                  <a:moveTo>
                    <a:pt x="18827" y="0"/>
                  </a:moveTo>
                  <a:lnTo>
                    <a:pt x="18827" y="0"/>
                  </a:lnTo>
                  <a:lnTo>
                    <a:pt x="18853" y="0"/>
                  </a:lnTo>
                  <a:moveTo>
                    <a:pt x="18880" y="0"/>
                  </a:moveTo>
                  <a:lnTo>
                    <a:pt x="18880" y="0"/>
                  </a:lnTo>
                  <a:lnTo>
                    <a:pt x="18907" y="0"/>
                  </a:lnTo>
                  <a:moveTo>
                    <a:pt x="18933" y="0"/>
                  </a:moveTo>
                  <a:lnTo>
                    <a:pt x="18933" y="0"/>
                  </a:lnTo>
                  <a:lnTo>
                    <a:pt x="18960" y="0"/>
                  </a:lnTo>
                  <a:moveTo>
                    <a:pt x="18987" y="0"/>
                  </a:moveTo>
                  <a:lnTo>
                    <a:pt x="18987" y="0"/>
                  </a:lnTo>
                  <a:lnTo>
                    <a:pt x="19013" y="0"/>
                  </a:lnTo>
                  <a:moveTo>
                    <a:pt x="19040" y="0"/>
                  </a:moveTo>
                  <a:lnTo>
                    <a:pt x="19040" y="0"/>
                  </a:lnTo>
                  <a:lnTo>
                    <a:pt x="19067" y="0"/>
                  </a:lnTo>
                  <a:moveTo>
                    <a:pt x="19093" y="0"/>
                  </a:moveTo>
                  <a:lnTo>
                    <a:pt x="19093" y="0"/>
                  </a:lnTo>
                  <a:lnTo>
                    <a:pt x="19120" y="0"/>
                  </a:lnTo>
                  <a:moveTo>
                    <a:pt x="19147" y="0"/>
                  </a:moveTo>
                  <a:lnTo>
                    <a:pt x="19147" y="0"/>
                  </a:lnTo>
                  <a:lnTo>
                    <a:pt x="19173" y="0"/>
                  </a:lnTo>
                  <a:moveTo>
                    <a:pt x="19200" y="0"/>
                  </a:moveTo>
                  <a:lnTo>
                    <a:pt x="19200" y="0"/>
                  </a:lnTo>
                  <a:lnTo>
                    <a:pt x="19227" y="0"/>
                  </a:lnTo>
                  <a:moveTo>
                    <a:pt x="19253" y="0"/>
                  </a:moveTo>
                  <a:lnTo>
                    <a:pt x="19253" y="0"/>
                  </a:lnTo>
                  <a:lnTo>
                    <a:pt x="19280" y="0"/>
                  </a:lnTo>
                  <a:moveTo>
                    <a:pt x="19307" y="0"/>
                  </a:moveTo>
                  <a:lnTo>
                    <a:pt x="19307" y="0"/>
                  </a:lnTo>
                  <a:lnTo>
                    <a:pt x="19333" y="0"/>
                  </a:lnTo>
                  <a:moveTo>
                    <a:pt x="19360" y="0"/>
                  </a:moveTo>
                  <a:lnTo>
                    <a:pt x="19360" y="0"/>
                  </a:lnTo>
                  <a:lnTo>
                    <a:pt x="19387" y="0"/>
                  </a:lnTo>
                  <a:moveTo>
                    <a:pt x="19413" y="0"/>
                  </a:moveTo>
                  <a:lnTo>
                    <a:pt x="19413" y="0"/>
                  </a:lnTo>
                  <a:lnTo>
                    <a:pt x="19440" y="0"/>
                  </a:lnTo>
                  <a:moveTo>
                    <a:pt x="19467" y="0"/>
                  </a:moveTo>
                  <a:lnTo>
                    <a:pt x="19467" y="0"/>
                  </a:lnTo>
                  <a:lnTo>
                    <a:pt x="19493" y="0"/>
                  </a:lnTo>
                  <a:moveTo>
                    <a:pt x="19520" y="0"/>
                  </a:moveTo>
                  <a:lnTo>
                    <a:pt x="19520" y="0"/>
                  </a:lnTo>
                  <a:lnTo>
                    <a:pt x="19547" y="0"/>
                  </a:lnTo>
                  <a:moveTo>
                    <a:pt x="19573" y="0"/>
                  </a:moveTo>
                  <a:lnTo>
                    <a:pt x="19573" y="0"/>
                  </a:lnTo>
                  <a:lnTo>
                    <a:pt x="19600" y="0"/>
                  </a:lnTo>
                  <a:moveTo>
                    <a:pt x="19627" y="0"/>
                  </a:moveTo>
                  <a:lnTo>
                    <a:pt x="19627" y="0"/>
                  </a:lnTo>
                  <a:lnTo>
                    <a:pt x="19653" y="0"/>
                  </a:lnTo>
                  <a:moveTo>
                    <a:pt x="19680" y="0"/>
                  </a:moveTo>
                  <a:lnTo>
                    <a:pt x="19680" y="0"/>
                  </a:lnTo>
                  <a:lnTo>
                    <a:pt x="19707" y="0"/>
                  </a:lnTo>
                  <a:moveTo>
                    <a:pt x="19733" y="0"/>
                  </a:moveTo>
                  <a:lnTo>
                    <a:pt x="19733" y="0"/>
                  </a:lnTo>
                  <a:lnTo>
                    <a:pt x="19760" y="0"/>
                  </a:lnTo>
                  <a:moveTo>
                    <a:pt x="19787" y="0"/>
                  </a:moveTo>
                  <a:lnTo>
                    <a:pt x="19787" y="0"/>
                  </a:lnTo>
                  <a:lnTo>
                    <a:pt x="19813" y="0"/>
                  </a:lnTo>
                  <a:moveTo>
                    <a:pt x="19840" y="0"/>
                  </a:moveTo>
                  <a:lnTo>
                    <a:pt x="19840" y="0"/>
                  </a:lnTo>
                  <a:lnTo>
                    <a:pt x="19867" y="0"/>
                  </a:lnTo>
                  <a:moveTo>
                    <a:pt x="19893" y="0"/>
                  </a:moveTo>
                  <a:lnTo>
                    <a:pt x="19893" y="0"/>
                  </a:lnTo>
                  <a:lnTo>
                    <a:pt x="19920" y="0"/>
                  </a:lnTo>
                  <a:moveTo>
                    <a:pt x="19947" y="0"/>
                  </a:moveTo>
                  <a:lnTo>
                    <a:pt x="19947" y="0"/>
                  </a:lnTo>
                  <a:lnTo>
                    <a:pt x="19973" y="0"/>
                  </a:lnTo>
                  <a:moveTo>
                    <a:pt x="20000" y="0"/>
                  </a:moveTo>
                  <a:lnTo>
                    <a:pt x="20000" y="0"/>
                  </a:lnTo>
                  <a:lnTo>
                    <a:pt x="20027" y="0"/>
                  </a:lnTo>
                  <a:moveTo>
                    <a:pt x="20053" y="0"/>
                  </a:moveTo>
                  <a:lnTo>
                    <a:pt x="20053" y="0"/>
                  </a:lnTo>
                  <a:lnTo>
                    <a:pt x="20080" y="0"/>
                  </a:lnTo>
                  <a:moveTo>
                    <a:pt x="20107" y="0"/>
                  </a:moveTo>
                  <a:lnTo>
                    <a:pt x="20107" y="0"/>
                  </a:lnTo>
                  <a:lnTo>
                    <a:pt x="20133" y="0"/>
                  </a:lnTo>
                  <a:moveTo>
                    <a:pt x="20160" y="0"/>
                  </a:moveTo>
                  <a:lnTo>
                    <a:pt x="20160" y="0"/>
                  </a:lnTo>
                  <a:lnTo>
                    <a:pt x="20187" y="0"/>
                  </a:lnTo>
                  <a:moveTo>
                    <a:pt x="20213" y="0"/>
                  </a:moveTo>
                  <a:lnTo>
                    <a:pt x="20213" y="0"/>
                  </a:lnTo>
                  <a:lnTo>
                    <a:pt x="20240" y="0"/>
                  </a:lnTo>
                  <a:moveTo>
                    <a:pt x="20267" y="0"/>
                  </a:moveTo>
                  <a:lnTo>
                    <a:pt x="20267" y="0"/>
                  </a:lnTo>
                  <a:lnTo>
                    <a:pt x="20293" y="0"/>
                  </a:lnTo>
                  <a:moveTo>
                    <a:pt x="20320" y="0"/>
                  </a:moveTo>
                  <a:lnTo>
                    <a:pt x="20320" y="0"/>
                  </a:lnTo>
                  <a:lnTo>
                    <a:pt x="20347" y="0"/>
                  </a:lnTo>
                  <a:moveTo>
                    <a:pt x="20373" y="0"/>
                  </a:moveTo>
                  <a:lnTo>
                    <a:pt x="20373" y="0"/>
                  </a:lnTo>
                  <a:lnTo>
                    <a:pt x="20400" y="0"/>
                  </a:lnTo>
                  <a:moveTo>
                    <a:pt x="20427" y="0"/>
                  </a:moveTo>
                  <a:lnTo>
                    <a:pt x="20427" y="0"/>
                  </a:lnTo>
                  <a:lnTo>
                    <a:pt x="20453" y="0"/>
                  </a:lnTo>
                  <a:moveTo>
                    <a:pt x="20480" y="0"/>
                  </a:moveTo>
                  <a:lnTo>
                    <a:pt x="20480" y="0"/>
                  </a:lnTo>
                  <a:lnTo>
                    <a:pt x="20507" y="0"/>
                  </a:lnTo>
                  <a:moveTo>
                    <a:pt x="20533" y="0"/>
                  </a:moveTo>
                  <a:lnTo>
                    <a:pt x="20533" y="0"/>
                  </a:lnTo>
                  <a:lnTo>
                    <a:pt x="20560" y="0"/>
                  </a:lnTo>
                  <a:moveTo>
                    <a:pt x="20587" y="0"/>
                  </a:moveTo>
                  <a:lnTo>
                    <a:pt x="20587" y="0"/>
                  </a:lnTo>
                  <a:lnTo>
                    <a:pt x="20613" y="0"/>
                  </a:lnTo>
                  <a:moveTo>
                    <a:pt x="20640" y="0"/>
                  </a:moveTo>
                  <a:lnTo>
                    <a:pt x="20640" y="0"/>
                  </a:lnTo>
                  <a:lnTo>
                    <a:pt x="20667" y="0"/>
                  </a:lnTo>
                  <a:moveTo>
                    <a:pt x="20693" y="0"/>
                  </a:moveTo>
                  <a:lnTo>
                    <a:pt x="20693" y="0"/>
                  </a:lnTo>
                  <a:lnTo>
                    <a:pt x="20720" y="0"/>
                  </a:lnTo>
                  <a:moveTo>
                    <a:pt x="20747" y="0"/>
                  </a:moveTo>
                  <a:lnTo>
                    <a:pt x="20747" y="0"/>
                  </a:lnTo>
                  <a:lnTo>
                    <a:pt x="20773" y="0"/>
                  </a:lnTo>
                  <a:moveTo>
                    <a:pt x="20800" y="0"/>
                  </a:moveTo>
                  <a:lnTo>
                    <a:pt x="20800" y="0"/>
                  </a:lnTo>
                  <a:lnTo>
                    <a:pt x="20827" y="0"/>
                  </a:lnTo>
                  <a:moveTo>
                    <a:pt x="20853" y="0"/>
                  </a:moveTo>
                  <a:lnTo>
                    <a:pt x="20853" y="0"/>
                  </a:lnTo>
                  <a:lnTo>
                    <a:pt x="20880" y="0"/>
                  </a:lnTo>
                  <a:moveTo>
                    <a:pt x="20907" y="0"/>
                  </a:moveTo>
                  <a:lnTo>
                    <a:pt x="20907" y="0"/>
                  </a:lnTo>
                  <a:lnTo>
                    <a:pt x="20933" y="0"/>
                  </a:lnTo>
                  <a:moveTo>
                    <a:pt x="20960" y="0"/>
                  </a:moveTo>
                  <a:lnTo>
                    <a:pt x="20960" y="0"/>
                  </a:lnTo>
                  <a:lnTo>
                    <a:pt x="20987" y="0"/>
                  </a:lnTo>
                  <a:moveTo>
                    <a:pt x="21013" y="0"/>
                  </a:moveTo>
                  <a:lnTo>
                    <a:pt x="21013" y="0"/>
                  </a:lnTo>
                  <a:lnTo>
                    <a:pt x="21040" y="0"/>
                  </a:lnTo>
                </a:path>
              </a:pathLst>
            </a:custGeom>
            <a:noFill/>
            <a:ln w="6350" cap="flat">
              <a:solidFill>
                <a:srgbClr val="92929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848962C-91AD-4AE7-A52C-E162AE794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" y="2489"/>
              <a:ext cx="6736" cy="0"/>
            </a:xfrm>
            <a:custGeom>
              <a:avLst/>
              <a:gdLst>
                <a:gd name="T0" fmla="*/ 320 w 21040"/>
                <a:gd name="T1" fmla="*/ 640 w 21040"/>
                <a:gd name="T2" fmla="*/ 987 w 21040"/>
                <a:gd name="T3" fmla="*/ 1333 w 21040"/>
                <a:gd name="T4" fmla="*/ 1653 w 21040"/>
                <a:gd name="T5" fmla="*/ 2000 w 21040"/>
                <a:gd name="T6" fmla="*/ 2347 w 21040"/>
                <a:gd name="T7" fmla="*/ 2667 w 21040"/>
                <a:gd name="T8" fmla="*/ 3013 w 21040"/>
                <a:gd name="T9" fmla="*/ 3360 w 21040"/>
                <a:gd name="T10" fmla="*/ 3680 w 21040"/>
                <a:gd name="T11" fmla="*/ 4027 w 21040"/>
                <a:gd name="T12" fmla="*/ 4373 w 21040"/>
                <a:gd name="T13" fmla="*/ 4693 w 21040"/>
                <a:gd name="T14" fmla="*/ 5040 w 21040"/>
                <a:gd name="T15" fmla="*/ 5387 w 21040"/>
                <a:gd name="T16" fmla="*/ 5707 w 21040"/>
                <a:gd name="T17" fmla="*/ 6053 w 21040"/>
                <a:gd name="T18" fmla="*/ 6400 w 21040"/>
                <a:gd name="T19" fmla="*/ 6720 w 21040"/>
                <a:gd name="T20" fmla="*/ 7067 w 21040"/>
                <a:gd name="T21" fmla="*/ 7413 w 21040"/>
                <a:gd name="T22" fmla="*/ 7733 w 21040"/>
                <a:gd name="T23" fmla="*/ 8080 w 21040"/>
                <a:gd name="T24" fmla="*/ 8427 w 21040"/>
                <a:gd name="T25" fmla="*/ 8747 w 21040"/>
                <a:gd name="T26" fmla="*/ 9093 w 21040"/>
                <a:gd name="T27" fmla="*/ 9440 w 21040"/>
                <a:gd name="T28" fmla="*/ 9760 w 21040"/>
                <a:gd name="T29" fmla="*/ 10107 w 21040"/>
                <a:gd name="T30" fmla="*/ 10453 w 21040"/>
                <a:gd name="T31" fmla="*/ 10773 w 21040"/>
                <a:gd name="T32" fmla="*/ 11120 w 21040"/>
                <a:gd name="T33" fmla="*/ 11467 w 21040"/>
                <a:gd name="T34" fmla="*/ 11787 w 21040"/>
                <a:gd name="T35" fmla="*/ 12133 w 21040"/>
                <a:gd name="T36" fmla="*/ 12480 w 21040"/>
                <a:gd name="T37" fmla="*/ 12800 w 21040"/>
                <a:gd name="T38" fmla="*/ 13147 w 21040"/>
                <a:gd name="T39" fmla="*/ 13493 w 21040"/>
                <a:gd name="T40" fmla="*/ 13813 w 21040"/>
                <a:gd name="T41" fmla="*/ 14160 w 21040"/>
                <a:gd name="T42" fmla="*/ 14507 w 21040"/>
                <a:gd name="T43" fmla="*/ 14827 w 21040"/>
                <a:gd name="T44" fmla="*/ 15173 w 21040"/>
                <a:gd name="T45" fmla="*/ 15520 w 21040"/>
                <a:gd name="T46" fmla="*/ 15840 w 21040"/>
                <a:gd name="T47" fmla="*/ 16187 w 21040"/>
                <a:gd name="T48" fmla="*/ 16533 w 21040"/>
                <a:gd name="T49" fmla="*/ 16853 w 21040"/>
                <a:gd name="T50" fmla="*/ 17200 w 21040"/>
                <a:gd name="T51" fmla="*/ 17547 w 21040"/>
                <a:gd name="T52" fmla="*/ 17867 w 21040"/>
                <a:gd name="T53" fmla="*/ 18213 w 21040"/>
                <a:gd name="T54" fmla="*/ 18560 w 21040"/>
                <a:gd name="T55" fmla="*/ 18880 w 21040"/>
                <a:gd name="T56" fmla="*/ 19227 w 21040"/>
                <a:gd name="T57" fmla="*/ 19573 w 21040"/>
                <a:gd name="T58" fmla="*/ 19893 w 21040"/>
                <a:gd name="T59" fmla="*/ 20240 w 21040"/>
                <a:gd name="T60" fmla="*/ 20587 w 21040"/>
                <a:gd name="T61" fmla="*/ 20907 w 210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  <a:cxn ang="0">
                  <a:pos x="T59" y="0"/>
                </a:cxn>
                <a:cxn ang="0">
                  <a:pos x="T60" y="0"/>
                </a:cxn>
                <a:cxn ang="0">
                  <a:pos x="T61" y="0"/>
                </a:cxn>
              </a:cxnLst>
              <a:rect l="0" t="0" r="r" b="b"/>
              <a:pathLst>
                <a:path w="21040">
                  <a:moveTo>
                    <a:pt x="0" y="0"/>
                  </a:moveTo>
                  <a:lnTo>
                    <a:pt x="0" y="0"/>
                  </a:lnTo>
                  <a:lnTo>
                    <a:pt x="27" y="0"/>
                  </a:lnTo>
                  <a:moveTo>
                    <a:pt x="53" y="0"/>
                  </a:moveTo>
                  <a:lnTo>
                    <a:pt x="53" y="0"/>
                  </a:lnTo>
                  <a:lnTo>
                    <a:pt x="80" y="0"/>
                  </a:lnTo>
                  <a:moveTo>
                    <a:pt x="107" y="0"/>
                  </a:moveTo>
                  <a:lnTo>
                    <a:pt x="107" y="0"/>
                  </a:lnTo>
                  <a:lnTo>
                    <a:pt x="133" y="0"/>
                  </a:lnTo>
                  <a:moveTo>
                    <a:pt x="160" y="0"/>
                  </a:moveTo>
                  <a:lnTo>
                    <a:pt x="160" y="0"/>
                  </a:lnTo>
                  <a:lnTo>
                    <a:pt x="187" y="0"/>
                  </a:lnTo>
                  <a:moveTo>
                    <a:pt x="213" y="0"/>
                  </a:moveTo>
                  <a:lnTo>
                    <a:pt x="213" y="0"/>
                  </a:lnTo>
                  <a:lnTo>
                    <a:pt x="240" y="0"/>
                  </a:lnTo>
                  <a:moveTo>
                    <a:pt x="267" y="0"/>
                  </a:moveTo>
                  <a:lnTo>
                    <a:pt x="267" y="0"/>
                  </a:lnTo>
                  <a:lnTo>
                    <a:pt x="293" y="0"/>
                  </a:lnTo>
                  <a:moveTo>
                    <a:pt x="320" y="0"/>
                  </a:moveTo>
                  <a:lnTo>
                    <a:pt x="320" y="0"/>
                  </a:lnTo>
                  <a:lnTo>
                    <a:pt x="347" y="0"/>
                  </a:lnTo>
                  <a:moveTo>
                    <a:pt x="373" y="0"/>
                  </a:moveTo>
                  <a:lnTo>
                    <a:pt x="373" y="0"/>
                  </a:lnTo>
                  <a:lnTo>
                    <a:pt x="400" y="0"/>
                  </a:lnTo>
                  <a:moveTo>
                    <a:pt x="427" y="0"/>
                  </a:moveTo>
                  <a:lnTo>
                    <a:pt x="427" y="0"/>
                  </a:lnTo>
                  <a:lnTo>
                    <a:pt x="453" y="0"/>
                  </a:lnTo>
                  <a:moveTo>
                    <a:pt x="480" y="0"/>
                  </a:moveTo>
                  <a:lnTo>
                    <a:pt x="480" y="0"/>
                  </a:lnTo>
                  <a:lnTo>
                    <a:pt x="507" y="0"/>
                  </a:lnTo>
                  <a:moveTo>
                    <a:pt x="533" y="0"/>
                  </a:moveTo>
                  <a:lnTo>
                    <a:pt x="533" y="0"/>
                  </a:lnTo>
                  <a:lnTo>
                    <a:pt x="560" y="0"/>
                  </a:lnTo>
                  <a:moveTo>
                    <a:pt x="587" y="0"/>
                  </a:moveTo>
                  <a:lnTo>
                    <a:pt x="587" y="0"/>
                  </a:lnTo>
                  <a:lnTo>
                    <a:pt x="613" y="0"/>
                  </a:lnTo>
                  <a:moveTo>
                    <a:pt x="640" y="0"/>
                  </a:moveTo>
                  <a:lnTo>
                    <a:pt x="640" y="0"/>
                  </a:lnTo>
                  <a:lnTo>
                    <a:pt x="667" y="0"/>
                  </a:lnTo>
                  <a:moveTo>
                    <a:pt x="693" y="0"/>
                  </a:moveTo>
                  <a:lnTo>
                    <a:pt x="693" y="0"/>
                  </a:lnTo>
                  <a:lnTo>
                    <a:pt x="720" y="0"/>
                  </a:lnTo>
                  <a:moveTo>
                    <a:pt x="747" y="0"/>
                  </a:moveTo>
                  <a:lnTo>
                    <a:pt x="747" y="0"/>
                  </a:lnTo>
                  <a:lnTo>
                    <a:pt x="773" y="0"/>
                  </a:lnTo>
                  <a:moveTo>
                    <a:pt x="800" y="0"/>
                  </a:moveTo>
                  <a:lnTo>
                    <a:pt x="800" y="0"/>
                  </a:lnTo>
                  <a:lnTo>
                    <a:pt x="827" y="0"/>
                  </a:lnTo>
                  <a:moveTo>
                    <a:pt x="853" y="0"/>
                  </a:moveTo>
                  <a:lnTo>
                    <a:pt x="853" y="0"/>
                  </a:lnTo>
                  <a:lnTo>
                    <a:pt x="880" y="0"/>
                  </a:lnTo>
                  <a:moveTo>
                    <a:pt x="907" y="0"/>
                  </a:moveTo>
                  <a:lnTo>
                    <a:pt x="907" y="0"/>
                  </a:lnTo>
                  <a:lnTo>
                    <a:pt x="933" y="0"/>
                  </a:lnTo>
                  <a:moveTo>
                    <a:pt x="960" y="0"/>
                  </a:moveTo>
                  <a:lnTo>
                    <a:pt x="960" y="0"/>
                  </a:lnTo>
                  <a:lnTo>
                    <a:pt x="987" y="0"/>
                  </a:lnTo>
                  <a:moveTo>
                    <a:pt x="1013" y="0"/>
                  </a:moveTo>
                  <a:lnTo>
                    <a:pt x="1013" y="0"/>
                  </a:lnTo>
                  <a:lnTo>
                    <a:pt x="1040" y="0"/>
                  </a:lnTo>
                  <a:moveTo>
                    <a:pt x="1067" y="0"/>
                  </a:moveTo>
                  <a:lnTo>
                    <a:pt x="1067" y="0"/>
                  </a:lnTo>
                  <a:lnTo>
                    <a:pt x="1093" y="0"/>
                  </a:lnTo>
                  <a:moveTo>
                    <a:pt x="1120" y="0"/>
                  </a:moveTo>
                  <a:lnTo>
                    <a:pt x="1120" y="0"/>
                  </a:lnTo>
                  <a:lnTo>
                    <a:pt x="1147" y="0"/>
                  </a:lnTo>
                  <a:moveTo>
                    <a:pt x="1173" y="0"/>
                  </a:moveTo>
                  <a:lnTo>
                    <a:pt x="1173" y="0"/>
                  </a:lnTo>
                  <a:lnTo>
                    <a:pt x="1200" y="0"/>
                  </a:lnTo>
                  <a:moveTo>
                    <a:pt x="1227" y="0"/>
                  </a:moveTo>
                  <a:lnTo>
                    <a:pt x="1227" y="0"/>
                  </a:lnTo>
                  <a:lnTo>
                    <a:pt x="1253" y="0"/>
                  </a:lnTo>
                  <a:moveTo>
                    <a:pt x="1280" y="0"/>
                  </a:moveTo>
                  <a:lnTo>
                    <a:pt x="1280" y="0"/>
                  </a:lnTo>
                  <a:lnTo>
                    <a:pt x="1307" y="0"/>
                  </a:lnTo>
                  <a:moveTo>
                    <a:pt x="1333" y="0"/>
                  </a:moveTo>
                  <a:lnTo>
                    <a:pt x="1333" y="0"/>
                  </a:lnTo>
                  <a:lnTo>
                    <a:pt x="1360" y="0"/>
                  </a:lnTo>
                  <a:moveTo>
                    <a:pt x="1387" y="0"/>
                  </a:moveTo>
                  <a:lnTo>
                    <a:pt x="1387" y="0"/>
                  </a:lnTo>
                  <a:lnTo>
                    <a:pt x="1413" y="0"/>
                  </a:lnTo>
                  <a:moveTo>
                    <a:pt x="1440" y="0"/>
                  </a:moveTo>
                  <a:lnTo>
                    <a:pt x="1440" y="0"/>
                  </a:lnTo>
                  <a:lnTo>
                    <a:pt x="1467" y="0"/>
                  </a:lnTo>
                  <a:moveTo>
                    <a:pt x="1493" y="0"/>
                  </a:moveTo>
                  <a:lnTo>
                    <a:pt x="1493" y="0"/>
                  </a:lnTo>
                  <a:lnTo>
                    <a:pt x="1520" y="0"/>
                  </a:lnTo>
                  <a:moveTo>
                    <a:pt x="1547" y="0"/>
                  </a:moveTo>
                  <a:lnTo>
                    <a:pt x="1547" y="0"/>
                  </a:lnTo>
                  <a:lnTo>
                    <a:pt x="1573" y="0"/>
                  </a:lnTo>
                  <a:moveTo>
                    <a:pt x="1600" y="0"/>
                  </a:moveTo>
                  <a:lnTo>
                    <a:pt x="1600" y="0"/>
                  </a:lnTo>
                  <a:lnTo>
                    <a:pt x="1627" y="0"/>
                  </a:lnTo>
                  <a:moveTo>
                    <a:pt x="1653" y="0"/>
                  </a:moveTo>
                  <a:lnTo>
                    <a:pt x="1653" y="0"/>
                  </a:lnTo>
                  <a:lnTo>
                    <a:pt x="1680" y="0"/>
                  </a:lnTo>
                  <a:moveTo>
                    <a:pt x="1707" y="0"/>
                  </a:moveTo>
                  <a:lnTo>
                    <a:pt x="1707" y="0"/>
                  </a:lnTo>
                  <a:lnTo>
                    <a:pt x="1733" y="0"/>
                  </a:lnTo>
                  <a:moveTo>
                    <a:pt x="1760" y="0"/>
                  </a:moveTo>
                  <a:lnTo>
                    <a:pt x="1760" y="0"/>
                  </a:lnTo>
                  <a:lnTo>
                    <a:pt x="1787" y="0"/>
                  </a:lnTo>
                  <a:moveTo>
                    <a:pt x="1813" y="0"/>
                  </a:moveTo>
                  <a:lnTo>
                    <a:pt x="1813" y="0"/>
                  </a:lnTo>
                  <a:lnTo>
                    <a:pt x="1840" y="0"/>
                  </a:lnTo>
                  <a:moveTo>
                    <a:pt x="1867" y="0"/>
                  </a:moveTo>
                  <a:lnTo>
                    <a:pt x="1867" y="0"/>
                  </a:lnTo>
                  <a:lnTo>
                    <a:pt x="1893" y="0"/>
                  </a:lnTo>
                  <a:moveTo>
                    <a:pt x="1920" y="0"/>
                  </a:moveTo>
                  <a:lnTo>
                    <a:pt x="1920" y="0"/>
                  </a:lnTo>
                  <a:lnTo>
                    <a:pt x="1947" y="0"/>
                  </a:lnTo>
                  <a:moveTo>
                    <a:pt x="1973" y="0"/>
                  </a:moveTo>
                  <a:lnTo>
                    <a:pt x="1973" y="0"/>
                  </a:lnTo>
                  <a:lnTo>
                    <a:pt x="2000" y="0"/>
                  </a:lnTo>
                  <a:moveTo>
                    <a:pt x="2027" y="0"/>
                  </a:moveTo>
                  <a:lnTo>
                    <a:pt x="2027" y="0"/>
                  </a:lnTo>
                  <a:lnTo>
                    <a:pt x="2053" y="0"/>
                  </a:lnTo>
                  <a:moveTo>
                    <a:pt x="2080" y="0"/>
                  </a:moveTo>
                  <a:lnTo>
                    <a:pt x="2080" y="0"/>
                  </a:lnTo>
                  <a:lnTo>
                    <a:pt x="2107" y="0"/>
                  </a:lnTo>
                  <a:moveTo>
                    <a:pt x="2133" y="0"/>
                  </a:moveTo>
                  <a:lnTo>
                    <a:pt x="2133" y="0"/>
                  </a:lnTo>
                  <a:lnTo>
                    <a:pt x="2160" y="0"/>
                  </a:lnTo>
                  <a:moveTo>
                    <a:pt x="2187" y="0"/>
                  </a:moveTo>
                  <a:lnTo>
                    <a:pt x="2187" y="0"/>
                  </a:lnTo>
                  <a:lnTo>
                    <a:pt x="2213" y="0"/>
                  </a:lnTo>
                  <a:moveTo>
                    <a:pt x="2240" y="0"/>
                  </a:moveTo>
                  <a:lnTo>
                    <a:pt x="2240" y="0"/>
                  </a:lnTo>
                  <a:lnTo>
                    <a:pt x="2267" y="0"/>
                  </a:lnTo>
                  <a:moveTo>
                    <a:pt x="2293" y="0"/>
                  </a:moveTo>
                  <a:lnTo>
                    <a:pt x="2293" y="0"/>
                  </a:lnTo>
                  <a:lnTo>
                    <a:pt x="2320" y="0"/>
                  </a:lnTo>
                  <a:moveTo>
                    <a:pt x="2347" y="0"/>
                  </a:moveTo>
                  <a:lnTo>
                    <a:pt x="2347" y="0"/>
                  </a:lnTo>
                  <a:lnTo>
                    <a:pt x="2373" y="0"/>
                  </a:lnTo>
                  <a:moveTo>
                    <a:pt x="2400" y="0"/>
                  </a:moveTo>
                  <a:lnTo>
                    <a:pt x="2400" y="0"/>
                  </a:lnTo>
                  <a:lnTo>
                    <a:pt x="2427" y="0"/>
                  </a:lnTo>
                  <a:moveTo>
                    <a:pt x="2453" y="0"/>
                  </a:moveTo>
                  <a:lnTo>
                    <a:pt x="2453" y="0"/>
                  </a:lnTo>
                  <a:lnTo>
                    <a:pt x="2480" y="0"/>
                  </a:lnTo>
                  <a:moveTo>
                    <a:pt x="2507" y="0"/>
                  </a:moveTo>
                  <a:lnTo>
                    <a:pt x="2507" y="0"/>
                  </a:lnTo>
                  <a:lnTo>
                    <a:pt x="2533" y="0"/>
                  </a:lnTo>
                  <a:moveTo>
                    <a:pt x="2560" y="0"/>
                  </a:moveTo>
                  <a:lnTo>
                    <a:pt x="2560" y="0"/>
                  </a:lnTo>
                  <a:lnTo>
                    <a:pt x="2587" y="0"/>
                  </a:lnTo>
                  <a:moveTo>
                    <a:pt x="2613" y="0"/>
                  </a:moveTo>
                  <a:lnTo>
                    <a:pt x="2613" y="0"/>
                  </a:lnTo>
                  <a:lnTo>
                    <a:pt x="2640" y="0"/>
                  </a:lnTo>
                  <a:moveTo>
                    <a:pt x="2667" y="0"/>
                  </a:moveTo>
                  <a:lnTo>
                    <a:pt x="2667" y="0"/>
                  </a:lnTo>
                  <a:lnTo>
                    <a:pt x="2693" y="0"/>
                  </a:lnTo>
                  <a:moveTo>
                    <a:pt x="2720" y="0"/>
                  </a:moveTo>
                  <a:lnTo>
                    <a:pt x="2720" y="0"/>
                  </a:lnTo>
                  <a:lnTo>
                    <a:pt x="2747" y="0"/>
                  </a:lnTo>
                  <a:moveTo>
                    <a:pt x="2773" y="0"/>
                  </a:moveTo>
                  <a:lnTo>
                    <a:pt x="2773" y="0"/>
                  </a:lnTo>
                  <a:lnTo>
                    <a:pt x="2800" y="0"/>
                  </a:lnTo>
                  <a:moveTo>
                    <a:pt x="2827" y="0"/>
                  </a:moveTo>
                  <a:lnTo>
                    <a:pt x="2827" y="0"/>
                  </a:lnTo>
                  <a:lnTo>
                    <a:pt x="2853" y="0"/>
                  </a:lnTo>
                  <a:moveTo>
                    <a:pt x="2880" y="0"/>
                  </a:moveTo>
                  <a:lnTo>
                    <a:pt x="2880" y="0"/>
                  </a:lnTo>
                  <a:lnTo>
                    <a:pt x="2907" y="0"/>
                  </a:lnTo>
                  <a:moveTo>
                    <a:pt x="2933" y="0"/>
                  </a:moveTo>
                  <a:lnTo>
                    <a:pt x="2933" y="0"/>
                  </a:lnTo>
                  <a:lnTo>
                    <a:pt x="2960" y="0"/>
                  </a:lnTo>
                  <a:moveTo>
                    <a:pt x="2987" y="0"/>
                  </a:moveTo>
                  <a:lnTo>
                    <a:pt x="2987" y="0"/>
                  </a:lnTo>
                  <a:lnTo>
                    <a:pt x="3013" y="0"/>
                  </a:lnTo>
                  <a:moveTo>
                    <a:pt x="3040" y="0"/>
                  </a:moveTo>
                  <a:lnTo>
                    <a:pt x="3040" y="0"/>
                  </a:lnTo>
                  <a:lnTo>
                    <a:pt x="3067" y="0"/>
                  </a:lnTo>
                  <a:moveTo>
                    <a:pt x="3093" y="0"/>
                  </a:moveTo>
                  <a:lnTo>
                    <a:pt x="3093" y="0"/>
                  </a:lnTo>
                  <a:lnTo>
                    <a:pt x="3120" y="0"/>
                  </a:lnTo>
                  <a:moveTo>
                    <a:pt x="3147" y="0"/>
                  </a:moveTo>
                  <a:lnTo>
                    <a:pt x="3147" y="0"/>
                  </a:lnTo>
                  <a:lnTo>
                    <a:pt x="3173" y="0"/>
                  </a:lnTo>
                  <a:moveTo>
                    <a:pt x="3200" y="0"/>
                  </a:moveTo>
                  <a:lnTo>
                    <a:pt x="3200" y="0"/>
                  </a:lnTo>
                  <a:lnTo>
                    <a:pt x="3227" y="0"/>
                  </a:lnTo>
                  <a:moveTo>
                    <a:pt x="3253" y="0"/>
                  </a:moveTo>
                  <a:lnTo>
                    <a:pt x="3253" y="0"/>
                  </a:lnTo>
                  <a:lnTo>
                    <a:pt x="3280" y="0"/>
                  </a:lnTo>
                  <a:moveTo>
                    <a:pt x="3307" y="0"/>
                  </a:moveTo>
                  <a:lnTo>
                    <a:pt x="3307" y="0"/>
                  </a:lnTo>
                  <a:lnTo>
                    <a:pt x="3333" y="0"/>
                  </a:lnTo>
                  <a:moveTo>
                    <a:pt x="3360" y="0"/>
                  </a:moveTo>
                  <a:lnTo>
                    <a:pt x="3360" y="0"/>
                  </a:lnTo>
                  <a:lnTo>
                    <a:pt x="3387" y="0"/>
                  </a:lnTo>
                  <a:moveTo>
                    <a:pt x="3413" y="0"/>
                  </a:moveTo>
                  <a:lnTo>
                    <a:pt x="3413" y="0"/>
                  </a:lnTo>
                  <a:lnTo>
                    <a:pt x="3440" y="0"/>
                  </a:lnTo>
                  <a:moveTo>
                    <a:pt x="3467" y="0"/>
                  </a:moveTo>
                  <a:lnTo>
                    <a:pt x="3467" y="0"/>
                  </a:lnTo>
                  <a:lnTo>
                    <a:pt x="3493" y="0"/>
                  </a:lnTo>
                  <a:moveTo>
                    <a:pt x="3520" y="0"/>
                  </a:moveTo>
                  <a:lnTo>
                    <a:pt x="3520" y="0"/>
                  </a:lnTo>
                  <a:lnTo>
                    <a:pt x="3547" y="0"/>
                  </a:lnTo>
                  <a:moveTo>
                    <a:pt x="3573" y="0"/>
                  </a:moveTo>
                  <a:lnTo>
                    <a:pt x="3573" y="0"/>
                  </a:lnTo>
                  <a:lnTo>
                    <a:pt x="3600" y="0"/>
                  </a:lnTo>
                  <a:moveTo>
                    <a:pt x="3627" y="0"/>
                  </a:moveTo>
                  <a:lnTo>
                    <a:pt x="3627" y="0"/>
                  </a:lnTo>
                  <a:lnTo>
                    <a:pt x="3653" y="0"/>
                  </a:lnTo>
                  <a:moveTo>
                    <a:pt x="3680" y="0"/>
                  </a:moveTo>
                  <a:lnTo>
                    <a:pt x="3680" y="0"/>
                  </a:lnTo>
                  <a:lnTo>
                    <a:pt x="3707" y="0"/>
                  </a:lnTo>
                  <a:moveTo>
                    <a:pt x="3733" y="0"/>
                  </a:moveTo>
                  <a:lnTo>
                    <a:pt x="3733" y="0"/>
                  </a:lnTo>
                  <a:lnTo>
                    <a:pt x="3760" y="0"/>
                  </a:lnTo>
                  <a:moveTo>
                    <a:pt x="3787" y="0"/>
                  </a:moveTo>
                  <a:lnTo>
                    <a:pt x="3787" y="0"/>
                  </a:lnTo>
                  <a:lnTo>
                    <a:pt x="3813" y="0"/>
                  </a:lnTo>
                  <a:moveTo>
                    <a:pt x="3840" y="0"/>
                  </a:moveTo>
                  <a:lnTo>
                    <a:pt x="3840" y="0"/>
                  </a:lnTo>
                  <a:lnTo>
                    <a:pt x="3867" y="0"/>
                  </a:lnTo>
                  <a:moveTo>
                    <a:pt x="3893" y="0"/>
                  </a:moveTo>
                  <a:lnTo>
                    <a:pt x="3893" y="0"/>
                  </a:lnTo>
                  <a:lnTo>
                    <a:pt x="3920" y="0"/>
                  </a:lnTo>
                  <a:moveTo>
                    <a:pt x="3947" y="0"/>
                  </a:moveTo>
                  <a:lnTo>
                    <a:pt x="3947" y="0"/>
                  </a:lnTo>
                  <a:lnTo>
                    <a:pt x="3973" y="0"/>
                  </a:lnTo>
                  <a:moveTo>
                    <a:pt x="4000" y="0"/>
                  </a:moveTo>
                  <a:lnTo>
                    <a:pt x="4000" y="0"/>
                  </a:lnTo>
                  <a:lnTo>
                    <a:pt x="4027" y="0"/>
                  </a:lnTo>
                  <a:moveTo>
                    <a:pt x="4053" y="0"/>
                  </a:moveTo>
                  <a:lnTo>
                    <a:pt x="4053" y="0"/>
                  </a:lnTo>
                  <a:lnTo>
                    <a:pt x="4080" y="0"/>
                  </a:lnTo>
                  <a:moveTo>
                    <a:pt x="4107" y="0"/>
                  </a:moveTo>
                  <a:lnTo>
                    <a:pt x="4107" y="0"/>
                  </a:lnTo>
                  <a:lnTo>
                    <a:pt x="4133" y="0"/>
                  </a:lnTo>
                  <a:moveTo>
                    <a:pt x="4160" y="0"/>
                  </a:moveTo>
                  <a:lnTo>
                    <a:pt x="4160" y="0"/>
                  </a:lnTo>
                  <a:lnTo>
                    <a:pt x="4187" y="0"/>
                  </a:lnTo>
                  <a:moveTo>
                    <a:pt x="4213" y="0"/>
                  </a:moveTo>
                  <a:lnTo>
                    <a:pt x="4213" y="0"/>
                  </a:lnTo>
                  <a:lnTo>
                    <a:pt x="4240" y="0"/>
                  </a:lnTo>
                  <a:moveTo>
                    <a:pt x="4267" y="0"/>
                  </a:moveTo>
                  <a:lnTo>
                    <a:pt x="4267" y="0"/>
                  </a:lnTo>
                  <a:lnTo>
                    <a:pt x="4293" y="0"/>
                  </a:lnTo>
                  <a:moveTo>
                    <a:pt x="4320" y="0"/>
                  </a:moveTo>
                  <a:lnTo>
                    <a:pt x="4320" y="0"/>
                  </a:lnTo>
                  <a:lnTo>
                    <a:pt x="4347" y="0"/>
                  </a:lnTo>
                  <a:moveTo>
                    <a:pt x="4373" y="0"/>
                  </a:moveTo>
                  <a:lnTo>
                    <a:pt x="4373" y="0"/>
                  </a:lnTo>
                  <a:lnTo>
                    <a:pt x="4400" y="0"/>
                  </a:lnTo>
                  <a:moveTo>
                    <a:pt x="4427" y="0"/>
                  </a:moveTo>
                  <a:lnTo>
                    <a:pt x="4427" y="0"/>
                  </a:lnTo>
                  <a:lnTo>
                    <a:pt x="4453" y="0"/>
                  </a:lnTo>
                  <a:moveTo>
                    <a:pt x="4480" y="0"/>
                  </a:moveTo>
                  <a:lnTo>
                    <a:pt x="4480" y="0"/>
                  </a:lnTo>
                  <a:lnTo>
                    <a:pt x="4507" y="0"/>
                  </a:lnTo>
                  <a:moveTo>
                    <a:pt x="4533" y="0"/>
                  </a:moveTo>
                  <a:lnTo>
                    <a:pt x="4533" y="0"/>
                  </a:lnTo>
                  <a:lnTo>
                    <a:pt x="4560" y="0"/>
                  </a:lnTo>
                  <a:moveTo>
                    <a:pt x="4587" y="0"/>
                  </a:moveTo>
                  <a:lnTo>
                    <a:pt x="4587" y="0"/>
                  </a:lnTo>
                  <a:lnTo>
                    <a:pt x="4613" y="0"/>
                  </a:lnTo>
                  <a:moveTo>
                    <a:pt x="4640" y="0"/>
                  </a:moveTo>
                  <a:lnTo>
                    <a:pt x="4640" y="0"/>
                  </a:lnTo>
                  <a:lnTo>
                    <a:pt x="4667" y="0"/>
                  </a:lnTo>
                  <a:moveTo>
                    <a:pt x="4693" y="0"/>
                  </a:moveTo>
                  <a:lnTo>
                    <a:pt x="4693" y="0"/>
                  </a:lnTo>
                  <a:lnTo>
                    <a:pt x="4720" y="0"/>
                  </a:lnTo>
                  <a:moveTo>
                    <a:pt x="4747" y="0"/>
                  </a:moveTo>
                  <a:lnTo>
                    <a:pt x="4747" y="0"/>
                  </a:lnTo>
                  <a:lnTo>
                    <a:pt x="4773" y="0"/>
                  </a:lnTo>
                  <a:moveTo>
                    <a:pt x="4800" y="0"/>
                  </a:moveTo>
                  <a:lnTo>
                    <a:pt x="4800" y="0"/>
                  </a:lnTo>
                  <a:lnTo>
                    <a:pt x="4827" y="0"/>
                  </a:lnTo>
                  <a:moveTo>
                    <a:pt x="4853" y="0"/>
                  </a:moveTo>
                  <a:lnTo>
                    <a:pt x="4853" y="0"/>
                  </a:lnTo>
                  <a:lnTo>
                    <a:pt x="4880" y="0"/>
                  </a:lnTo>
                  <a:moveTo>
                    <a:pt x="4907" y="0"/>
                  </a:moveTo>
                  <a:lnTo>
                    <a:pt x="4907" y="0"/>
                  </a:lnTo>
                  <a:lnTo>
                    <a:pt x="4933" y="0"/>
                  </a:lnTo>
                  <a:moveTo>
                    <a:pt x="4960" y="0"/>
                  </a:moveTo>
                  <a:lnTo>
                    <a:pt x="4960" y="0"/>
                  </a:lnTo>
                  <a:lnTo>
                    <a:pt x="4987" y="0"/>
                  </a:lnTo>
                  <a:moveTo>
                    <a:pt x="5013" y="0"/>
                  </a:moveTo>
                  <a:lnTo>
                    <a:pt x="5013" y="0"/>
                  </a:lnTo>
                  <a:lnTo>
                    <a:pt x="5040" y="0"/>
                  </a:lnTo>
                  <a:moveTo>
                    <a:pt x="5067" y="0"/>
                  </a:moveTo>
                  <a:lnTo>
                    <a:pt x="5067" y="0"/>
                  </a:lnTo>
                  <a:lnTo>
                    <a:pt x="5093" y="0"/>
                  </a:lnTo>
                  <a:moveTo>
                    <a:pt x="5120" y="0"/>
                  </a:moveTo>
                  <a:lnTo>
                    <a:pt x="5120" y="0"/>
                  </a:lnTo>
                  <a:lnTo>
                    <a:pt x="5147" y="0"/>
                  </a:lnTo>
                  <a:moveTo>
                    <a:pt x="5173" y="0"/>
                  </a:moveTo>
                  <a:lnTo>
                    <a:pt x="5173" y="0"/>
                  </a:lnTo>
                  <a:lnTo>
                    <a:pt x="5200" y="0"/>
                  </a:lnTo>
                  <a:moveTo>
                    <a:pt x="5227" y="0"/>
                  </a:moveTo>
                  <a:lnTo>
                    <a:pt x="5227" y="0"/>
                  </a:lnTo>
                  <a:lnTo>
                    <a:pt x="5253" y="0"/>
                  </a:lnTo>
                  <a:moveTo>
                    <a:pt x="5280" y="0"/>
                  </a:moveTo>
                  <a:lnTo>
                    <a:pt x="5280" y="0"/>
                  </a:lnTo>
                  <a:lnTo>
                    <a:pt x="5307" y="0"/>
                  </a:lnTo>
                  <a:moveTo>
                    <a:pt x="5333" y="0"/>
                  </a:moveTo>
                  <a:lnTo>
                    <a:pt x="5333" y="0"/>
                  </a:lnTo>
                  <a:lnTo>
                    <a:pt x="5360" y="0"/>
                  </a:lnTo>
                  <a:moveTo>
                    <a:pt x="5387" y="0"/>
                  </a:moveTo>
                  <a:lnTo>
                    <a:pt x="5387" y="0"/>
                  </a:lnTo>
                  <a:lnTo>
                    <a:pt x="5413" y="0"/>
                  </a:lnTo>
                  <a:moveTo>
                    <a:pt x="5440" y="0"/>
                  </a:moveTo>
                  <a:lnTo>
                    <a:pt x="5440" y="0"/>
                  </a:lnTo>
                  <a:lnTo>
                    <a:pt x="5467" y="0"/>
                  </a:lnTo>
                  <a:moveTo>
                    <a:pt x="5493" y="0"/>
                  </a:moveTo>
                  <a:lnTo>
                    <a:pt x="5493" y="0"/>
                  </a:lnTo>
                  <a:lnTo>
                    <a:pt x="5520" y="0"/>
                  </a:lnTo>
                  <a:moveTo>
                    <a:pt x="5547" y="0"/>
                  </a:moveTo>
                  <a:lnTo>
                    <a:pt x="5547" y="0"/>
                  </a:lnTo>
                  <a:lnTo>
                    <a:pt x="5573" y="0"/>
                  </a:lnTo>
                  <a:moveTo>
                    <a:pt x="5600" y="0"/>
                  </a:moveTo>
                  <a:lnTo>
                    <a:pt x="5600" y="0"/>
                  </a:lnTo>
                  <a:lnTo>
                    <a:pt x="5627" y="0"/>
                  </a:lnTo>
                  <a:moveTo>
                    <a:pt x="5653" y="0"/>
                  </a:moveTo>
                  <a:lnTo>
                    <a:pt x="5653" y="0"/>
                  </a:lnTo>
                  <a:lnTo>
                    <a:pt x="5680" y="0"/>
                  </a:lnTo>
                  <a:moveTo>
                    <a:pt x="5707" y="0"/>
                  </a:moveTo>
                  <a:lnTo>
                    <a:pt x="5707" y="0"/>
                  </a:lnTo>
                  <a:lnTo>
                    <a:pt x="5733" y="0"/>
                  </a:lnTo>
                  <a:moveTo>
                    <a:pt x="5760" y="0"/>
                  </a:moveTo>
                  <a:lnTo>
                    <a:pt x="5760" y="0"/>
                  </a:lnTo>
                  <a:lnTo>
                    <a:pt x="5787" y="0"/>
                  </a:lnTo>
                  <a:moveTo>
                    <a:pt x="5813" y="0"/>
                  </a:moveTo>
                  <a:lnTo>
                    <a:pt x="5813" y="0"/>
                  </a:lnTo>
                  <a:lnTo>
                    <a:pt x="5840" y="0"/>
                  </a:lnTo>
                  <a:moveTo>
                    <a:pt x="5867" y="0"/>
                  </a:moveTo>
                  <a:lnTo>
                    <a:pt x="5867" y="0"/>
                  </a:lnTo>
                  <a:lnTo>
                    <a:pt x="5893" y="0"/>
                  </a:lnTo>
                  <a:moveTo>
                    <a:pt x="5920" y="0"/>
                  </a:moveTo>
                  <a:lnTo>
                    <a:pt x="5920" y="0"/>
                  </a:lnTo>
                  <a:lnTo>
                    <a:pt x="5947" y="0"/>
                  </a:lnTo>
                  <a:moveTo>
                    <a:pt x="5973" y="0"/>
                  </a:moveTo>
                  <a:lnTo>
                    <a:pt x="5973" y="0"/>
                  </a:lnTo>
                  <a:lnTo>
                    <a:pt x="6000" y="0"/>
                  </a:lnTo>
                  <a:moveTo>
                    <a:pt x="6027" y="0"/>
                  </a:moveTo>
                  <a:lnTo>
                    <a:pt x="6027" y="0"/>
                  </a:lnTo>
                  <a:lnTo>
                    <a:pt x="6053" y="0"/>
                  </a:lnTo>
                  <a:moveTo>
                    <a:pt x="6080" y="0"/>
                  </a:moveTo>
                  <a:lnTo>
                    <a:pt x="6080" y="0"/>
                  </a:lnTo>
                  <a:lnTo>
                    <a:pt x="6107" y="0"/>
                  </a:lnTo>
                  <a:moveTo>
                    <a:pt x="6133" y="0"/>
                  </a:moveTo>
                  <a:lnTo>
                    <a:pt x="6133" y="0"/>
                  </a:lnTo>
                  <a:lnTo>
                    <a:pt x="6160" y="0"/>
                  </a:lnTo>
                  <a:moveTo>
                    <a:pt x="6187" y="0"/>
                  </a:moveTo>
                  <a:lnTo>
                    <a:pt x="6187" y="0"/>
                  </a:lnTo>
                  <a:lnTo>
                    <a:pt x="6213" y="0"/>
                  </a:lnTo>
                  <a:moveTo>
                    <a:pt x="6240" y="0"/>
                  </a:moveTo>
                  <a:lnTo>
                    <a:pt x="6240" y="0"/>
                  </a:lnTo>
                  <a:lnTo>
                    <a:pt x="6267" y="0"/>
                  </a:lnTo>
                  <a:moveTo>
                    <a:pt x="6293" y="0"/>
                  </a:moveTo>
                  <a:lnTo>
                    <a:pt x="6293" y="0"/>
                  </a:lnTo>
                  <a:lnTo>
                    <a:pt x="6320" y="0"/>
                  </a:lnTo>
                  <a:moveTo>
                    <a:pt x="6347" y="0"/>
                  </a:moveTo>
                  <a:lnTo>
                    <a:pt x="6347" y="0"/>
                  </a:lnTo>
                  <a:lnTo>
                    <a:pt x="6373" y="0"/>
                  </a:lnTo>
                  <a:moveTo>
                    <a:pt x="6400" y="0"/>
                  </a:moveTo>
                  <a:lnTo>
                    <a:pt x="6400" y="0"/>
                  </a:lnTo>
                  <a:lnTo>
                    <a:pt x="6427" y="0"/>
                  </a:lnTo>
                  <a:moveTo>
                    <a:pt x="6453" y="0"/>
                  </a:moveTo>
                  <a:lnTo>
                    <a:pt x="6453" y="0"/>
                  </a:lnTo>
                  <a:lnTo>
                    <a:pt x="6480" y="0"/>
                  </a:lnTo>
                  <a:moveTo>
                    <a:pt x="6507" y="0"/>
                  </a:moveTo>
                  <a:lnTo>
                    <a:pt x="6507" y="0"/>
                  </a:lnTo>
                  <a:lnTo>
                    <a:pt x="6533" y="0"/>
                  </a:lnTo>
                  <a:moveTo>
                    <a:pt x="6560" y="0"/>
                  </a:moveTo>
                  <a:lnTo>
                    <a:pt x="6560" y="0"/>
                  </a:lnTo>
                  <a:lnTo>
                    <a:pt x="6587" y="0"/>
                  </a:lnTo>
                  <a:moveTo>
                    <a:pt x="6613" y="0"/>
                  </a:moveTo>
                  <a:lnTo>
                    <a:pt x="6613" y="0"/>
                  </a:lnTo>
                  <a:lnTo>
                    <a:pt x="6640" y="0"/>
                  </a:lnTo>
                  <a:moveTo>
                    <a:pt x="6667" y="0"/>
                  </a:moveTo>
                  <a:lnTo>
                    <a:pt x="6667" y="0"/>
                  </a:lnTo>
                  <a:lnTo>
                    <a:pt x="6693" y="0"/>
                  </a:lnTo>
                  <a:moveTo>
                    <a:pt x="6720" y="0"/>
                  </a:moveTo>
                  <a:lnTo>
                    <a:pt x="6720" y="0"/>
                  </a:lnTo>
                  <a:lnTo>
                    <a:pt x="6747" y="0"/>
                  </a:lnTo>
                  <a:moveTo>
                    <a:pt x="6773" y="0"/>
                  </a:moveTo>
                  <a:lnTo>
                    <a:pt x="6773" y="0"/>
                  </a:lnTo>
                  <a:lnTo>
                    <a:pt x="6800" y="0"/>
                  </a:lnTo>
                  <a:moveTo>
                    <a:pt x="6827" y="0"/>
                  </a:moveTo>
                  <a:lnTo>
                    <a:pt x="6827" y="0"/>
                  </a:lnTo>
                  <a:lnTo>
                    <a:pt x="6853" y="0"/>
                  </a:lnTo>
                  <a:moveTo>
                    <a:pt x="6880" y="0"/>
                  </a:moveTo>
                  <a:lnTo>
                    <a:pt x="6880" y="0"/>
                  </a:lnTo>
                  <a:lnTo>
                    <a:pt x="6907" y="0"/>
                  </a:lnTo>
                  <a:moveTo>
                    <a:pt x="6933" y="0"/>
                  </a:moveTo>
                  <a:lnTo>
                    <a:pt x="6933" y="0"/>
                  </a:lnTo>
                  <a:lnTo>
                    <a:pt x="6960" y="0"/>
                  </a:lnTo>
                  <a:moveTo>
                    <a:pt x="6987" y="0"/>
                  </a:moveTo>
                  <a:lnTo>
                    <a:pt x="6987" y="0"/>
                  </a:lnTo>
                  <a:lnTo>
                    <a:pt x="7013" y="0"/>
                  </a:lnTo>
                  <a:moveTo>
                    <a:pt x="7040" y="0"/>
                  </a:moveTo>
                  <a:lnTo>
                    <a:pt x="7040" y="0"/>
                  </a:lnTo>
                  <a:lnTo>
                    <a:pt x="7067" y="0"/>
                  </a:lnTo>
                  <a:moveTo>
                    <a:pt x="7093" y="0"/>
                  </a:moveTo>
                  <a:lnTo>
                    <a:pt x="7093" y="0"/>
                  </a:lnTo>
                  <a:lnTo>
                    <a:pt x="7120" y="0"/>
                  </a:lnTo>
                  <a:moveTo>
                    <a:pt x="7147" y="0"/>
                  </a:moveTo>
                  <a:lnTo>
                    <a:pt x="7147" y="0"/>
                  </a:lnTo>
                  <a:lnTo>
                    <a:pt x="7173" y="0"/>
                  </a:lnTo>
                  <a:moveTo>
                    <a:pt x="7200" y="0"/>
                  </a:moveTo>
                  <a:lnTo>
                    <a:pt x="7200" y="0"/>
                  </a:lnTo>
                  <a:lnTo>
                    <a:pt x="7227" y="0"/>
                  </a:lnTo>
                  <a:moveTo>
                    <a:pt x="7253" y="0"/>
                  </a:moveTo>
                  <a:lnTo>
                    <a:pt x="7253" y="0"/>
                  </a:lnTo>
                  <a:lnTo>
                    <a:pt x="7280" y="0"/>
                  </a:lnTo>
                  <a:moveTo>
                    <a:pt x="7307" y="0"/>
                  </a:moveTo>
                  <a:lnTo>
                    <a:pt x="7307" y="0"/>
                  </a:lnTo>
                  <a:lnTo>
                    <a:pt x="7333" y="0"/>
                  </a:lnTo>
                  <a:moveTo>
                    <a:pt x="7360" y="0"/>
                  </a:moveTo>
                  <a:lnTo>
                    <a:pt x="7360" y="0"/>
                  </a:lnTo>
                  <a:lnTo>
                    <a:pt x="7387" y="0"/>
                  </a:lnTo>
                  <a:moveTo>
                    <a:pt x="7413" y="0"/>
                  </a:moveTo>
                  <a:lnTo>
                    <a:pt x="7413" y="0"/>
                  </a:lnTo>
                  <a:lnTo>
                    <a:pt x="7440" y="0"/>
                  </a:lnTo>
                  <a:moveTo>
                    <a:pt x="7467" y="0"/>
                  </a:moveTo>
                  <a:lnTo>
                    <a:pt x="7467" y="0"/>
                  </a:lnTo>
                  <a:lnTo>
                    <a:pt x="7493" y="0"/>
                  </a:lnTo>
                  <a:moveTo>
                    <a:pt x="7520" y="0"/>
                  </a:moveTo>
                  <a:lnTo>
                    <a:pt x="7520" y="0"/>
                  </a:lnTo>
                  <a:lnTo>
                    <a:pt x="7547" y="0"/>
                  </a:lnTo>
                  <a:moveTo>
                    <a:pt x="7573" y="0"/>
                  </a:moveTo>
                  <a:lnTo>
                    <a:pt x="7573" y="0"/>
                  </a:lnTo>
                  <a:lnTo>
                    <a:pt x="7600" y="0"/>
                  </a:lnTo>
                  <a:moveTo>
                    <a:pt x="7627" y="0"/>
                  </a:moveTo>
                  <a:lnTo>
                    <a:pt x="7627" y="0"/>
                  </a:lnTo>
                  <a:lnTo>
                    <a:pt x="7653" y="0"/>
                  </a:lnTo>
                  <a:moveTo>
                    <a:pt x="7680" y="0"/>
                  </a:moveTo>
                  <a:lnTo>
                    <a:pt x="7680" y="0"/>
                  </a:lnTo>
                  <a:lnTo>
                    <a:pt x="7707" y="0"/>
                  </a:lnTo>
                  <a:moveTo>
                    <a:pt x="7733" y="0"/>
                  </a:moveTo>
                  <a:lnTo>
                    <a:pt x="7733" y="0"/>
                  </a:lnTo>
                  <a:lnTo>
                    <a:pt x="7760" y="0"/>
                  </a:lnTo>
                  <a:moveTo>
                    <a:pt x="7787" y="0"/>
                  </a:moveTo>
                  <a:lnTo>
                    <a:pt x="7787" y="0"/>
                  </a:lnTo>
                  <a:lnTo>
                    <a:pt x="7813" y="0"/>
                  </a:lnTo>
                  <a:moveTo>
                    <a:pt x="7840" y="0"/>
                  </a:moveTo>
                  <a:lnTo>
                    <a:pt x="7840" y="0"/>
                  </a:lnTo>
                  <a:lnTo>
                    <a:pt x="7867" y="0"/>
                  </a:lnTo>
                  <a:moveTo>
                    <a:pt x="7893" y="0"/>
                  </a:moveTo>
                  <a:lnTo>
                    <a:pt x="7893" y="0"/>
                  </a:lnTo>
                  <a:lnTo>
                    <a:pt x="7920" y="0"/>
                  </a:lnTo>
                  <a:moveTo>
                    <a:pt x="7947" y="0"/>
                  </a:moveTo>
                  <a:lnTo>
                    <a:pt x="7947" y="0"/>
                  </a:lnTo>
                  <a:lnTo>
                    <a:pt x="7973" y="0"/>
                  </a:lnTo>
                  <a:moveTo>
                    <a:pt x="8000" y="0"/>
                  </a:moveTo>
                  <a:lnTo>
                    <a:pt x="8000" y="0"/>
                  </a:lnTo>
                  <a:lnTo>
                    <a:pt x="8027" y="0"/>
                  </a:lnTo>
                  <a:moveTo>
                    <a:pt x="8053" y="0"/>
                  </a:moveTo>
                  <a:lnTo>
                    <a:pt x="8053" y="0"/>
                  </a:lnTo>
                  <a:lnTo>
                    <a:pt x="8080" y="0"/>
                  </a:lnTo>
                  <a:moveTo>
                    <a:pt x="8107" y="0"/>
                  </a:moveTo>
                  <a:lnTo>
                    <a:pt x="8107" y="0"/>
                  </a:lnTo>
                  <a:lnTo>
                    <a:pt x="8133" y="0"/>
                  </a:lnTo>
                  <a:moveTo>
                    <a:pt x="8160" y="0"/>
                  </a:moveTo>
                  <a:lnTo>
                    <a:pt x="8160" y="0"/>
                  </a:lnTo>
                  <a:lnTo>
                    <a:pt x="8187" y="0"/>
                  </a:lnTo>
                  <a:moveTo>
                    <a:pt x="8213" y="0"/>
                  </a:moveTo>
                  <a:lnTo>
                    <a:pt x="8213" y="0"/>
                  </a:lnTo>
                  <a:lnTo>
                    <a:pt x="8240" y="0"/>
                  </a:lnTo>
                  <a:moveTo>
                    <a:pt x="8267" y="0"/>
                  </a:moveTo>
                  <a:lnTo>
                    <a:pt x="8267" y="0"/>
                  </a:lnTo>
                  <a:lnTo>
                    <a:pt x="8293" y="0"/>
                  </a:lnTo>
                  <a:moveTo>
                    <a:pt x="8320" y="0"/>
                  </a:moveTo>
                  <a:lnTo>
                    <a:pt x="8320" y="0"/>
                  </a:lnTo>
                  <a:lnTo>
                    <a:pt x="8347" y="0"/>
                  </a:lnTo>
                  <a:moveTo>
                    <a:pt x="8373" y="0"/>
                  </a:moveTo>
                  <a:lnTo>
                    <a:pt x="8373" y="0"/>
                  </a:lnTo>
                  <a:lnTo>
                    <a:pt x="8400" y="0"/>
                  </a:lnTo>
                  <a:moveTo>
                    <a:pt x="8427" y="0"/>
                  </a:moveTo>
                  <a:lnTo>
                    <a:pt x="8427" y="0"/>
                  </a:lnTo>
                  <a:lnTo>
                    <a:pt x="8453" y="0"/>
                  </a:lnTo>
                  <a:moveTo>
                    <a:pt x="8480" y="0"/>
                  </a:moveTo>
                  <a:lnTo>
                    <a:pt x="8480" y="0"/>
                  </a:lnTo>
                  <a:lnTo>
                    <a:pt x="8507" y="0"/>
                  </a:lnTo>
                  <a:moveTo>
                    <a:pt x="8533" y="0"/>
                  </a:moveTo>
                  <a:lnTo>
                    <a:pt x="8533" y="0"/>
                  </a:lnTo>
                  <a:lnTo>
                    <a:pt x="8560" y="0"/>
                  </a:lnTo>
                  <a:moveTo>
                    <a:pt x="8587" y="0"/>
                  </a:moveTo>
                  <a:lnTo>
                    <a:pt x="8587" y="0"/>
                  </a:lnTo>
                  <a:lnTo>
                    <a:pt x="8613" y="0"/>
                  </a:lnTo>
                  <a:moveTo>
                    <a:pt x="8640" y="0"/>
                  </a:moveTo>
                  <a:lnTo>
                    <a:pt x="8640" y="0"/>
                  </a:lnTo>
                  <a:lnTo>
                    <a:pt x="8667" y="0"/>
                  </a:lnTo>
                  <a:moveTo>
                    <a:pt x="8693" y="0"/>
                  </a:moveTo>
                  <a:lnTo>
                    <a:pt x="8693" y="0"/>
                  </a:lnTo>
                  <a:lnTo>
                    <a:pt x="8720" y="0"/>
                  </a:lnTo>
                  <a:moveTo>
                    <a:pt x="8747" y="0"/>
                  </a:moveTo>
                  <a:lnTo>
                    <a:pt x="8747" y="0"/>
                  </a:lnTo>
                  <a:lnTo>
                    <a:pt x="8773" y="0"/>
                  </a:lnTo>
                  <a:moveTo>
                    <a:pt x="8800" y="0"/>
                  </a:moveTo>
                  <a:lnTo>
                    <a:pt x="8800" y="0"/>
                  </a:lnTo>
                  <a:lnTo>
                    <a:pt x="8827" y="0"/>
                  </a:lnTo>
                  <a:moveTo>
                    <a:pt x="8853" y="0"/>
                  </a:moveTo>
                  <a:lnTo>
                    <a:pt x="8853" y="0"/>
                  </a:lnTo>
                  <a:lnTo>
                    <a:pt x="8880" y="0"/>
                  </a:lnTo>
                  <a:moveTo>
                    <a:pt x="8907" y="0"/>
                  </a:moveTo>
                  <a:lnTo>
                    <a:pt x="8907" y="0"/>
                  </a:lnTo>
                  <a:lnTo>
                    <a:pt x="8933" y="0"/>
                  </a:lnTo>
                  <a:moveTo>
                    <a:pt x="8960" y="0"/>
                  </a:moveTo>
                  <a:lnTo>
                    <a:pt x="8960" y="0"/>
                  </a:lnTo>
                  <a:lnTo>
                    <a:pt x="8987" y="0"/>
                  </a:lnTo>
                  <a:moveTo>
                    <a:pt x="9013" y="0"/>
                  </a:moveTo>
                  <a:lnTo>
                    <a:pt x="9013" y="0"/>
                  </a:lnTo>
                  <a:lnTo>
                    <a:pt x="9040" y="0"/>
                  </a:lnTo>
                  <a:moveTo>
                    <a:pt x="9067" y="0"/>
                  </a:moveTo>
                  <a:lnTo>
                    <a:pt x="9067" y="0"/>
                  </a:lnTo>
                  <a:lnTo>
                    <a:pt x="9093" y="0"/>
                  </a:lnTo>
                  <a:moveTo>
                    <a:pt x="9120" y="0"/>
                  </a:moveTo>
                  <a:lnTo>
                    <a:pt x="9120" y="0"/>
                  </a:lnTo>
                  <a:lnTo>
                    <a:pt x="9147" y="0"/>
                  </a:lnTo>
                  <a:moveTo>
                    <a:pt x="9173" y="0"/>
                  </a:moveTo>
                  <a:lnTo>
                    <a:pt x="9173" y="0"/>
                  </a:lnTo>
                  <a:lnTo>
                    <a:pt x="9200" y="0"/>
                  </a:lnTo>
                  <a:moveTo>
                    <a:pt x="9227" y="0"/>
                  </a:moveTo>
                  <a:lnTo>
                    <a:pt x="9227" y="0"/>
                  </a:lnTo>
                  <a:lnTo>
                    <a:pt x="9253" y="0"/>
                  </a:lnTo>
                  <a:moveTo>
                    <a:pt x="9280" y="0"/>
                  </a:moveTo>
                  <a:lnTo>
                    <a:pt x="9280" y="0"/>
                  </a:lnTo>
                  <a:lnTo>
                    <a:pt x="9307" y="0"/>
                  </a:lnTo>
                  <a:moveTo>
                    <a:pt x="9333" y="0"/>
                  </a:moveTo>
                  <a:lnTo>
                    <a:pt x="9333" y="0"/>
                  </a:lnTo>
                  <a:lnTo>
                    <a:pt x="9360" y="0"/>
                  </a:lnTo>
                  <a:moveTo>
                    <a:pt x="9387" y="0"/>
                  </a:moveTo>
                  <a:lnTo>
                    <a:pt x="9387" y="0"/>
                  </a:lnTo>
                  <a:lnTo>
                    <a:pt x="9413" y="0"/>
                  </a:lnTo>
                  <a:moveTo>
                    <a:pt x="9440" y="0"/>
                  </a:moveTo>
                  <a:lnTo>
                    <a:pt x="9440" y="0"/>
                  </a:lnTo>
                  <a:lnTo>
                    <a:pt x="9467" y="0"/>
                  </a:lnTo>
                  <a:moveTo>
                    <a:pt x="9493" y="0"/>
                  </a:moveTo>
                  <a:lnTo>
                    <a:pt x="9493" y="0"/>
                  </a:lnTo>
                  <a:lnTo>
                    <a:pt x="9520" y="0"/>
                  </a:lnTo>
                  <a:moveTo>
                    <a:pt x="9547" y="0"/>
                  </a:moveTo>
                  <a:lnTo>
                    <a:pt x="9547" y="0"/>
                  </a:lnTo>
                  <a:lnTo>
                    <a:pt x="9573" y="0"/>
                  </a:lnTo>
                  <a:moveTo>
                    <a:pt x="9600" y="0"/>
                  </a:moveTo>
                  <a:lnTo>
                    <a:pt x="9600" y="0"/>
                  </a:lnTo>
                  <a:lnTo>
                    <a:pt x="9627" y="0"/>
                  </a:lnTo>
                  <a:moveTo>
                    <a:pt x="9653" y="0"/>
                  </a:moveTo>
                  <a:lnTo>
                    <a:pt x="9653" y="0"/>
                  </a:lnTo>
                  <a:lnTo>
                    <a:pt x="9680" y="0"/>
                  </a:lnTo>
                  <a:moveTo>
                    <a:pt x="9707" y="0"/>
                  </a:moveTo>
                  <a:lnTo>
                    <a:pt x="9707" y="0"/>
                  </a:lnTo>
                  <a:lnTo>
                    <a:pt x="9733" y="0"/>
                  </a:lnTo>
                  <a:moveTo>
                    <a:pt x="9760" y="0"/>
                  </a:moveTo>
                  <a:lnTo>
                    <a:pt x="9760" y="0"/>
                  </a:lnTo>
                  <a:lnTo>
                    <a:pt x="9787" y="0"/>
                  </a:lnTo>
                  <a:moveTo>
                    <a:pt x="9813" y="0"/>
                  </a:moveTo>
                  <a:lnTo>
                    <a:pt x="9813" y="0"/>
                  </a:lnTo>
                  <a:lnTo>
                    <a:pt x="9840" y="0"/>
                  </a:lnTo>
                  <a:moveTo>
                    <a:pt x="9867" y="0"/>
                  </a:moveTo>
                  <a:lnTo>
                    <a:pt x="9867" y="0"/>
                  </a:lnTo>
                  <a:lnTo>
                    <a:pt x="9893" y="0"/>
                  </a:lnTo>
                  <a:moveTo>
                    <a:pt x="9920" y="0"/>
                  </a:moveTo>
                  <a:lnTo>
                    <a:pt x="9920" y="0"/>
                  </a:lnTo>
                  <a:lnTo>
                    <a:pt x="9947" y="0"/>
                  </a:lnTo>
                  <a:moveTo>
                    <a:pt x="9973" y="0"/>
                  </a:moveTo>
                  <a:lnTo>
                    <a:pt x="9973" y="0"/>
                  </a:lnTo>
                  <a:lnTo>
                    <a:pt x="10000" y="0"/>
                  </a:lnTo>
                  <a:moveTo>
                    <a:pt x="10027" y="0"/>
                  </a:moveTo>
                  <a:lnTo>
                    <a:pt x="10027" y="0"/>
                  </a:lnTo>
                  <a:lnTo>
                    <a:pt x="10053" y="0"/>
                  </a:lnTo>
                  <a:moveTo>
                    <a:pt x="10080" y="0"/>
                  </a:moveTo>
                  <a:lnTo>
                    <a:pt x="10080" y="0"/>
                  </a:lnTo>
                  <a:lnTo>
                    <a:pt x="10107" y="0"/>
                  </a:lnTo>
                  <a:moveTo>
                    <a:pt x="10133" y="0"/>
                  </a:moveTo>
                  <a:lnTo>
                    <a:pt x="10133" y="0"/>
                  </a:lnTo>
                  <a:lnTo>
                    <a:pt x="10160" y="0"/>
                  </a:lnTo>
                  <a:moveTo>
                    <a:pt x="10187" y="0"/>
                  </a:moveTo>
                  <a:lnTo>
                    <a:pt x="10187" y="0"/>
                  </a:lnTo>
                  <a:lnTo>
                    <a:pt x="10213" y="0"/>
                  </a:lnTo>
                  <a:moveTo>
                    <a:pt x="10240" y="0"/>
                  </a:moveTo>
                  <a:lnTo>
                    <a:pt x="10240" y="0"/>
                  </a:lnTo>
                  <a:lnTo>
                    <a:pt x="10267" y="0"/>
                  </a:lnTo>
                  <a:moveTo>
                    <a:pt x="10293" y="0"/>
                  </a:moveTo>
                  <a:lnTo>
                    <a:pt x="10293" y="0"/>
                  </a:lnTo>
                  <a:lnTo>
                    <a:pt x="10320" y="0"/>
                  </a:lnTo>
                  <a:moveTo>
                    <a:pt x="10347" y="0"/>
                  </a:moveTo>
                  <a:lnTo>
                    <a:pt x="10347" y="0"/>
                  </a:lnTo>
                  <a:lnTo>
                    <a:pt x="10373" y="0"/>
                  </a:lnTo>
                  <a:moveTo>
                    <a:pt x="10400" y="0"/>
                  </a:moveTo>
                  <a:lnTo>
                    <a:pt x="10400" y="0"/>
                  </a:lnTo>
                  <a:lnTo>
                    <a:pt x="10427" y="0"/>
                  </a:lnTo>
                  <a:moveTo>
                    <a:pt x="10453" y="0"/>
                  </a:moveTo>
                  <a:lnTo>
                    <a:pt x="10453" y="0"/>
                  </a:lnTo>
                  <a:lnTo>
                    <a:pt x="10480" y="0"/>
                  </a:lnTo>
                  <a:moveTo>
                    <a:pt x="10507" y="0"/>
                  </a:moveTo>
                  <a:lnTo>
                    <a:pt x="10507" y="0"/>
                  </a:lnTo>
                  <a:lnTo>
                    <a:pt x="10533" y="0"/>
                  </a:lnTo>
                  <a:moveTo>
                    <a:pt x="10560" y="0"/>
                  </a:moveTo>
                  <a:lnTo>
                    <a:pt x="10560" y="0"/>
                  </a:lnTo>
                  <a:lnTo>
                    <a:pt x="10587" y="0"/>
                  </a:lnTo>
                  <a:moveTo>
                    <a:pt x="10613" y="0"/>
                  </a:moveTo>
                  <a:lnTo>
                    <a:pt x="10613" y="0"/>
                  </a:lnTo>
                  <a:lnTo>
                    <a:pt x="10640" y="0"/>
                  </a:lnTo>
                  <a:moveTo>
                    <a:pt x="10667" y="0"/>
                  </a:moveTo>
                  <a:lnTo>
                    <a:pt x="10667" y="0"/>
                  </a:lnTo>
                  <a:lnTo>
                    <a:pt x="10693" y="0"/>
                  </a:lnTo>
                  <a:moveTo>
                    <a:pt x="10720" y="0"/>
                  </a:moveTo>
                  <a:lnTo>
                    <a:pt x="10720" y="0"/>
                  </a:lnTo>
                  <a:lnTo>
                    <a:pt x="10747" y="0"/>
                  </a:lnTo>
                  <a:moveTo>
                    <a:pt x="10773" y="0"/>
                  </a:moveTo>
                  <a:lnTo>
                    <a:pt x="10773" y="0"/>
                  </a:lnTo>
                  <a:lnTo>
                    <a:pt x="10800" y="0"/>
                  </a:lnTo>
                  <a:moveTo>
                    <a:pt x="10827" y="0"/>
                  </a:moveTo>
                  <a:lnTo>
                    <a:pt x="10827" y="0"/>
                  </a:lnTo>
                  <a:lnTo>
                    <a:pt x="10853" y="0"/>
                  </a:lnTo>
                  <a:moveTo>
                    <a:pt x="10880" y="0"/>
                  </a:moveTo>
                  <a:lnTo>
                    <a:pt x="10880" y="0"/>
                  </a:lnTo>
                  <a:lnTo>
                    <a:pt x="10907" y="0"/>
                  </a:lnTo>
                  <a:moveTo>
                    <a:pt x="10933" y="0"/>
                  </a:moveTo>
                  <a:lnTo>
                    <a:pt x="10933" y="0"/>
                  </a:lnTo>
                  <a:lnTo>
                    <a:pt x="10960" y="0"/>
                  </a:lnTo>
                  <a:moveTo>
                    <a:pt x="10987" y="0"/>
                  </a:moveTo>
                  <a:lnTo>
                    <a:pt x="10987" y="0"/>
                  </a:lnTo>
                  <a:lnTo>
                    <a:pt x="11013" y="0"/>
                  </a:lnTo>
                  <a:moveTo>
                    <a:pt x="11040" y="0"/>
                  </a:moveTo>
                  <a:lnTo>
                    <a:pt x="11040" y="0"/>
                  </a:lnTo>
                  <a:lnTo>
                    <a:pt x="11067" y="0"/>
                  </a:lnTo>
                  <a:moveTo>
                    <a:pt x="11093" y="0"/>
                  </a:moveTo>
                  <a:lnTo>
                    <a:pt x="11093" y="0"/>
                  </a:lnTo>
                  <a:lnTo>
                    <a:pt x="11120" y="0"/>
                  </a:lnTo>
                  <a:moveTo>
                    <a:pt x="11147" y="0"/>
                  </a:moveTo>
                  <a:lnTo>
                    <a:pt x="11147" y="0"/>
                  </a:lnTo>
                  <a:lnTo>
                    <a:pt x="11173" y="0"/>
                  </a:lnTo>
                  <a:moveTo>
                    <a:pt x="11200" y="0"/>
                  </a:moveTo>
                  <a:lnTo>
                    <a:pt x="11200" y="0"/>
                  </a:lnTo>
                  <a:lnTo>
                    <a:pt x="11227" y="0"/>
                  </a:lnTo>
                  <a:moveTo>
                    <a:pt x="11253" y="0"/>
                  </a:moveTo>
                  <a:lnTo>
                    <a:pt x="11253" y="0"/>
                  </a:lnTo>
                  <a:lnTo>
                    <a:pt x="11280" y="0"/>
                  </a:lnTo>
                  <a:moveTo>
                    <a:pt x="11307" y="0"/>
                  </a:moveTo>
                  <a:lnTo>
                    <a:pt x="11307" y="0"/>
                  </a:lnTo>
                  <a:lnTo>
                    <a:pt x="11333" y="0"/>
                  </a:lnTo>
                  <a:moveTo>
                    <a:pt x="11360" y="0"/>
                  </a:moveTo>
                  <a:lnTo>
                    <a:pt x="11360" y="0"/>
                  </a:lnTo>
                  <a:lnTo>
                    <a:pt x="11387" y="0"/>
                  </a:lnTo>
                  <a:moveTo>
                    <a:pt x="11413" y="0"/>
                  </a:moveTo>
                  <a:lnTo>
                    <a:pt x="11413" y="0"/>
                  </a:lnTo>
                  <a:lnTo>
                    <a:pt x="11440" y="0"/>
                  </a:lnTo>
                  <a:moveTo>
                    <a:pt x="11467" y="0"/>
                  </a:moveTo>
                  <a:lnTo>
                    <a:pt x="11467" y="0"/>
                  </a:lnTo>
                  <a:lnTo>
                    <a:pt x="11493" y="0"/>
                  </a:lnTo>
                  <a:moveTo>
                    <a:pt x="11520" y="0"/>
                  </a:moveTo>
                  <a:lnTo>
                    <a:pt x="11520" y="0"/>
                  </a:lnTo>
                  <a:lnTo>
                    <a:pt x="11547" y="0"/>
                  </a:lnTo>
                  <a:moveTo>
                    <a:pt x="11573" y="0"/>
                  </a:moveTo>
                  <a:lnTo>
                    <a:pt x="11573" y="0"/>
                  </a:lnTo>
                  <a:lnTo>
                    <a:pt x="11600" y="0"/>
                  </a:lnTo>
                  <a:moveTo>
                    <a:pt x="11627" y="0"/>
                  </a:moveTo>
                  <a:lnTo>
                    <a:pt x="11627" y="0"/>
                  </a:lnTo>
                  <a:lnTo>
                    <a:pt x="11653" y="0"/>
                  </a:lnTo>
                  <a:moveTo>
                    <a:pt x="11680" y="0"/>
                  </a:moveTo>
                  <a:lnTo>
                    <a:pt x="11680" y="0"/>
                  </a:lnTo>
                  <a:lnTo>
                    <a:pt x="11707" y="0"/>
                  </a:lnTo>
                  <a:moveTo>
                    <a:pt x="11733" y="0"/>
                  </a:moveTo>
                  <a:lnTo>
                    <a:pt x="11733" y="0"/>
                  </a:lnTo>
                  <a:lnTo>
                    <a:pt x="11760" y="0"/>
                  </a:lnTo>
                  <a:moveTo>
                    <a:pt x="11787" y="0"/>
                  </a:moveTo>
                  <a:lnTo>
                    <a:pt x="11787" y="0"/>
                  </a:lnTo>
                  <a:lnTo>
                    <a:pt x="11813" y="0"/>
                  </a:lnTo>
                  <a:moveTo>
                    <a:pt x="11840" y="0"/>
                  </a:moveTo>
                  <a:lnTo>
                    <a:pt x="11840" y="0"/>
                  </a:lnTo>
                  <a:lnTo>
                    <a:pt x="11867" y="0"/>
                  </a:lnTo>
                  <a:moveTo>
                    <a:pt x="11893" y="0"/>
                  </a:moveTo>
                  <a:lnTo>
                    <a:pt x="11893" y="0"/>
                  </a:lnTo>
                  <a:lnTo>
                    <a:pt x="11920" y="0"/>
                  </a:lnTo>
                  <a:moveTo>
                    <a:pt x="11947" y="0"/>
                  </a:moveTo>
                  <a:lnTo>
                    <a:pt x="11947" y="0"/>
                  </a:lnTo>
                  <a:lnTo>
                    <a:pt x="11973" y="0"/>
                  </a:lnTo>
                  <a:moveTo>
                    <a:pt x="12000" y="0"/>
                  </a:moveTo>
                  <a:lnTo>
                    <a:pt x="12000" y="0"/>
                  </a:lnTo>
                  <a:lnTo>
                    <a:pt x="12027" y="0"/>
                  </a:lnTo>
                  <a:moveTo>
                    <a:pt x="12053" y="0"/>
                  </a:moveTo>
                  <a:lnTo>
                    <a:pt x="12053" y="0"/>
                  </a:lnTo>
                  <a:lnTo>
                    <a:pt x="12080" y="0"/>
                  </a:lnTo>
                  <a:moveTo>
                    <a:pt x="12107" y="0"/>
                  </a:moveTo>
                  <a:lnTo>
                    <a:pt x="12107" y="0"/>
                  </a:lnTo>
                  <a:lnTo>
                    <a:pt x="12133" y="0"/>
                  </a:lnTo>
                  <a:moveTo>
                    <a:pt x="12160" y="0"/>
                  </a:moveTo>
                  <a:lnTo>
                    <a:pt x="12160" y="0"/>
                  </a:lnTo>
                  <a:lnTo>
                    <a:pt x="12187" y="0"/>
                  </a:lnTo>
                  <a:moveTo>
                    <a:pt x="12213" y="0"/>
                  </a:moveTo>
                  <a:lnTo>
                    <a:pt x="12213" y="0"/>
                  </a:lnTo>
                  <a:lnTo>
                    <a:pt x="12240" y="0"/>
                  </a:lnTo>
                  <a:moveTo>
                    <a:pt x="12267" y="0"/>
                  </a:moveTo>
                  <a:lnTo>
                    <a:pt x="12267" y="0"/>
                  </a:lnTo>
                  <a:lnTo>
                    <a:pt x="12293" y="0"/>
                  </a:lnTo>
                  <a:moveTo>
                    <a:pt x="12320" y="0"/>
                  </a:moveTo>
                  <a:lnTo>
                    <a:pt x="12320" y="0"/>
                  </a:lnTo>
                  <a:lnTo>
                    <a:pt x="12347" y="0"/>
                  </a:lnTo>
                  <a:moveTo>
                    <a:pt x="12373" y="0"/>
                  </a:moveTo>
                  <a:lnTo>
                    <a:pt x="12373" y="0"/>
                  </a:lnTo>
                  <a:lnTo>
                    <a:pt x="12400" y="0"/>
                  </a:lnTo>
                  <a:moveTo>
                    <a:pt x="12427" y="0"/>
                  </a:moveTo>
                  <a:lnTo>
                    <a:pt x="12427" y="0"/>
                  </a:lnTo>
                  <a:lnTo>
                    <a:pt x="12453" y="0"/>
                  </a:lnTo>
                  <a:moveTo>
                    <a:pt x="12480" y="0"/>
                  </a:moveTo>
                  <a:lnTo>
                    <a:pt x="12480" y="0"/>
                  </a:lnTo>
                  <a:lnTo>
                    <a:pt x="12507" y="0"/>
                  </a:lnTo>
                  <a:moveTo>
                    <a:pt x="12533" y="0"/>
                  </a:moveTo>
                  <a:lnTo>
                    <a:pt x="12533" y="0"/>
                  </a:lnTo>
                  <a:lnTo>
                    <a:pt x="12560" y="0"/>
                  </a:lnTo>
                  <a:moveTo>
                    <a:pt x="12587" y="0"/>
                  </a:moveTo>
                  <a:lnTo>
                    <a:pt x="12587" y="0"/>
                  </a:lnTo>
                  <a:lnTo>
                    <a:pt x="12613" y="0"/>
                  </a:lnTo>
                  <a:moveTo>
                    <a:pt x="12640" y="0"/>
                  </a:moveTo>
                  <a:lnTo>
                    <a:pt x="12640" y="0"/>
                  </a:lnTo>
                  <a:lnTo>
                    <a:pt x="12667" y="0"/>
                  </a:lnTo>
                  <a:moveTo>
                    <a:pt x="12693" y="0"/>
                  </a:moveTo>
                  <a:lnTo>
                    <a:pt x="12693" y="0"/>
                  </a:lnTo>
                  <a:lnTo>
                    <a:pt x="12720" y="0"/>
                  </a:lnTo>
                  <a:moveTo>
                    <a:pt x="12747" y="0"/>
                  </a:moveTo>
                  <a:lnTo>
                    <a:pt x="12747" y="0"/>
                  </a:lnTo>
                  <a:lnTo>
                    <a:pt x="12773" y="0"/>
                  </a:lnTo>
                  <a:moveTo>
                    <a:pt x="12800" y="0"/>
                  </a:moveTo>
                  <a:lnTo>
                    <a:pt x="12800" y="0"/>
                  </a:lnTo>
                  <a:lnTo>
                    <a:pt x="12827" y="0"/>
                  </a:lnTo>
                  <a:moveTo>
                    <a:pt x="12853" y="0"/>
                  </a:moveTo>
                  <a:lnTo>
                    <a:pt x="12853" y="0"/>
                  </a:lnTo>
                  <a:lnTo>
                    <a:pt x="12880" y="0"/>
                  </a:lnTo>
                  <a:moveTo>
                    <a:pt x="12907" y="0"/>
                  </a:moveTo>
                  <a:lnTo>
                    <a:pt x="12907" y="0"/>
                  </a:lnTo>
                  <a:lnTo>
                    <a:pt x="12933" y="0"/>
                  </a:lnTo>
                  <a:moveTo>
                    <a:pt x="12960" y="0"/>
                  </a:moveTo>
                  <a:lnTo>
                    <a:pt x="12960" y="0"/>
                  </a:lnTo>
                  <a:lnTo>
                    <a:pt x="12987" y="0"/>
                  </a:lnTo>
                  <a:moveTo>
                    <a:pt x="13013" y="0"/>
                  </a:moveTo>
                  <a:lnTo>
                    <a:pt x="13013" y="0"/>
                  </a:lnTo>
                  <a:lnTo>
                    <a:pt x="13040" y="0"/>
                  </a:lnTo>
                  <a:moveTo>
                    <a:pt x="13067" y="0"/>
                  </a:moveTo>
                  <a:lnTo>
                    <a:pt x="13067" y="0"/>
                  </a:lnTo>
                  <a:lnTo>
                    <a:pt x="13093" y="0"/>
                  </a:lnTo>
                  <a:moveTo>
                    <a:pt x="13120" y="0"/>
                  </a:moveTo>
                  <a:lnTo>
                    <a:pt x="13120" y="0"/>
                  </a:lnTo>
                  <a:lnTo>
                    <a:pt x="13147" y="0"/>
                  </a:lnTo>
                  <a:moveTo>
                    <a:pt x="13173" y="0"/>
                  </a:moveTo>
                  <a:lnTo>
                    <a:pt x="13173" y="0"/>
                  </a:lnTo>
                  <a:lnTo>
                    <a:pt x="13200" y="0"/>
                  </a:lnTo>
                  <a:moveTo>
                    <a:pt x="13227" y="0"/>
                  </a:moveTo>
                  <a:lnTo>
                    <a:pt x="13227" y="0"/>
                  </a:lnTo>
                  <a:lnTo>
                    <a:pt x="13253" y="0"/>
                  </a:lnTo>
                  <a:moveTo>
                    <a:pt x="13280" y="0"/>
                  </a:moveTo>
                  <a:lnTo>
                    <a:pt x="13280" y="0"/>
                  </a:lnTo>
                  <a:lnTo>
                    <a:pt x="13307" y="0"/>
                  </a:lnTo>
                  <a:moveTo>
                    <a:pt x="13333" y="0"/>
                  </a:moveTo>
                  <a:lnTo>
                    <a:pt x="13333" y="0"/>
                  </a:lnTo>
                  <a:lnTo>
                    <a:pt x="13360" y="0"/>
                  </a:lnTo>
                  <a:moveTo>
                    <a:pt x="13387" y="0"/>
                  </a:moveTo>
                  <a:lnTo>
                    <a:pt x="13387" y="0"/>
                  </a:lnTo>
                  <a:lnTo>
                    <a:pt x="13413" y="0"/>
                  </a:lnTo>
                  <a:moveTo>
                    <a:pt x="13440" y="0"/>
                  </a:moveTo>
                  <a:lnTo>
                    <a:pt x="13440" y="0"/>
                  </a:lnTo>
                  <a:lnTo>
                    <a:pt x="13467" y="0"/>
                  </a:lnTo>
                  <a:moveTo>
                    <a:pt x="13493" y="0"/>
                  </a:moveTo>
                  <a:lnTo>
                    <a:pt x="13493" y="0"/>
                  </a:lnTo>
                  <a:lnTo>
                    <a:pt x="13520" y="0"/>
                  </a:lnTo>
                  <a:moveTo>
                    <a:pt x="13547" y="0"/>
                  </a:moveTo>
                  <a:lnTo>
                    <a:pt x="13547" y="0"/>
                  </a:lnTo>
                  <a:lnTo>
                    <a:pt x="13573" y="0"/>
                  </a:lnTo>
                  <a:moveTo>
                    <a:pt x="13600" y="0"/>
                  </a:moveTo>
                  <a:lnTo>
                    <a:pt x="13600" y="0"/>
                  </a:lnTo>
                  <a:lnTo>
                    <a:pt x="13627" y="0"/>
                  </a:lnTo>
                  <a:moveTo>
                    <a:pt x="13653" y="0"/>
                  </a:moveTo>
                  <a:lnTo>
                    <a:pt x="13653" y="0"/>
                  </a:lnTo>
                  <a:lnTo>
                    <a:pt x="13680" y="0"/>
                  </a:lnTo>
                  <a:moveTo>
                    <a:pt x="13707" y="0"/>
                  </a:moveTo>
                  <a:lnTo>
                    <a:pt x="13707" y="0"/>
                  </a:lnTo>
                  <a:lnTo>
                    <a:pt x="13733" y="0"/>
                  </a:lnTo>
                  <a:moveTo>
                    <a:pt x="13760" y="0"/>
                  </a:moveTo>
                  <a:lnTo>
                    <a:pt x="13760" y="0"/>
                  </a:lnTo>
                  <a:lnTo>
                    <a:pt x="13787" y="0"/>
                  </a:lnTo>
                  <a:moveTo>
                    <a:pt x="13813" y="0"/>
                  </a:moveTo>
                  <a:lnTo>
                    <a:pt x="13813" y="0"/>
                  </a:lnTo>
                  <a:lnTo>
                    <a:pt x="13840" y="0"/>
                  </a:lnTo>
                  <a:moveTo>
                    <a:pt x="13867" y="0"/>
                  </a:moveTo>
                  <a:lnTo>
                    <a:pt x="13867" y="0"/>
                  </a:lnTo>
                  <a:lnTo>
                    <a:pt x="13893" y="0"/>
                  </a:lnTo>
                  <a:moveTo>
                    <a:pt x="13920" y="0"/>
                  </a:moveTo>
                  <a:lnTo>
                    <a:pt x="13920" y="0"/>
                  </a:lnTo>
                  <a:lnTo>
                    <a:pt x="13947" y="0"/>
                  </a:lnTo>
                  <a:moveTo>
                    <a:pt x="13973" y="0"/>
                  </a:moveTo>
                  <a:lnTo>
                    <a:pt x="13973" y="0"/>
                  </a:lnTo>
                  <a:lnTo>
                    <a:pt x="14000" y="0"/>
                  </a:lnTo>
                  <a:moveTo>
                    <a:pt x="14027" y="0"/>
                  </a:moveTo>
                  <a:lnTo>
                    <a:pt x="14027" y="0"/>
                  </a:lnTo>
                  <a:lnTo>
                    <a:pt x="14053" y="0"/>
                  </a:lnTo>
                  <a:moveTo>
                    <a:pt x="14080" y="0"/>
                  </a:moveTo>
                  <a:lnTo>
                    <a:pt x="14080" y="0"/>
                  </a:lnTo>
                  <a:lnTo>
                    <a:pt x="14107" y="0"/>
                  </a:lnTo>
                  <a:moveTo>
                    <a:pt x="14133" y="0"/>
                  </a:moveTo>
                  <a:lnTo>
                    <a:pt x="14133" y="0"/>
                  </a:lnTo>
                  <a:lnTo>
                    <a:pt x="14160" y="0"/>
                  </a:lnTo>
                  <a:moveTo>
                    <a:pt x="14187" y="0"/>
                  </a:moveTo>
                  <a:lnTo>
                    <a:pt x="14187" y="0"/>
                  </a:lnTo>
                  <a:lnTo>
                    <a:pt x="14213" y="0"/>
                  </a:lnTo>
                  <a:moveTo>
                    <a:pt x="14240" y="0"/>
                  </a:moveTo>
                  <a:lnTo>
                    <a:pt x="14240" y="0"/>
                  </a:lnTo>
                  <a:lnTo>
                    <a:pt x="14267" y="0"/>
                  </a:lnTo>
                  <a:moveTo>
                    <a:pt x="14293" y="0"/>
                  </a:moveTo>
                  <a:lnTo>
                    <a:pt x="14293" y="0"/>
                  </a:lnTo>
                  <a:lnTo>
                    <a:pt x="14320" y="0"/>
                  </a:lnTo>
                  <a:moveTo>
                    <a:pt x="14347" y="0"/>
                  </a:moveTo>
                  <a:lnTo>
                    <a:pt x="14347" y="0"/>
                  </a:lnTo>
                  <a:lnTo>
                    <a:pt x="14373" y="0"/>
                  </a:lnTo>
                  <a:moveTo>
                    <a:pt x="14400" y="0"/>
                  </a:moveTo>
                  <a:lnTo>
                    <a:pt x="14400" y="0"/>
                  </a:lnTo>
                  <a:lnTo>
                    <a:pt x="14427" y="0"/>
                  </a:lnTo>
                  <a:moveTo>
                    <a:pt x="14453" y="0"/>
                  </a:moveTo>
                  <a:lnTo>
                    <a:pt x="14453" y="0"/>
                  </a:lnTo>
                  <a:lnTo>
                    <a:pt x="14480" y="0"/>
                  </a:lnTo>
                  <a:moveTo>
                    <a:pt x="14507" y="0"/>
                  </a:moveTo>
                  <a:lnTo>
                    <a:pt x="14507" y="0"/>
                  </a:lnTo>
                  <a:lnTo>
                    <a:pt x="14533" y="0"/>
                  </a:lnTo>
                  <a:moveTo>
                    <a:pt x="14560" y="0"/>
                  </a:moveTo>
                  <a:lnTo>
                    <a:pt x="14560" y="0"/>
                  </a:lnTo>
                  <a:lnTo>
                    <a:pt x="14587" y="0"/>
                  </a:lnTo>
                  <a:moveTo>
                    <a:pt x="14613" y="0"/>
                  </a:moveTo>
                  <a:lnTo>
                    <a:pt x="14613" y="0"/>
                  </a:lnTo>
                  <a:lnTo>
                    <a:pt x="14640" y="0"/>
                  </a:lnTo>
                  <a:moveTo>
                    <a:pt x="14667" y="0"/>
                  </a:moveTo>
                  <a:lnTo>
                    <a:pt x="14667" y="0"/>
                  </a:lnTo>
                  <a:lnTo>
                    <a:pt x="14693" y="0"/>
                  </a:lnTo>
                  <a:moveTo>
                    <a:pt x="14720" y="0"/>
                  </a:moveTo>
                  <a:lnTo>
                    <a:pt x="14720" y="0"/>
                  </a:lnTo>
                  <a:lnTo>
                    <a:pt x="14747" y="0"/>
                  </a:lnTo>
                  <a:moveTo>
                    <a:pt x="14773" y="0"/>
                  </a:moveTo>
                  <a:lnTo>
                    <a:pt x="14773" y="0"/>
                  </a:lnTo>
                  <a:lnTo>
                    <a:pt x="14800" y="0"/>
                  </a:lnTo>
                  <a:moveTo>
                    <a:pt x="14827" y="0"/>
                  </a:moveTo>
                  <a:lnTo>
                    <a:pt x="14827" y="0"/>
                  </a:lnTo>
                  <a:lnTo>
                    <a:pt x="14853" y="0"/>
                  </a:lnTo>
                  <a:moveTo>
                    <a:pt x="14880" y="0"/>
                  </a:moveTo>
                  <a:lnTo>
                    <a:pt x="14880" y="0"/>
                  </a:lnTo>
                  <a:lnTo>
                    <a:pt x="14907" y="0"/>
                  </a:lnTo>
                  <a:moveTo>
                    <a:pt x="14933" y="0"/>
                  </a:moveTo>
                  <a:lnTo>
                    <a:pt x="14933" y="0"/>
                  </a:lnTo>
                  <a:lnTo>
                    <a:pt x="14960" y="0"/>
                  </a:lnTo>
                  <a:moveTo>
                    <a:pt x="14987" y="0"/>
                  </a:moveTo>
                  <a:lnTo>
                    <a:pt x="14987" y="0"/>
                  </a:lnTo>
                  <a:lnTo>
                    <a:pt x="15013" y="0"/>
                  </a:lnTo>
                  <a:moveTo>
                    <a:pt x="15040" y="0"/>
                  </a:moveTo>
                  <a:lnTo>
                    <a:pt x="15040" y="0"/>
                  </a:lnTo>
                  <a:lnTo>
                    <a:pt x="15067" y="0"/>
                  </a:lnTo>
                  <a:moveTo>
                    <a:pt x="15093" y="0"/>
                  </a:moveTo>
                  <a:lnTo>
                    <a:pt x="15093" y="0"/>
                  </a:lnTo>
                  <a:lnTo>
                    <a:pt x="15120" y="0"/>
                  </a:lnTo>
                  <a:moveTo>
                    <a:pt x="15147" y="0"/>
                  </a:moveTo>
                  <a:lnTo>
                    <a:pt x="15147" y="0"/>
                  </a:lnTo>
                  <a:lnTo>
                    <a:pt x="15173" y="0"/>
                  </a:lnTo>
                  <a:moveTo>
                    <a:pt x="15200" y="0"/>
                  </a:moveTo>
                  <a:lnTo>
                    <a:pt x="15200" y="0"/>
                  </a:lnTo>
                  <a:lnTo>
                    <a:pt x="15227" y="0"/>
                  </a:lnTo>
                  <a:moveTo>
                    <a:pt x="15253" y="0"/>
                  </a:moveTo>
                  <a:lnTo>
                    <a:pt x="15253" y="0"/>
                  </a:lnTo>
                  <a:lnTo>
                    <a:pt x="15280" y="0"/>
                  </a:lnTo>
                  <a:moveTo>
                    <a:pt x="15307" y="0"/>
                  </a:moveTo>
                  <a:lnTo>
                    <a:pt x="15307" y="0"/>
                  </a:lnTo>
                  <a:lnTo>
                    <a:pt x="15333" y="0"/>
                  </a:lnTo>
                  <a:moveTo>
                    <a:pt x="15360" y="0"/>
                  </a:moveTo>
                  <a:lnTo>
                    <a:pt x="15360" y="0"/>
                  </a:lnTo>
                  <a:lnTo>
                    <a:pt x="15387" y="0"/>
                  </a:lnTo>
                  <a:moveTo>
                    <a:pt x="15413" y="0"/>
                  </a:moveTo>
                  <a:lnTo>
                    <a:pt x="15413" y="0"/>
                  </a:lnTo>
                  <a:lnTo>
                    <a:pt x="15440" y="0"/>
                  </a:lnTo>
                  <a:moveTo>
                    <a:pt x="15467" y="0"/>
                  </a:moveTo>
                  <a:lnTo>
                    <a:pt x="15467" y="0"/>
                  </a:lnTo>
                  <a:lnTo>
                    <a:pt x="15493" y="0"/>
                  </a:lnTo>
                  <a:moveTo>
                    <a:pt x="15520" y="0"/>
                  </a:moveTo>
                  <a:lnTo>
                    <a:pt x="15520" y="0"/>
                  </a:lnTo>
                  <a:lnTo>
                    <a:pt x="15547" y="0"/>
                  </a:lnTo>
                  <a:moveTo>
                    <a:pt x="15573" y="0"/>
                  </a:moveTo>
                  <a:lnTo>
                    <a:pt x="15573" y="0"/>
                  </a:lnTo>
                  <a:lnTo>
                    <a:pt x="15600" y="0"/>
                  </a:lnTo>
                  <a:moveTo>
                    <a:pt x="15627" y="0"/>
                  </a:moveTo>
                  <a:lnTo>
                    <a:pt x="15627" y="0"/>
                  </a:lnTo>
                  <a:lnTo>
                    <a:pt x="15653" y="0"/>
                  </a:lnTo>
                  <a:moveTo>
                    <a:pt x="15680" y="0"/>
                  </a:moveTo>
                  <a:lnTo>
                    <a:pt x="15680" y="0"/>
                  </a:lnTo>
                  <a:lnTo>
                    <a:pt x="15707" y="0"/>
                  </a:lnTo>
                  <a:moveTo>
                    <a:pt x="15733" y="0"/>
                  </a:moveTo>
                  <a:lnTo>
                    <a:pt x="15733" y="0"/>
                  </a:lnTo>
                  <a:lnTo>
                    <a:pt x="15760" y="0"/>
                  </a:lnTo>
                  <a:moveTo>
                    <a:pt x="15787" y="0"/>
                  </a:moveTo>
                  <a:lnTo>
                    <a:pt x="15787" y="0"/>
                  </a:lnTo>
                  <a:lnTo>
                    <a:pt x="15813" y="0"/>
                  </a:lnTo>
                  <a:moveTo>
                    <a:pt x="15840" y="0"/>
                  </a:moveTo>
                  <a:lnTo>
                    <a:pt x="15840" y="0"/>
                  </a:lnTo>
                  <a:lnTo>
                    <a:pt x="15867" y="0"/>
                  </a:lnTo>
                  <a:moveTo>
                    <a:pt x="15893" y="0"/>
                  </a:moveTo>
                  <a:lnTo>
                    <a:pt x="15893" y="0"/>
                  </a:lnTo>
                  <a:lnTo>
                    <a:pt x="15920" y="0"/>
                  </a:lnTo>
                  <a:moveTo>
                    <a:pt x="15947" y="0"/>
                  </a:moveTo>
                  <a:lnTo>
                    <a:pt x="15947" y="0"/>
                  </a:lnTo>
                  <a:lnTo>
                    <a:pt x="15973" y="0"/>
                  </a:lnTo>
                  <a:moveTo>
                    <a:pt x="16000" y="0"/>
                  </a:moveTo>
                  <a:lnTo>
                    <a:pt x="16000" y="0"/>
                  </a:lnTo>
                  <a:lnTo>
                    <a:pt x="16027" y="0"/>
                  </a:lnTo>
                  <a:moveTo>
                    <a:pt x="16053" y="0"/>
                  </a:moveTo>
                  <a:lnTo>
                    <a:pt x="16053" y="0"/>
                  </a:lnTo>
                  <a:lnTo>
                    <a:pt x="16080" y="0"/>
                  </a:lnTo>
                  <a:moveTo>
                    <a:pt x="16107" y="0"/>
                  </a:moveTo>
                  <a:lnTo>
                    <a:pt x="16107" y="0"/>
                  </a:lnTo>
                  <a:lnTo>
                    <a:pt x="16133" y="0"/>
                  </a:lnTo>
                  <a:moveTo>
                    <a:pt x="16160" y="0"/>
                  </a:moveTo>
                  <a:lnTo>
                    <a:pt x="16160" y="0"/>
                  </a:lnTo>
                  <a:lnTo>
                    <a:pt x="16187" y="0"/>
                  </a:lnTo>
                  <a:moveTo>
                    <a:pt x="16213" y="0"/>
                  </a:moveTo>
                  <a:lnTo>
                    <a:pt x="16213" y="0"/>
                  </a:lnTo>
                  <a:lnTo>
                    <a:pt x="16240" y="0"/>
                  </a:lnTo>
                  <a:moveTo>
                    <a:pt x="16267" y="0"/>
                  </a:moveTo>
                  <a:lnTo>
                    <a:pt x="16267" y="0"/>
                  </a:lnTo>
                  <a:lnTo>
                    <a:pt x="16293" y="0"/>
                  </a:lnTo>
                  <a:moveTo>
                    <a:pt x="16320" y="0"/>
                  </a:moveTo>
                  <a:lnTo>
                    <a:pt x="16320" y="0"/>
                  </a:lnTo>
                  <a:lnTo>
                    <a:pt x="16347" y="0"/>
                  </a:lnTo>
                  <a:moveTo>
                    <a:pt x="16373" y="0"/>
                  </a:moveTo>
                  <a:lnTo>
                    <a:pt x="16373" y="0"/>
                  </a:lnTo>
                  <a:lnTo>
                    <a:pt x="16400" y="0"/>
                  </a:lnTo>
                  <a:moveTo>
                    <a:pt x="16427" y="0"/>
                  </a:moveTo>
                  <a:lnTo>
                    <a:pt x="16427" y="0"/>
                  </a:lnTo>
                  <a:lnTo>
                    <a:pt x="16453" y="0"/>
                  </a:lnTo>
                  <a:moveTo>
                    <a:pt x="16480" y="0"/>
                  </a:moveTo>
                  <a:lnTo>
                    <a:pt x="16480" y="0"/>
                  </a:lnTo>
                  <a:lnTo>
                    <a:pt x="16507" y="0"/>
                  </a:lnTo>
                  <a:moveTo>
                    <a:pt x="16533" y="0"/>
                  </a:moveTo>
                  <a:lnTo>
                    <a:pt x="16533" y="0"/>
                  </a:lnTo>
                  <a:lnTo>
                    <a:pt x="16560" y="0"/>
                  </a:lnTo>
                  <a:moveTo>
                    <a:pt x="16587" y="0"/>
                  </a:moveTo>
                  <a:lnTo>
                    <a:pt x="16587" y="0"/>
                  </a:lnTo>
                  <a:lnTo>
                    <a:pt x="16613" y="0"/>
                  </a:lnTo>
                  <a:moveTo>
                    <a:pt x="16640" y="0"/>
                  </a:moveTo>
                  <a:lnTo>
                    <a:pt x="16640" y="0"/>
                  </a:lnTo>
                  <a:lnTo>
                    <a:pt x="16667" y="0"/>
                  </a:lnTo>
                  <a:moveTo>
                    <a:pt x="16693" y="0"/>
                  </a:moveTo>
                  <a:lnTo>
                    <a:pt x="16693" y="0"/>
                  </a:lnTo>
                  <a:lnTo>
                    <a:pt x="16720" y="0"/>
                  </a:lnTo>
                  <a:moveTo>
                    <a:pt x="16747" y="0"/>
                  </a:moveTo>
                  <a:lnTo>
                    <a:pt x="16747" y="0"/>
                  </a:lnTo>
                  <a:lnTo>
                    <a:pt x="16773" y="0"/>
                  </a:lnTo>
                  <a:moveTo>
                    <a:pt x="16800" y="0"/>
                  </a:moveTo>
                  <a:lnTo>
                    <a:pt x="16800" y="0"/>
                  </a:lnTo>
                  <a:lnTo>
                    <a:pt x="16827" y="0"/>
                  </a:lnTo>
                  <a:moveTo>
                    <a:pt x="16853" y="0"/>
                  </a:moveTo>
                  <a:lnTo>
                    <a:pt x="16853" y="0"/>
                  </a:lnTo>
                  <a:lnTo>
                    <a:pt x="16880" y="0"/>
                  </a:lnTo>
                  <a:moveTo>
                    <a:pt x="16907" y="0"/>
                  </a:moveTo>
                  <a:lnTo>
                    <a:pt x="16907" y="0"/>
                  </a:lnTo>
                  <a:lnTo>
                    <a:pt x="16933" y="0"/>
                  </a:lnTo>
                  <a:moveTo>
                    <a:pt x="16960" y="0"/>
                  </a:moveTo>
                  <a:lnTo>
                    <a:pt x="16960" y="0"/>
                  </a:lnTo>
                  <a:lnTo>
                    <a:pt x="16987" y="0"/>
                  </a:lnTo>
                  <a:moveTo>
                    <a:pt x="17013" y="0"/>
                  </a:moveTo>
                  <a:lnTo>
                    <a:pt x="17013" y="0"/>
                  </a:lnTo>
                  <a:lnTo>
                    <a:pt x="17040" y="0"/>
                  </a:lnTo>
                  <a:moveTo>
                    <a:pt x="17067" y="0"/>
                  </a:moveTo>
                  <a:lnTo>
                    <a:pt x="17067" y="0"/>
                  </a:lnTo>
                  <a:lnTo>
                    <a:pt x="17093" y="0"/>
                  </a:lnTo>
                  <a:moveTo>
                    <a:pt x="17120" y="0"/>
                  </a:moveTo>
                  <a:lnTo>
                    <a:pt x="17120" y="0"/>
                  </a:lnTo>
                  <a:lnTo>
                    <a:pt x="17147" y="0"/>
                  </a:lnTo>
                  <a:moveTo>
                    <a:pt x="17173" y="0"/>
                  </a:moveTo>
                  <a:lnTo>
                    <a:pt x="17173" y="0"/>
                  </a:lnTo>
                  <a:lnTo>
                    <a:pt x="17200" y="0"/>
                  </a:lnTo>
                  <a:moveTo>
                    <a:pt x="17227" y="0"/>
                  </a:moveTo>
                  <a:lnTo>
                    <a:pt x="17227" y="0"/>
                  </a:lnTo>
                  <a:lnTo>
                    <a:pt x="17253" y="0"/>
                  </a:lnTo>
                  <a:moveTo>
                    <a:pt x="17280" y="0"/>
                  </a:moveTo>
                  <a:lnTo>
                    <a:pt x="17280" y="0"/>
                  </a:lnTo>
                  <a:lnTo>
                    <a:pt x="17307" y="0"/>
                  </a:lnTo>
                  <a:moveTo>
                    <a:pt x="17333" y="0"/>
                  </a:moveTo>
                  <a:lnTo>
                    <a:pt x="17333" y="0"/>
                  </a:lnTo>
                  <a:lnTo>
                    <a:pt x="17360" y="0"/>
                  </a:lnTo>
                  <a:moveTo>
                    <a:pt x="17387" y="0"/>
                  </a:moveTo>
                  <a:lnTo>
                    <a:pt x="17387" y="0"/>
                  </a:lnTo>
                  <a:lnTo>
                    <a:pt x="17413" y="0"/>
                  </a:lnTo>
                  <a:moveTo>
                    <a:pt x="17440" y="0"/>
                  </a:moveTo>
                  <a:lnTo>
                    <a:pt x="17440" y="0"/>
                  </a:lnTo>
                  <a:lnTo>
                    <a:pt x="17467" y="0"/>
                  </a:lnTo>
                  <a:moveTo>
                    <a:pt x="17493" y="0"/>
                  </a:moveTo>
                  <a:lnTo>
                    <a:pt x="17493" y="0"/>
                  </a:lnTo>
                  <a:lnTo>
                    <a:pt x="17520" y="0"/>
                  </a:lnTo>
                  <a:moveTo>
                    <a:pt x="17547" y="0"/>
                  </a:moveTo>
                  <a:lnTo>
                    <a:pt x="17547" y="0"/>
                  </a:lnTo>
                  <a:lnTo>
                    <a:pt x="17573" y="0"/>
                  </a:lnTo>
                  <a:moveTo>
                    <a:pt x="17600" y="0"/>
                  </a:moveTo>
                  <a:lnTo>
                    <a:pt x="17600" y="0"/>
                  </a:lnTo>
                  <a:lnTo>
                    <a:pt x="17627" y="0"/>
                  </a:lnTo>
                  <a:moveTo>
                    <a:pt x="17653" y="0"/>
                  </a:moveTo>
                  <a:lnTo>
                    <a:pt x="17653" y="0"/>
                  </a:lnTo>
                  <a:lnTo>
                    <a:pt x="17680" y="0"/>
                  </a:lnTo>
                  <a:moveTo>
                    <a:pt x="17707" y="0"/>
                  </a:moveTo>
                  <a:lnTo>
                    <a:pt x="17707" y="0"/>
                  </a:lnTo>
                  <a:lnTo>
                    <a:pt x="17733" y="0"/>
                  </a:lnTo>
                  <a:moveTo>
                    <a:pt x="17760" y="0"/>
                  </a:moveTo>
                  <a:lnTo>
                    <a:pt x="17760" y="0"/>
                  </a:lnTo>
                  <a:lnTo>
                    <a:pt x="17787" y="0"/>
                  </a:lnTo>
                  <a:moveTo>
                    <a:pt x="17813" y="0"/>
                  </a:moveTo>
                  <a:lnTo>
                    <a:pt x="17813" y="0"/>
                  </a:lnTo>
                  <a:lnTo>
                    <a:pt x="17840" y="0"/>
                  </a:lnTo>
                  <a:moveTo>
                    <a:pt x="17867" y="0"/>
                  </a:moveTo>
                  <a:lnTo>
                    <a:pt x="17867" y="0"/>
                  </a:lnTo>
                  <a:lnTo>
                    <a:pt x="17893" y="0"/>
                  </a:lnTo>
                  <a:moveTo>
                    <a:pt x="17920" y="0"/>
                  </a:moveTo>
                  <a:lnTo>
                    <a:pt x="17920" y="0"/>
                  </a:lnTo>
                  <a:lnTo>
                    <a:pt x="17947" y="0"/>
                  </a:lnTo>
                  <a:moveTo>
                    <a:pt x="17973" y="0"/>
                  </a:moveTo>
                  <a:lnTo>
                    <a:pt x="17973" y="0"/>
                  </a:lnTo>
                  <a:lnTo>
                    <a:pt x="18000" y="0"/>
                  </a:lnTo>
                  <a:moveTo>
                    <a:pt x="18027" y="0"/>
                  </a:moveTo>
                  <a:lnTo>
                    <a:pt x="18027" y="0"/>
                  </a:lnTo>
                  <a:lnTo>
                    <a:pt x="18053" y="0"/>
                  </a:lnTo>
                  <a:moveTo>
                    <a:pt x="18080" y="0"/>
                  </a:moveTo>
                  <a:lnTo>
                    <a:pt x="18080" y="0"/>
                  </a:lnTo>
                  <a:lnTo>
                    <a:pt x="18107" y="0"/>
                  </a:lnTo>
                  <a:moveTo>
                    <a:pt x="18133" y="0"/>
                  </a:moveTo>
                  <a:lnTo>
                    <a:pt x="18133" y="0"/>
                  </a:lnTo>
                  <a:lnTo>
                    <a:pt x="18160" y="0"/>
                  </a:lnTo>
                  <a:moveTo>
                    <a:pt x="18187" y="0"/>
                  </a:moveTo>
                  <a:lnTo>
                    <a:pt x="18187" y="0"/>
                  </a:lnTo>
                  <a:lnTo>
                    <a:pt x="18213" y="0"/>
                  </a:lnTo>
                  <a:moveTo>
                    <a:pt x="18240" y="0"/>
                  </a:moveTo>
                  <a:lnTo>
                    <a:pt x="18240" y="0"/>
                  </a:lnTo>
                  <a:lnTo>
                    <a:pt x="18267" y="0"/>
                  </a:lnTo>
                  <a:moveTo>
                    <a:pt x="18293" y="0"/>
                  </a:moveTo>
                  <a:lnTo>
                    <a:pt x="18293" y="0"/>
                  </a:lnTo>
                  <a:lnTo>
                    <a:pt x="18320" y="0"/>
                  </a:lnTo>
                  <a:moveTo>
                    <a:pt x="18347" y="0"/>
                  </a:moveTo>
                  <a:lnTo>
                    <a:pt x="18347" y="0"/>
                  </a:lnTo>
                  <a:lnTo>
                    <a:pt x="18373" y="0"/>
                  </a:lnTo>
                  <a:moveTo>
                    <a:pt x="18400" y="0"/>
                  </a:moveTo>
                  <a:lnTo>
                    <a:pt x="18400" y="0"/>
                  </a:lnTo>
                  <a:lnTo>
                    <a:pt x="18427" y="0"/>
                  </a:lnTo>
                  <a:moveTo>
                    <a:pt x="18453" y="0"/>
                  </a:moveTo>
                  <a:lnTo>
                    <a:pt x="18453" y="0"/>
                  </a:lnTo>
                  <a:lnTo>
                    <a:pt x="18480" y="0"/>
                  </a:lnTo>
                  <a:moveTo>
                    <a:pt x="18507" y="0"/>
                  </a:moveTo>
                  <a:lnTo>
                    <a:pt x="18507" y="0"/>
                  </a:lnTo>
                  <a:lnTo>
                    <a:pt x="18533" y="0"/>
                  </a:lnTo>
                  <a:moveTo>
                    <a:pt x="18560" y="0"/>
                  </a:moveTo>
                  <a:lnTo>
                    <a:pt x="18560" y="0"/>
                  </a:lnTo>
                  <a:lnTo>
                    <a:pt x="18587" y="0"/>
                  </a:lnTo>
                  <a:moveTo>
                    <a:pt x="18613" y="0"/>
                  </a:moveTo>
                  <a:lnTo>
                    <a:pt x="18613" y="0"/>
                  </a:lnTo>
                  <a:lnTo>
                    <a:pt x="18640" y="0"/>
                  </a:lnTo>
                  <a:moveTo>
                    <a:pt x="18667" y="0"/>
                  </a:moveTo>
                  <a:lnTo>
                    <a:pt x="18667" y="0"/>
                  </a:lnTo>
                  <a:lnTo>
                    <a:pt x="18693" y="0"/>
                  </a:lnTo>
                  <a:moveTo>
                    <a:pt x="18720" y="0"/>
                  </a:moveTo>
                  <a:lnTo>
                    <a:pt x="18720" y="0"/>
                  </a:lnTo>
                  <a:lnTo>
                    <a:pt x="18747" y="0"/>
                  </a:lnTo>
                  <a:moveTo>
                    <a:pt x="18773" y="0"/>
                  </a:moveTo>
                  <a:lnTo>
                    <a:pt x="18773" y="0"/>
                  </a:lnTo>
                  <a:lnTo>
                    <a:pt x="18800" y="0"/>
                  </a:lnTo>
                  <a:moveTo>
                    <a:pt x="18827" y="0"/>
                  </a:moveTo>
                  <a:lnTo>
                    <a:pt x="18827" y="0"/>
                  </a:lnTo>
                  <a:lnTo>
                    <a:pt x="18853" y="0"/>
                  </a:lnTo>
                  <a:moveTo>
                    <a:pt x="18880" y="0"/>
                  </a:moveTo>
                  <a:lnTo>
                    <a:pt x="18880" y="0"/>
                  </a:lnTo>
                  <a:lnTo>
                    <a:pt x="18907" y="0"/>
                  </a:lnTo>
                  <a:moveTo>
                    <a:pt x="18933" y="0"/>
                  </a:moveTo>
                  <a:lnTo>
                    <a:pt x="18933" y="0"/>
                  </a:lnTo>
                  <a:lnTo>
                    <a:pt x="18960" y="0"/>
                  </a:lnTo>
                  <a:moveTo>
                    <a:pt x="18987" y="0"/>
                  </a:moveTo>
                  <a:lnTo>
                    <a:pt x="18987" y="0"/>
                  </a:lnTo>
                  <a:lnTo>
                    <a:pt x="19013" y="0"/>
                  </a:lnTo>
                  <a:moveTo>
                    <a:pt x="19040" y="0"/>
                  </a:moveTo>
                  <a:lnTo>
                    <a:pt x="19040" y="0"/>
                  </a:lnTo>
                  <a:lnTo>
                    <a:pt x="19067" y="0"/>
                  </a:lnTo>
                  <a:moveTo>
                    <a:pt x="19093" y="0"/>
                  </a:moveTo>
                  <a:lnTo>
                    <a:pt x="19093" y="0"/>
                  </a:lnTo>
                  <a:lnTo>
                    <a:pt x="19120" y="0"/>
                  </a:lnTo>
                  <a:moveTo>
                    <a:pt x="19147" y="0"/>
                  </a:moveTo>
                  <a:lnTo>
                    <a:pt x="19147" y="0"/>
                  </a:lnTo>
                  <a:lnTo>
                    <a:pt x="19173" y="0"/>
                  </a:lnTo>
                  <a:moveTo>
                    <a:pt x="19200" y="0"/>
                  </a:moveTo>
                  <a:lnTo>
                    <a:pt x="19200" y="0"/>
                  </a:lnTo>
                  <a:lnTo>
                    <a:pt x="19227" y="0"/>
                  </a:lnTo>
                  <a:moveTo>
                    <a:pt x="19253" y="0"/>
                  </a:moveTo>
                  <a:lnTo>
                    <a:pt x="19253" y="0"/>
                  </a:lnTo>
                  <a:lnTo>
                    <a:pt x="19280" y="0"/>
                  </a:lnTo>
                  <a:moveTo>
                    <a:pt x="19307" y="0"/>
                  </a:moveTo>
                  <a:lnTo>
                    <a:pt x="19307" y="0"/>
                  </a:lnTo>
                  <a:lnTo>
                    <a:pt x="19333" y="0"/>
                  </a:lnTo>
                  <a:moveTo>
                    <a:pt x="19360" y="0"/>
                  </a:moveTo>
                  <a:lnTo>
                    <a:pt x="19360" y="0"/>
                  </a:lnTo>
                  <a:lnTo>
                    <a:pt x="19387" y="0"/>
                  </a:lnTo>
                  <a:moveTo>
                    <a:pt x="19413" y="0"/>
                  </a:moveTo>
                  <a:lnTo>
                    <a:pt x="19413" y="0"/>
                  </a:lnTo>
                  <a:lnTo>
                    <a:pt x="19440" y="0"/>
                  </a:lnTo>
                  <a:moveTo>
                    <a:pt x="19467" y="0"/>
                  </a:moveTo>
                  <a:lnTo>
                    <a:pt x="19467" y="0"/>
                  </a:lnTo>
                  <a:lnTo>
                    <a:pt x="19493" y="0"/>
                  </a:lnTo>
                  <a:moveTo>
                    <a:pt x="19520" y="0"/>
                  </a:moveTo>
                  <a:lnTo>
                    <a:pt x="19520" y="0"/>
                  </a:lnTo>
                  <a:lnTo>
                    <a:pt x="19547" y="0"/>
                  </a:lnTo>
                  <a:moveTo>
                    <a:pt x="19573" y="0"/>
                  </a:moveTo>
                  <a:lnTo>
                    <a:pt x="19573" y="0"/>
                  </a:lnTo>
                  <a:lnTo>
                    <a:pt x="19600" y="0"/>
                  </a:lnTo>
                  <a:moveTo>
                    <a:pt x="19627" y="0"/>
                  </a:moveTo>
                  <a:lnTo>
                    <a:pt x="19627" y="0"/>
                  </a:lnTo>
                  <a:lnTo>
                    <a:pt x="19653" y="0"/>
                  </a:lnTo>
                  <a:moveTo>
                    <a:pt x="19680" y="0"/>
                  </a:moveTo>
                  <a:lnTo>
                    <a:pt x="19680" y="0"/>
                  </a:lnTo>
                  <a:lnTo>
                    <a:pt x="19707" y="0"/>
                  </a:lnTo>
                  <a:moveTo>
                    <a:pt x="19733" y="0"/>
                  </a:moveTo>
                  <a:lnTo>
                    <a:pt x="19733" y="0"/>
                  </a:lnTo>
                  <a:lnTo>
                    <a:pt x="19760" y="0"/>
                  </a:lnTo>
                  <a:moveTo>
                    <a:pt x="19787" y="0"/>
                  </a:moveTo>
                  <a:lnTo>
                    <a:pt x="19787" y="0"/>
                  </a:lnTo>
                  <a:lnTo>
                    <a:pt x="19813" y="0"/>
                  </a:lnTo>
                  <a:moveTo>
                    <a:pt x="19840" y="0"/>
                  </a:moveTo>
                  <a:lnTo>
                    <a:pt x="19840" y="0"/>
                  </a:lnTo>
                  <a:lnTo>
                    <a:pt x="19867" y="0"/>
                  </a:lnTo>
                  <a:moveTo>
                    <a:pt x="19893" y="0"/>
                  </a:moveTo>
                  <a:lnTo>
                    <a:pt x="19893" y="0"/>
                  </a:lnTo>
                  <a:lnTo>
                    <a:pt x="19920" y="0"/>
                  </a:lnTo>
                  <a:moveTo>
                    <a:pt x="19947" y="0"/>
                  </a:moveTo>
                  <a:lnTo>
                    <a:pt x="19947" y="0"/>
                  </a:lnTo>
                  <a:lnTo>
                    <a:pt x="19973" y="0"/>
                  </a:lnTo>
                  <a:moveTo>
                    <a:pt x="20000" y="0"/>
                  </a:moveTo>
                  <a:lnTo>
                    <a:pt x="20000" y="0"/>
                  </a:lnTo>
                  <a:lnTo>
                    <a:pt x="20027" y="0"/>
                  </a:lnTo>
                  <a:moveTo>
                    <a:pt x="20053" y="0"/>
                  </a:moveTo>
                  <a:lnTo>
                    <a:pt x="20053" y="0"/>
                  </a:lnTo>
                  <a:lnTo>
                    <a:pt x="20080" y="0"/>
                  </a:lnTo>
                  <a:moveTo>
                    <a:pt x="20107" y="0"/>
                  </a:moveTo>
                  <a:lnTo>
                    <a:pt x="20107" y="0"/>
                  </a:lnTo>
                  <a:lnTo>
                    <a:pt x="20133" y="0"/>
                  </a:lnTo>
                  <a:moveTo>
                    <a:pt x="20160" y="0"/>
                  </a:moveTo>
                  <a:lnTo>
                    <a:pt x="20160" y="0"/>
                  </a:lnTo>
                  <a:lnTo>
                    <a:pt x="20187" y="0"/>
                  </a:lnTo>
                  <a:moveTo>
                    <a:pt x="20213" y="0"/>
                  </a:moveTo>
                  <a:lnTo>
                    <a:pt x="20213" y="0"/>
                  </a:lnTo>
                  <a:lnTo>
                    <a:pt x="20240" y="0"/>
                  </a:lnTo>
                  <a:moveTo>
                    <a:pt x="20267" y="0"/>
                  </a:moveTo>
                  <a:lnTo>
                    <a:pt x="20267" y="0"/>
                  </a:lnTo>
                  <a:lnTo>
                    <a:pt x="20293" y="0"/>
                  </a:lnTo>
                  <a:moveTo>
                    <a:pt x="20320" y="0"/>
                  </a:moveTo>
                  <a:lnTo>
                    <a:pt x="20320" y="0"/>
                  </a:lnTo>
                  <a:lnTo>
                    <a:pt x="20347" y="0"/>
                  </a:lnTo>
                  <a:moveTo>
                    <a:pt x="20373" y="0"/>
                  </a:moveTo>
                  <a:lnTo>
                    <a:pt x="20373" y="0"/>
                  </a:lnTo>
                  <a:lnTo>
                    <a:pt x="20400" y="0"/>
                  </a:lnTo>
                  <a:moveTo>
                    <a:pt x="20427" y="0"/>
                  </a:moveTo>
                  <a:lnTo>
                    <a:pt x="20427" y="0"/>
                  </a:lnTo>
                  <a:lnTo>
                    <a:pt x="20453" y="0"/>
                  </a:lnTo>
                  <a:moveTo>
                    <a:pt x="20480" y="0"/>
                  </a:moveTo>
                  <a:lnTo>
                    <a:pt x="20480" y="0"/>
                  </a:lnTo>
                  <a:lnTo>
                    <a:pt x="20507" y="0"/>
                  </a:lnTo>
                  <a:moveTo>
                    <a:pt x="20533" y="0"/>
                  </a:moveTo>
                  <a:lnTo>
                    <a:pt x="20533" y="0"/>
                  </a:lnTo>
                  <a:lnTo>
                    <a:pt x="20560" y="0"/>
                  </a:lnTo>
                  <a:moveTo>
                    <a:pt x="20587" y="0"/>
                  </a:moveTo>
                  <a:lnTo>
                    <a:pt x="20587" y="0"/>
                  </a:lnTo>
                  <a:lnTo>
                    <a:pt x="20613" y="0"/>
                  </a:lnTo>
                  <a:moveTo>
                    <a:pt x="20640" y="0"/>
                  </a:moveTo>
                  <a:lnTo>
                    <a:pt x="20640" y="0"/>
                  </a:lnTo>
                  <a:lnTo>
                    <a:pt x="20667" y="0"/>
                  </a:lnTo>
                  <a:moveTo>
                    <a:pt x="20693" y="0"/>
                  </a:moveTo>
                  <a:lnTo>
                    <a:pt x="20693" y="0"/>
                  </a:lnTo>
                  <a:lnTo>
                    <a:pt x="20720" y="0"/>
                  </a:lnTo>
                  <a:moveTo>
                    <a:pt x="20747" y="0"/>
                  </a:moveTo>
                  <a:lnTo>
                    <a:pt x="20747" y="0"/>
                  </a:lnTo>
                  <a:lnTo>
                    <a:pt x="20773" y="0"/>
                  </a:lnTo>
                  <a:moveTo>
                    <a:pt x="20800" y="0"/>
                  </a:moveTo>
                  <a:lnTo>
                    <a:pt x="20800" y="0"/>
                  </a:lnTo>
                  <a:lnTo>
                    <a:pt x="20827" y="0"/>
                  </a:lnTo>
                  <a:moveTo>
                    <a:pt x="20853" y="0"/>
                  </a:moveTo>
                  <a:lnTo>
                    <a:pt x="20853" y="0"/>
                  </a:lnTo>
                  <a:lnTo>
                    <a:pt x="20880" y="0"/>
                  </a:lnTo>
                  <a:moveTo>
                    <a:pt x="20907" y="0"/>
                  </a:moveTo>
                  <a:lnTo>
                    <a:pt x="20907" y="0"/>
                  </a:lnTo>
                  <a:lnTo>
                    <a:pt x="20933" y="0"/>
                  </a:lnTo>
                  <a:moveTo>
                    <a:pt x="20960" y="0"/>
                  </a:moveTo>
                  <a:lnTo>
                    <a:pt x="20960" y="0"/>
                  </a:lnTo>
                  <a:lnTo>
                    <a:pt x="20987" y="0"/>
                  </a:lnTo>
                  <a:moveTo>
                    <a:pt x="21013" y="0"/>
                  </a:moveTo>
                  <a:lnTo>
                    <a:pt x="21013" y="0"/>
                  </a:lnTo>
                  <a:lnTo>
                    <a:pt x="21040" y="0"/>
                  </a:lnTo>
                </a:path>
              </a:pathLst>
            </a:custGeom>
            <a:noFill/>
            <a:ln w="6350" cap="flat">
              <a:solidFill>
                <a:srgbClr val="92929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DA1173-7FD5-4E76-A29C-805ABB6D4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5436"/>
              <a:ext cx="13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7A4DDD-84E5-47B0-86E5-B38AFF5AD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" y="4680"/>
              <a:ext cx="40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5,500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4F4D806-4A5A-4B25-9F9B-4D319C87B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924"/>
              <a:ext cx="47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11,000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027F12-8FC1-4873-A382-E100F8BC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3173"/>
              <a:ext cx="47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16,500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FFDCB2-B667-4EA4-8595-69FF28F52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" y="2417"/>
              <a:ext cx="47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22,000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184DF14-F5DF-4790-9ECA-BF760C08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5509"/>
              <a:ext cx="6740" cy="0"/>
            </a:xfrm>
            <a:custGeom>
              <a:avLst/>
              <a:gdLst>
                <a:gd name="T0" fmla="*/ 0 w 21054"/>
                <a:gd name="T1" fmla="*/ 0 w 21054"/>
                <a:gd name="T2" fmla="*/ 21054 w 210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1054">
                  <a:moveTo>
                    <a:pt x="0" y="0"/>
                  </a:moveTo>
                  <a:lnTo>
                    <a:pt x="0" y="0"/>
                  </a:lnTo>
                  <a:lnTo>
                    <a:pt x="21054" y="0"/>
                  </a:lnTo>
                </a:path>
              </a:pathLst>
            </a:cu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1EE326-521D-4F5B-BF98-EDB297262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" y="5813"/>
              <a:ext cx="419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YEAR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1B5F6E-5CDA-41F3-B28C-17210418B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" y="558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09945F-BAD1-4A61-930E-5166F0FCF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2" y="5581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1960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013039D-5D6B-4D80-9D6C-37DF7ABC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5564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1970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3A2139A-E608-4053-B345-09680F24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9" y="5565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1980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479E92-5CE8-4FBF-971F-D08E1A108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2" y="5568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2010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F8A194-2367-44BE-8D28-03E15B1ED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" y="5548"/>
              <a:ext cx="30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Helvetica Light"/>
                </a:rPr>
                <a:t>2018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A796E6-2653-4AF3-9AA8-714DF97DF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" y="4388"/>
              <a:ext cx="482" cy="478"/>
            </a:xfrm>
            <a:custGeom>
              <a:avLst/>
              <a:gdLst>
                <a:gd name="T0" fmla="*/ 0 w 1507"/>
                <a:gd name="T1" fmla="*/ 0 h 1494"/>
                <a:gd name="T2" fmla="*/ 0 w 1507"/>
                <a:gd name="T3" fmla="*/ 0 h 1494"/>
                <a:gd name="T4" fmla="*/ 1507 w 1507"/>
                <a:gd name="T5" fmla="*/ 0 h 1494"/>
                <a:gd name="T6" fmla="*/ 1507 w 1507"/>
                <a:gd name="T7" fmla="*/ 1494 h 1494"/>
                <a:gd name="T8" fmla="*/ 0 w 1507"/>
                <a:gd name="T9" fmla="*/ 1494 h 1494"/>
                <a:gd name="T10" fmla="*/ 0 w 1507"/>
                <a:gd name="T11" fmla="*/ 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7" h="1494">
                  <a:moveTo>
                    <a:pt x="0" y="0"/>
                  </a:moveTo>
                  <a:lnTo>
                    <a:pt x="0" y="0"/>
                  </a:lnTo>
                  <a:lnTo>
                    <a:pt x="1507" y="0"/>
                  </a:lnTo>
                  <a:lnTo>
                    <a:pt x="1507" y="1494"/>
                  </a:lnTo>
                  <a:lnTo>
                    <a:pt x="0" y="1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7078D54-98D1-4911-829E-FA13A3BB3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" y="4166"/>
              <a:ext cx="529" cy="529"/>
            </a:xfrm>
            <a:custGeom>
              <a:avLst/>
              <a:gdLst>
                <a:gd name="T0" fmla="*/ 0 w 1653"/>
                <a:gd name="T1" fmla="*/ 0 h 1653"/>
                <a:gd name="T2" fmla="*/ 0 w 1653"/>
                <a:gd name="T3" fmla="*/ 0 h 1653"/>
                <a:gd name="T4" fmla="*/ 1653 w 1653"/>
                <a:gd name="T5" fmla="*/ 0 h 1653"/>
                <a:gd name="T6" fmla="*/ 1653 w 1653"/>
                <a:gd name="T7" fmla="*/ 1653 h 1653"/>
                <a:gd name="T8" fmla="*/ 0 w 1653"/>
                <a:gd name="T9" fmla="*/ 1653 h 1653"/>
                <a:gd name="T10" fmla="*/ 0 w 1653"/>
                <a:gd name="T11" fmla="*/ 0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3" h="1653">
                  <a:moveTo>
                    <a:pt x="0" y="0"/>
                  </a:moveTo>
                  <a:lnTo>
                    <a:pt x="0" y="0"/>
                  </a:lnTo>
                  <a:lnTo>
                    <a:pt x="1653" y="0"/>
                  </a:lnTo>
                  <a:lnTo>
                    <a:pt x="1653" y="1653"/>
                  </a:lnTo>
                  <a:lnTo>
                    <a:pt x="0" y="1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61093E-F9AE-43E3-9793-1B58A954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3636"/>
              <a:ext cx="632" cy="628"/>
            </a:xfrm>
            <a:custGeom>
              <a:avLst/>
              <a:gdLst>
                <a:gd name="T0" fmla="*/ 0 w 1973"/>
                <a:gd name="T1" fmla="*/ 0 h 1960"/>
                <a:gd name="T2" fmla="*/ 0 w 1973"/>
                <a:gd name="T3" fmla="*/ 0 h 1960"/>
                <a:gd name="T4" fmla="*/ 1973 w 1973"/>
                <a:gd name="T5" fmla="*/ 0 h 1960"/>
                <a:gd name="T6" fmla="*/ 1973 w 1973"/>
                <a:gd name="T7" fmla="*/ 1960 h 1960"/>
                <a:gd name="T8" fmla="*/ 0 w 1973"/>
                <a:gd name="T9" fmla="*/ 1960 h 1960"/>
                <a:gd name="T10" fmla="*/ 0 w 1973"/>
                <a:gd name="T11" fmla="*/ 0 h 1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3" h="1960">
                  <a:moveTo>
                    <a:pt x="0" y="0"/>
                  </a:moveTo>
                  <a:lnTo>
                    <a:pt x="0" y="0"/>
                  </a:lnTo>
                  <a:lnTo>
                    <a:pt x="1973" y="0"/>
                  </a:lnTo>
                  <a:lnTo>
                    <a:pt x="1973" y="1960"/>
                  </a:lnTo>
                  <a:lnTo>
                    <a:pt x="0" y="1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41D80A3-DA6F-49B4-8FB6-B4F4A187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3461"/>
              <a:ext cx="661" cy="658"/>
            </a:xfrm>
            <a:custGeom>
              <a:avLst/>
              <a:gdLst>
                <a:gd name="T0" fmla="*/ 0 w 2066"/>
                <a:gd name="T1" fmla="*/ 0 h 2053"/>
                <a:gd name="T2" fmla="*/ 0 w 2066"/>
                <a:gd name="T3" fmla="*/ 0 h 2053"/>
                <a:gd name="T4" fmla="*/ 2066 w 2066"/>
                <a:gd name="T5" fmla="*/ 0 h 2053"/>
                <a:gd name="T6" fmla="*/ 2066 w 2066"/>
                <a:gd name="T7" fmla="*/ 2053 h 2053"/>
                <a:gd name="T8" fmla="*/ 0 w 2066"/>
                <a:gd name="T9" fmla="*/ 2053 h 2053"/>
                <a:gd name="T10" fmla="*/ 0 w 2066"/>
                <a:gd name="T1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6" h="2053">
                  <a:moveTo>
                    <a:pt x="0" y="0"/>
                  </a:moveTo>
                  <a:lnTo>
                    <a:pt x="0" y="0"/>
                  </a:lnTo>
                  <a:lnTo>
                    <a:pt x="2066" y="0"/>
                  </a:lnTo>
                  <a:lnTo>
                    <a:pt x="2066" y="2053"/>
                  </a:lnTo>
                  <a:lnTo>
                    <a:pt x="0" y="2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78C4126-C2B9-4826-B8CC-09480C1D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2795"/>
              <a:ext cx="768" cy="769"/>
            </a:xfrm>
            <a:custGeom>
              <a:avLst/>
              <a:gdLst>
                <a:gd name="T0" fmla="*/ 0 w 2400"/>
                <a:gd name="T1" fmla="*/ 0 h 2400"/>
                <a:gd name="T2" fmla="*/ 0 w 2400"/>
                <a:gd name="T3" fmla="*/ 0 h 2400"/>
                <a:gd name="T4" fmla="*/ 2400 w 2400"/>
                <a:gd name="T5" fmla="*/ 0 h 2400"/>
                <a:gd name="T6" fmla="*/ 2400 w 2400"/>
                <a:gd name="T7" fmla="*/ 2400 h 2400"/>
                <a:gd name="T8" fmla="*/ 0 w 2400"/>
                <a:gd name="T9" fmla="*/ 2400 h 2400"/>
                <a:gd name="T10" fmla="*/ 0 w 2400"/>
                <a:gd name="T11" fmla="*/ 0 h 2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0" h="2400">
                  <a:moveTo>
                    <a:pt x="0" y="0"/>
                  </a:moveTo>
                  <a:lnTo>
                    <a:pt x="0" y="0"/>
                  </a:lnTo>
                  <a:lnTo>
                    <a:pt x="2400" y="0"/>
                  </a:lnTo>
                  <a:lnTo>
                    <a:pt x="2400" y="2400"/>
                  </a:lnTo>
                  <a:lnTo>
                    <a:pt x="0" y="2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225019-D305-4EC1-B60D-7858E46D3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524"/>
              <a:ext cx="807" cy="807"/>
            </a:xfrm>
            <a:custGeom>
              <a:avLst/>
              <a:gdLst>
                <a:gd name="T0" fmla="*/ 0 w 2520"/>
                <a:gd name="T1" fmla="*/ 0 h 2520"/>
                <a:gd name="T2" fmla="*/ 0 w 2520"/>
                <a:gd name="T3" fmla="*/ 0 h 2520"/>
                <a:gd name="T4" fmla="*/ 2520 w 2520"/>
                <a:gd name="T5" fmla="*/ 0 h 2520"/>
                <a:gd name="T6" fmla="*/ 2520 w 2520"/>
                <a:gd name="T7" fmla="*/ 2520 h 2520"/>
                <a:gd name="T8" fmla="*/ 0 w 2520"/>
                <a:gd name="T9" fmla="*/ 2520 h 2520"/>
                <a:gd name="T10" fmla="*/ 0 w 2520"/>
                <a:gd name="T11" fmla="*/ 0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2520">
                  <a:moveTo>
                    <a:pt x="0" y="0"/>
                  </a:moveTo>
                  <a:lnTo>
                    <a:pt x="0" y="0"/>
                  </a:lnTo>
                  <a:lnTo>
                    <a:pt x="2520" y="0"/>
                  </a:lnTo>
                  <a:lnTo>
                    <a:pt x="2520" y="2520"/>
                  </a:lnTo>
                  <a:lnTo>
                    <a:pt x="0" y="2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9EEFA31-9C61-4173-8283-B155F5A6A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" y="2295"/>
              <a:ext cx="836" cy="837"/>
            </a:xfrm>
            <a:custGeom>
              <a:avLst/>
              <a:gdLst>
                <a:gd name="T0" fmla="*/ 0 w 2614"/>
                <a:gd name="T1" fmla="*/ 0 h 2613"/>
                <a:gd name="T2" fmla="*/ 0 w 2614"/>
                <a:gd name="T3" fmla="*/ 0 h 2613"/>
                <a:gd name="T4" fmla="*/ 2614 w 2614"/>
                <a:gd name="T5" fmla="*/ 0 h 2613"/>
                <a:gd name="T6" fmla="*/ 2614 w 2614"/>
                <a:gd name="T7" fmla="*/ 2613 h 2613"/>
                <a:gd name="T8" fmla="*/ 0 w 2614"/>
                <a:gd name="T9" fmla="*/ 2613 h 2613"/>
                <a:gd name="T10" fmla="*/ 0 w 2614"/>
                <a:gd name="T11" fmla="*/ 0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14" h="2613">
                  <a:moveTo>
                    <a:pt x="0" y="0"/>
                  </a:moveTo>
                  <a:lnTo>
                    <a:pt x="0" y="0"/>
                  </a:lnTo>
                  <a:lnTo>
                    <a:pt x="2614" y="0"/>
                  </a:lnTo>
                  <a:lnTo>
                    <a:pt x="2614" y="2613"/>
                  </a:lnTo>
                  <a:lnTo>
                    <a:pt x="0" y="2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4C36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1B9252B-59BC-4F6E-ACC1-44B5E6BF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" y="2671"/>
              <a:ext cx="5582" cy="2023"/>
            </a:xfrm>
            <a:custGeom>
              <a:avLst/>
              <a:gdLst>
                <a:gd name="T0" fmla="*/ 232 w 17435"/>
                <a:gd name="T1" fmla="*/ 6233 h 6317"/>
                <a:gd name="T2" fmla="*/ 529 w 17435"/>
                <a:gd name="T3" fmla="*/ 6125 h 6317"/>
                <a:gd name="T4" fmla="*/ 827 w 17435"/>
                <a:gd name="T5" fmla="*/ 6017 h 6317"/>
                <a:gd name="T6" fmla="*/ 1125 w 17435"/>
                <a:gd name="T7" fmla="*/ 5910 h 6317"/>
                <a:gd name="T8" fmla="*/ 1423 w 17435"/>
                <a:gd name="T9" fmla="*/ 5802 h 6317"/>
                <a:gd name="T10" fmla="*/ 1720 w 17435"/>
                <a:gd name="T11" fmla="*/ 5694 h 6317"/>
                <a:gd name="T12" fmla="*/ 2018 w 17435"/>
                <a:gd name="T13" fmla="*/ 5586 h 6317"/>
                <a:gd name="T14" fmla="*/ 2316 w 17435"/>
                <a:gd name="T15" fmla="*/ 5478 h 6317"/>
                <a:gd name="T16" fmla="*/ 2614 w 17435"/>
                <a:gd name="T17" fmla="*/ 5370 h 6317"/>
                <a:gd name="T18" fmla="*/ 2911 w 17435"/>
                <a:gd name="T19" fmla="*/ 5262 h 6317"/>
                <a:gd name="T20" fmla="*/ 3209 w 17435"/>
                <a:gd name="T21" fmla="*/ 5154 h 6317"/>
                <a:gd name="T22" fmla="*/ 3507 w 17435"/>
                <a:gd name="T23" fmla="*/ 5047 h 6317"/>
                <a:gd name="T24" fmla="*/ 3805 w 17435"/>
                <a:gd name="T25" fmla="*/ 4939 h 6317"/>
                <a:gd name="T26" fmla="*/ 4102 w 17435"/>
                <a:gd name="T27" fmla="*/ 4831 h 6317"/>
                <a:gd name="T28" fmla="*/ 4400 w 17435"/>
                <a:gd name="T29" fmla="*/ 4723 h 6317"/>
                <a:gd name="T30" fmla="*/ 4698 w 17435"/>
                <a:gd name="T31" fmla="*/ 4615 h 6317"/>
                <a:gd name="T32" fmla="*/ 4996 w 17435"/>
                <a:gd name="T33" fmla="*/ 4507 h 6317"/>
                <a:gd name="T34" fmla="*/ 5293 w 17435"/>
                <a:gd name="T35" fmla="*/ 4399 h 6317"/>
                <a:gd name="T36" fmla="*/ 5591 w 17435"/>
                <a:gd name="T37" fmla="*/ 4291 h 6317"/>
                <a:gd name="T38" fmla="*/ 5889 w 17435"/>
                <a:gd name="T39" fmla="*/ 4184 h 6317"/>
                <a:gd name="T40" fmla="*/ 6187 w 17435"/>
                <a:gd name="T41" fmla="*/ 4076 h 6317"/>
                <a:gd name="T42" fmla="*/ 6484 w 17435"/>
                <a:gd name="T43" fmla="*/ 3968 h 6317"/>
                <a:gd name="T44" fmla="*/ 6782 w 17435"/>
                <a:gd name="T45" fmla="*/ 3860 h 6317"/>
                <a:gd name="T46" fmla="*/ 7080 w 17435"/>
                <a:gd name="T47" fmla="*/ 3752 h 6317"/>
                <a:gd name="T48" fmla="*/ 7378 w 17435"/>
                <a:gd name="T49" fmla="*/ 3644 h 6317"/>
                <a:gd name="T50" fmla="*/ 7675 w 17435"/>
                <a:gd name="T51" fmla="*/ 3536 h 6317"/>
                <a:gd name="T52" fmla="*/ 7973 w 17435"/>
                <a:gd name="T53" fmla="*/ 3428 h 6317"/>
                <a:gd name="T54" fmla="*/ 8271 w 17435"/>
                <a:gd name="T55" fmla="*/ 3321 h 6317"/>
                <a:gd name="T56" fmla="*/ 8569 w 17435"/>
                <a:gd name="T57" fmla="*/ 3213 h 6317"/>
                <a:gd name="T58" fmla="*/ 8866 w 17435"/>
                <a:gd name="T59" fmla="*/ 3105 h 6317"/>
                <a:gd name="T60" fmla="*/ 9164 w 17435"/>
                <a:gd name="T61" fmla="*/ 2997 h 6317"/>
                <a:gd name="T62" fmla="*/ 9462 w 17435"/>
                <a:gd name="T63" fmla="*/ 2889 h 6317"/>
                <a:gd name="T64" fmla="*/ 9760 w 17435"/>
                <a:gd name="T65" fmla="*/ 2781 h 6317"/>
                <a:gd name="T66" fmla="*/ 10057 w 17435"/>
                <a:gd name="T67" fmla="*/ 2673 h 6317"/>
                <a:gd name="T68" fmla="*/ 10355 w 17435"/>
                <a:gd name="T69" fmla="*/ 2565 h 6317"/>
                <a:gd name="T70" fmla="*/ 10653 w 17435"/>
                <a:gd name="T71" fmla="*/ 2458 h 6317"/>
                <a:gd name="T72" fmla="*/ 10951 w 17435"/>
                <a:gd name="T73" fmla="*/ 2350 h 6317"/>
                <a:gd name="T74" fmla="*/ 11248 w 17435"/>
                <a:gd name="T75" fmla="*/ 2242 h 6317"/>
                <a:gd name="T76" fmla="*/ 11546 w 17435"/>
                <a:gd name="T77" fmla="*/ 2134 h 6317"/>
                <a:gd name="T78" fmla="*/ 11844 w 17435"/>
                <a:gd name="T79" fmla="*/ 2026 h 6317"/>
                <a:gd name="T80" fmla="*/ 12142 w 17435"/>
                <a:gd name="T81" fmla="*/ 1918 h 6317"/>
                <a:gd name="T82" fmla="*/ 12439 w 17435"/>
                <a:gd name="T83" fmla="*/ 1810 h 6317"/>
                <a:gd name="T84" fmla="*/ 12737 w 17435"/>
                <a:gd name="T85" fmla="*/ 1702 h 6317"/>
                <a:gd name="T86" fmla="*/ 13035 w 17435"/>
                <a:gd name="T87" fmla="*/ 1595 h 6317"/>
                <a:gd name="T88" fmla="*/ 13333 w 17435"/>
                <a:gd name="T89" fmla="*/ 1487 h 6317"/>
                <a:gd name="T90" fmla="*/ 13630 w 17435"/>
                <a:gd name="T91" fmla="*/ 1379 h 6317"/>
                <a:gd name="T92" fmla="*/ 13928 w 17435"/>
                <a:gd name="T93" fmla="*/ 1271 h 6317"/>
                <a:gd name="T94" fmla="*/ 14226 w 17435"/>
                <a:gd name="T95" fmla="*/ 1163 h 6317"/>
                <a:gd name="T96" fmla="*/ 14524 w 17435"/>
                <a:gd name="T97" fmla="*/ 1055 h 6317"/>
                <a:gd name="T98" fmla="*/ 14821 w 17435"/>
                <a:gd name="T99" fmla="*/ 947 h 6317"/>
                <a:gd name="T100" fmla="*/ 15119 w 17435"/>
                <a:gd name="T101" fmla="*/ 839 h 6317"/>
                <a:gd name="T102" fmla="*/ 15417 w 17435"/>
                <a:gd name="T103" fmla="*/ 732 h 6317"/>
                <a:gd name="T104" fmla="*/ 15715 w 17435"/>
                <a:gd name="T105" fmla="*/ 624 h 6317"/>
                <a:gd name="T106" fmla="*/ 16012 w 17435"/>
                <a:gd name="T107" fmla="*/ 516 h 6317"/>
                <a:gd name="T108" fmla="*/ 16310 w 17435"/>
                <a:gd name="T109" fmla="*/ 408 h 6317"/>
                <a:gd name="T110" fmla="*/ 16608 w 17435"/>
                <a:gd name="T111" fmla="*/ 300 h 6317"/>
                <a:gd name="T112" fmla="*/ 16906 w 17435"/>
                <a:gd name="T113" fmla="*/ 192 h 6317"/>
                <a:gd name="T114" fmla="*/ 17203 w 17435"/>
                <a:gd name="T115" fmla="*/ 84 h 6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35" h="6317">
                  <a:moveTo>
                    <a:pt x="0" y="6317"/>
                  </a:moveTo>
                  <a:lnTo>
                    <a:pt x="0" y="6317"/>
                  </a:lnTo>
                  <a:lnTo>
                    <a:pt x="33" y="6305"/>
                  </a:lnTo>
                  <a:lnTo>
                    <a:pt x="66" y="6293"/>
                  </a:lnTo>
                  <a:lnTo>
                    <a:pt x="99" y="6281"/>
                  </a:lnTo>
                  <a:lnTo>
                    <a:pt x="133" y="6269"/>
                  </a:lnTo>
                  <a:lnTo>
                    <a:pt x="166" y="6257"/>
                  </a:lnTo>
                  <a:lnTo>
                    <a:pt x="199" y="6245"/>
                  </a:lnTo>
                  <a:lnTo>
                    <a:pt x="232" y="6233"/>
                  </a:lnTo>
                  <a:lnTo>
                    <a:pt x="265" y="6221"/>
                  </a:lnTo>
                  <a:lnTo>
                    <a:pt x="298" y="6209"/>
                  </a:lnTo>
                  <a:lnTo>
                    <a:pt x="331" y="6197"/>
                  </a:lnTo>
                  <a:lnTo>
                    <a:pt x="364" y="6185"/>
                  </a:lnTo>
                  <a:lnTo>
                    <a:pt x="397" y="6173"/>
                  </a:lnTo>
                  <a:lnTo>
                    <a:pt x="430" y="6161"/>
                  </a:lnTo>
                  <a:lnTo>
                    <a:pt x="463" y="6149"/>
                  </a:lnTo>
                  <a:lnTo>
                    <a:pt x="496" y="6137"/>
                  </a:lnTo>
                  <a:lnTo>
                    <a:pt x="529" y="6125"/>
                  </a:lnTo>
                  <a:lnTo>
                    <a:pt x="563" y="6113"/>
                  </a:lnTo>
                  <a:lnTo>
                    <a:pt x="596" y="6101"/>
                  </a:lnTo>
                  <a:lnTo>
                    <a:pt x="629" y="6089"/>
                  </a:lnTo>
                  <a:lnTo>
                    <a:pt x="662" y="6077"/>
                  </a:lnTo>
                  <a:lnTo>
                    <a:pt x="695" y="6065"/>
                  </a:lnTo>
                  <a:lnTo>
                    <a:pt x="728" y="6053"/>
                  </a:lnTo>
                  <a:lnTo>
                    <a:pt x="761" y="6041"/>
                  </a:lnTo>
                  <a:lnTo>
                    <a:pt x="794" y="6029"/>
                  </a:lnTo>
                  <a:lnTo>
                    <a:pt x="827" y="6017"/>
                  </a:lnTo>
                  <a:lnTo>
                    <a:pt x="860" y="6005"/>
                  </a:lnTo>
                  <a:lnTo>
                    <a:pt x="893" y="5993"/>
                  </a:lnTo>
                  <a:lnTo>
                    <a:pt x="926" y="5981"/>
                  </a:lnTo>
                  <a:lnTo>
                    <a:pt x="960" y="5969"/>
                  </a:lnTo>
                  <a:lnTo>
                    <a:pt x="993" y="5957"/>
                  </a:lnTo>
                  <a:lnTo>
                    <a:pt x="1026" y="5945"/>
                  </a:lnTo>
                  <a:lnTo>
                    <a:pt x="1059" y="5933"/>
                  </a:lnTo>
                  <a:lnTo>
                    <a:pt x="1092" y="5922"/>
                  </a:lnTo>
                  <a:lnTo>
                    <a:pt x="1125" y="5910"/>
                  </a:lnTo>
                  <a:lnTo>
                    <a:pt x="1158" y="5898"/>
                  </a:lnTo>
                  <a:lnTo>
                    <a:pt x="1191" y="5886"/>
                  </a:lnTo>
                  <a:lnTo>
                    <a:pt x="1224" y="5874"/>
                  </a:lnTo>
                  <a:lnTo>
                    <a:pt x="1257" y="5862"/>
                  </a:lnTo>
                  <a:lnTo>
                    <a:pt x="1290" y="5850"/>
                  </a:lnTo>
                  <a:lnTo>
                    <a:pt x="1323" y="5838"/>
                  </a:lnTo>
                  <a:lnTo>
                    <a:pt x="1357" y="5826"/>
                  </a:lnTo>
                  <a:lnTo>
                    <a:pt x="1390" y="5814"/>
                  </a:lnTo>
                  <a:lnTo>
                    <a:pt x="1423" y="5802"/>
                  </a:lnTo>
                  <a:lnTo>
                    <a:pt x="1456" y="5790"/>
                  </a:lnTo>
                  <a:lnTo>
                    <a:pt x="1489" y="5778"/>
                  </a:lnTo>
                  <a:lnTo>
                    <a:pt x="1522" y="5766"/>
                  </a:lnTo>
                  <a:lnTo>
                    <a:pt x="1555" y="5754"/>
                  </a:lnTo>
                  <a:lnTo>
                    <a:pt x="1588" y="5742"/>
                  </a:lnTo>
                  <a:lnTo>
                    <a:pt x="1621" y="5730"/>
                  </a:lnTo>
                  <a:lnTo>
                    <a:pt x="1654" y="5718"/>
                  </a:lnTo>
                  <a:lnTo>
                    <a:pt x="1687" y="5706"/>
                  </a:lnTo>
                  <a:lnTo>
                    <a:pt x="1720" y="5694"/>
                  </a:lnTo>
                  <a:lnTo>
                    <a:pt x="1754" y="5682"/>
                  </a:lnTo>
                  <a:lnTo>
                    <a:pt x="1787" y="5670"/>
                  </a:lnTo>
                  <a:lnTo>
                    <a:pt x="1820" y="5658"/>
                  </a:lnTo>
                  <a:lnTo>
                    <a:pt x="1853" y="5646"/>
                  </a:lnTo>
                  <a:lnTo>
                    <a:pt x="1886" y="5634"/>
                  </a:lnTo>
                  <a:lnTo>
                    <a:pt x="1919" y="5622"/>
                  </a:lnTo>
                  <a:lnTo>
                    <a:pt x="1952" y="5610"/>
                  </a:lnTo>
                  <a:lnTo>
                    <a:pt x="1985" y="5598"/>
                  </a:lnTo>
                  <a:lnTo>
                    <a:pt x="2018" y="5586"/>
                  </a:lnTo>
                  <a:lnTo>
                    <a:pt x="2051" y="5574"/>
                  </a:lnTo>
                  <a:lnTo>
                    <a:pt x="2084" y="5562"/>
                  </a:lnTo>
                  <a:lnTo>
                    <a:pt x="2117" y="5550"/>
                  </a:lnTo>
                  <a:lnTo>
                    <a:pt x="2151" y="5538"/>
                  </a:lnTo>
                  <a:lnTo>
                    <a:pt x="2184" y="5526"/>
                  </a:lnTo>
                  <a:lnTo>
                    <a:pt x="2217" y="5514"/>
                  </a:lnTo>
                  <a:lnTo>
                    <a:pt x="2250" y="5502"/>
                  </a:lnTo>
                  <a:lnTo>
                    <a:pt x="2283" y="5490"/>
                  </a:lnTo>
                  <a:lnTo>
                    <a:pt x="2316" y="5478"/>
                  </a:lnTo>
                  <a:lnTo>
                    <a:pt x="2349" y="5466"/>
                  </a:lnTo>
                  <a:lnTo>
                    <a:pt x="2382" y="5454"/>
                  </a:lnTo>
                  <a:lnTo>
                    <a:pt x="2415" y="5442"/>
                  </a:lnTo>
                  <a:lnTo>
                    <a:pt x="2448" y="5430"/>
                  </a:lnTo>
                  <a:lnTo>
                    <a:pt x="2481" y="5418"/>
                  </a:lnTo>
                  <a:lnTo>
                    <a:pt x="2514" y="5406"/>
                  </a:lnTo>
                  <a:lnTo>
                    <a:pt x="2548" y="5394"/>
                  </a:lnTo>
                  <a:lnTo>
                    <a:pt x="2581" y="5382"/>
                  </a:lnTo>
                  <a:lnTo>
                    <a:pt x="2614" y="5370"/>
                  </a:lnTo>
                  <a:lnTo>
                    <a:pt x="2647" y="5358"/>
                  </a:lnTo>
                  <a:lnTo>
                    <a:pt x="2680" y="5346"/>
                  </a:lnTo>
                  <a:lnTo>
                    <a:pt x="2713" y="5334"/>
                  </a:lnTo>
                  <a:lnTo>
                    <a:pt x="2746" y="5322"/>
                  </a:lnTo>
                  <a:lnTo>
                    <a:pt x="2779" y="5310"/>
                  </a:lnTo>
                  <a:lnTo>
                    <a:pt x="2812" y="5298"/>
                  </a:lnTo>
                  <a:lnTo>
                    <a:pt x="2845" y="5286"/>
                  </a:lnTo>
                  <a:lnTo>
                    <a:pt x="2878" y="5274"/>
                  </a:lnTo>
                  <a:lnTo>
                    <a:pt x="2911" y="5262"/>
                  </a:lnTo>
                  <a:lnTo>
                    <a:pt x="2945" y="5250"/>
                  </a:lnTo>
                  <a:lnTo>
                    <a:pt x="2978" y="5238"/>
                  </a:lnTo>
                  <a:lnTo>
                    <a:pt x="3011" y="5226"/>
                  </a:lnTo>
                  <a:lnTo>
                    <a:pt x="3044" y="5214"/>
                  </a:lnTo>
                  <a:lnTo>
                    <a:pt x="3077" y="5202"/>
                  </a:lnTo>
                  <a:lnTo>
                    <a:pt x="3110" y="5190"/>
                  </a:lnTo>
                  <a:lnTo>
                    <a:pt x="3143" y="5178"/>
                  </a:lnTo>
                  <a:lnTo>
                    <a:pt x="3176" y="5166"/>
                  </a:lnTo>
                  <a:lnTo>
                    <a:pt x="3209" y="5154"/>
                  </a:lnTo>
                  <a:lnTo>
                    <a:pt x="3242" y="5142"/>
                  </a:lnTo>
                  <a:lnTo>
                    <a:pt x="3275" y="5130"/>
                  </a:lnTo>
                  <a:lnTo>
                    <a:pt x="3308" y="5118"/>
                  </a:lnTo>
                  <a:lnTo>
                    <a:pt x="3342" y="5106"/>
                  </a:lnTo>
                  <a:lnTo>
                    <a:pt x="3375" y="5094"/>
                  </a:lnTo>
                  <a:lnTo>
                    <a:pt x="3408" y="5082"/>
                  </a:lnTo>
                  <a:lnTo>
                    <a:pt x="3441" y="5070"/>
                  </a:lnTo>
                  <a:lnTo>
                    <a:pt x="3474" y="5059"/>
                  </a:lnTo>
                  <a:lnTo>
                    <a:pt x="3507" y="5047"/>
                  </a:lnTo>
                  <a:lnTo>
                    <a:pt x="3540" y="5035"/>
                  </a:lnTo>
                  <a:lnTo>
                    <a:pt x="3573" y="5023"/>
                  </a:lnTo>
                  <a:lnTo>
                    <a:pt x="3606" y="5011"/>
                  </a:lnTo>
                  <a:lnTo>
                    <a:pt x="3639" y="4999"/>
                  </a:lnTo>
                  <a:lnTo>
                    <a:pt x="3672" y="4987"/>
                  </a:lnTo>
                  <a:lnTo>
                    <a:pt x="3705" y="4975"/>
                  </a:lnTo>
                  <a:lnTo>
                    <a:pt x="3739" y="4963"/>
                  </a:lnTo>
                  <a:lnTo>
                    <a:pt x="3772" y="4951"/>
                  </a:lnTo>
                  <a:lnTo>
                    <a:pt x="3805" y="4939"/>
                  </a:lnTo>
                  <a:lnTo>
                    <a:pt x="3838" y="4927"/>
                  </a:lnTo>
                  <a:lnTo>
                    <a:pt x="3871" y="4915"/>
                  </a:lnTo>
                  <a:lnTo>
                    <a:pt x="3904" y="4903"/>
                  </a:lnTo>
                  <a:lnTo>
                    <a:pt x="3937" y="4891"/>
                  </a:lnTo>
                  <a:lnTo>
                    <a:pt x="3970" y="4879"/>
                  </a:lnTo>
                  <a:lnTo>
                    <a:pt x="4003" y="4867"/>
                  </a:lnTo>
                  <a:lnTo>
                    <a:pt x="4036" y="4855"/>
                  </a:lnTo>
                  <a:lnTo>
                    <a:pt x="4069" y="4843"/>
                  </a:lnTo>
                  <a:lnTo>
                    <a:pt x="4102" y="4831"/>
                  </a:lnTo>
                  <a:lnTo>
                    <a:pt x="4136" y="4819"/>
                  </a:lnTo>
                  <a:lnTo>
                    <a:pt x="4169" y="4807"/>
                  </a:lnTo>
                  <a:lnTo>
                    <a:pt x="4202" y="4795"/>
                  </a:lnTo>
                  <a:lnTo>
                    <a:pt x="4235" y="4783"/>
                  </a:lnTo>
                  <a:lnTo>
                    <a:pt x="4268" y="4771"/>
                  </a:lnTo>
                  <a:lnTo>
                    <a:pt x="4301" y="4759"/>
                  </a:lnTo>
                  <a:lnTo>
                    <a:pt x="4334" y="4747"/>
                  </a:lnTo>
                  <a:lnTo>
                    <a:pt x="4367" y="4735"/>
                  </a:lnTo>
                  <a:lnTo>
                    <a:pt x="4400" y="4723"/>
                  </a:lnTo>
                  <a:lnTo>
                    <a:pt x="4433" y="4711"/>
                  </a:lnTo>
                  <a:lnTo>
                    <a:pt x="4466" y="4699"/>
                  </a:lnTo>
                  <a:lnTo>
                    <a:pt x="4499" y="4687"/>
                  </a:lnTo>
                  <a:lnTo>
                    <a:pt x="4533" y="4675"/>
                  </a:lnTo>
                  <a:lnTo>
                    <a:pt x="4566" y="4663"/>
                  </a:lnTo>
                  <a:lnTo>
                    <a:pt x="4599" y="4651"/>
                  </a:lnTo>
                  <a:lnTo>
                    <a:pt x="4632" y="4639"/>
                  </a:lnTo>
                  <a:lnTo>
                    <a:pt x="4665" y="4627"/>
                  </a:lnTo>
                  <a:lnTo>
                    <a:pt x="4698" y="4615"/>
                  </a:lnTo>
                  <a:lnTo>
                    <a:pt x="4731" y="4603"/>
                  </a:lnTo>
                  <a:lnTo>
                    <a:pt x="4764" y="4591"/>
                  </a:lnTo>
                  <a:lnTo>
                    <a:pt x="4797" y="4579"/>
                  </a:lnTo>
                  <a:lnTo>
                    <a:pt x="4830" y="4567"/>
                  </a:lnTo>
                  <a:lnTo>
                    <a:pt x="4863" y="4555"/>
                  </a:lnTo>
                  <a:lnTo>
                    <a:pt x="4896" y="4543"/>
                  </a:lnTo>
                  <a:lnTo>
                    <a:pt x="4930" y="4531"/>
                  </a:lnTo>
                  <a:lnTo>
                    <a:pt x="4963" y="4519"/>
                  </a:lnTo>
                  <a:lnTo>
                    <a:pt x="4996" y="4507"/>
                  </a:lnTo>
                  <a:lnTo>
                    <a:pt x="5029" y="4495"/>
                  </a:lnTo>
                  <a:lnTo>
                    <a:pt x="5062" y="4483"/>
                  </a:lnTo>
                  <a:lnTo>
                    <a:pt x="5095" y="4471"/>
                  </a:lnTo>
                  <a:lnTo>
                    <a:pt x="5128" y="4459"/>
                  </a:lnTo>
                  <a:lnTo>
                    <a:pt x="5161" y="4447"/>
                  </a:lnTo>
                  <a:lnTo>
                    <a:pt x="5194" y="4435"/>
                  </a:lnTo>
                  <a:lnTo>
                    <a:pt x="5227" y="4423"/>
                  </a:lnTo>
                  <a:lnTo>
                    <a:pt x="5260" y="4411"/>
                  </a:lnTo>
                  <a:lnTo>
                    <a:pt x="5293" y="4399"/>
                  </a:lnTo>
                  <a:lnTo>
                    <a:pt x="5327" y="4387"/>
                  </a:lnTo>
                  <a:lnTo>
                    <a:pt x="5360" y="4375"/>
                  </a:lnTo>
                  <a:lnTo>
                    <a:pt x="5393" y="4363"/>
                  </a:lnTo>
                  <a:lnTo>
                    <a:pt x="5426" y="4351"/>
                  </a:lnTo>
                  <a:lnTo>
                    <a:pt x="5459" y="4339"/>
                  </a:lnTo>
                  <a:lnTo>
                    <a:pt x="5492" y="4327"/>
                  </a:lnTo>
                  <a:lnTo>
                    <a:pt x="5525" y="4315"/>
                  </a:lnTo>
                  <a:lnTo>
                    <a:pt x="5558" y="4303"/>
                  </a:lnTo>
                  <a:lnTo>
                    <a:pt x="5591" y="4291"/>
                  </a:lnTo>
                  <a:lnTo>
                    <a:pt x="5624" y="4279"/>
                  </a:lnTo>
                  <a:lnTo>
                    <a:pt x="5657" y="4267"/>
                  </a:lnTo>
                  <a:lnTo>
                    <a:pt x="5690" y="4255"/>
                  </a:lnTo>
                  <a:lnTo>
                    <a:pt x="5724" y="4243"/>
                  </a:lnTo>
                  <a:lnTo>
                    <a:pt x="5757" y="4231"/>
                  </a:lnTo>
                  <a:lnTo>
                    <a:pt x="5790" y="4219"/>
                  </a:lnTo>
                  <a:lnTo>
                    <a:pt x="5823" y="4207"/>
                  </a:lnTo>
                  <a:lnTo>
                    <a:pt x="5856" y="4196"/>
                  </a:lnTo>
                  <a:lnTo>
                    <a:pt x="5889" y="4184"/>
                  </a:lnTo>
                  <a:lnTo>
                    <a:pt x="5922" y="4172"/>
                  </a:lnTo>
                  <a:lnTo>
                    <a:pt x="5955" y="4160"/>
                  </a:lnTo>
                  <a:lnTo>
                    <a:pt x="5988" y="4148"/>
                  </a:lnTo>
                  <a:lnTo>
                    <a:pt x="6021" y="4136"/>
                  </a:lnTo>
                  <a:lnTo>
                    <a:pt x="6054" y="4124"/>
                  </a:lnTo>
                  <a:lnTo>
                    <a:pt x="6087" y="4112"/>
                  </a:lnTo>
                  <a:lnTo>
                    <a:pt x="6121" y="4100"/>
                  </a:lnTo>
                  <a:lnTo>
                    <a:pt x="6154" y="4088"/>
                  </a:lnTo>
                  <a:lnTo>
                    <a:pt x="6187" y="4076"/>
                  </a:lnTo>
                  <a:lnTo>
                    <a:pt x="6220" y="4064"/>
                  </a:lnTo>
                  <a:lnTo>
                    <a:pt x="6253" y="4052"/>
                  </a:lnTo>
                  <a:lnTo>
                    <a:pt x="6286" y="4040"/>
                  </a:lnTo>
                  <a:lnTo>
                    <a:pt x="6319" y="4028"/>
                  </a:lnTo>
                  <a:lnTo>
                    <a:pt x="6352" y="4016"/>
                  </a:lnTo>
                  <a:lnTo>
                    <a:pt x="6385" y="4004"/>
                  </a:lnTo>
                  <a:lnTo>
                    <a:pt x="6418" y="3992"/>
                  </a:lnTo>
                  <a:lnTo>
                    <a:pt x="6451" y="3980"/>
                  </a:lnTo>
                  <a:lnTo>
                    <a:pt x="6484" y="3968"/>
                  </a:lnTo>
                  <a:lnTo>
                    <a:pt x="6518" y="3956"/>
                  </a:lnTo>
                  <a:lnTo>
                    <a:pt x="6551" y="3944"/>
                  </a:lnTo>
                  <a:lnTo>
                    <a:pt x="6584" y="3932"/>
                  </a:lnTo>
                  <a:lnTo>
                    <a:pt x="6617" y="3920"/>
                  </a:lnTo>
                  <a:lnTo>
                    <a:pt x="6650" y="3908"/>
                  </a:lnTo>
                  <a:lnTo>
                    <a:pt x="6683" y="3896"/>
                  </a:lnTo>
                  <a:lnTo>
                    <a:pt x="6716" y="3884"/>
                  </a:lnTo>
                  <a:lnTo>
                    <a:pt x="6749" y="3872"/>
                  </a:lnTo>
                  <a:lnTo>
                    <a:pt x="6782" y="3860"/>
                  </a:lnTo>
                  <a:lnTo>
                    <a:pt x="6815" y="3848"/>
                  </a:lnTo>
                  <a:lnTo>
                    <a:pt x="6848" y="3836"/>
                  </a:lnTo>
                  <a:lnTo>
                    <a:pt x="6881" y="3824"/>
                  </a:lnTo>
                  <a:lnTo>
                    <a:pt x="6915" y="3812"/>
                  </a:lnTo>
                  <a:lnTo>
                    <a:pt x="6948" y="3800"/>
                  </a:lnTo>
                  <a:lnTo>
                    <a:pt x="6981" y="3788"/>
                  </a:lnTo>
                  <a:lnTo>
                    <a:pt x="7014" y="3776"/>
                  </a:lnTo>
                  <a:lnTo>
                    <a:pt x="7047" y="3764"/>
                  </a:lnTo>
                  <a:lnTo>
                    <a:pt x="7080" y="3752"/>
                  </a:lnTo>
                  <a:lnTo>
                    <a:pt x="7113" y="3740"/>
                  </a:lnTo>
                  <a:lnTo>
                    <a:pt x="7146" y="3728"/>
                  </a:lnTo>
                  <a:lnTo>
                    <a:pt x="7179" y="3716"/>
                  </a:lnTo>
                  <a:lnTo>
                    <a:pt x="7212" y="3704"/>
                  </a:lnTo>
                  <a:lnTo>
                    <a:pt x="7245" y="3692"/>
                  </a:lnTo>
                  <a:lnTo>
                    <a:pt x="7278" y="3680"/>
                  </a:lnTo>
                  <a:lnTo>
                    <a:pt x="7312" y="3668"/>
                  </a:lnTo>
                  <a:lnTo>
                    <a:pt x="7345" y="3656"/>
                  </a:lnTo>
                  <a:lnTo>
                    <a:pt x="7378" y="3644"/>
                  </a:lnTo>
                  <a:lnTo>
                    <a:pt x="7411" y="3632"/>
                  </a:lnTo>
                  <a:lnTo>
                    <a:pt x="7444" y="3620"/>
                  </a:lnTo>
                  <a:lnTo>
                    <a:pt x="7477" y="3608"/>
                  </a:lnTo>
                  <a:lnTo>
                    <a:pt x="7510" y="3596"/>
                  </a:lnTo>
                  <a:lnTo>
                    <a:pt x="7543" y="3584"/>
                  </a:lnTo>
                  <a:lnTo>
                    <a:pt x="7576" y="3572"/>
                  </a:lnTo>
                  <a:lnTo>
                    <a:pt x="7609" y="3560"/>
                  </a:lnTo>
                  <a:lnTo>
                    <a:pt x="7642" y="3548"/>
                  </a:lnTo>
                  <a:lnTo>
                    <a:pt x="7675" y="3536"/>
                  </a:lnTo>
                  <a:lnTo>
                    <a:pt x="7708" y="3524"/>
                  </a:lnTo>
                  <a:lnTo>
                    <a:pt x="7742" y="3512"/>
                  </a:lnTo>
                  <a:lnTo>
                    <a:pt x="7775" y="3500"/>
                  </a:lnTo>
                  <a:lnTo>
                    <a:pt x="7808" y="3488"/>
                  </a:lnTo>
                  <a:lnTo>
                    <a:pt x="7841" y="3476"/>
                  </a:lnTo>
                  <a:lnTo>
                    <a:pt x="7874" y="3464"/>
                  </a:lnTo>
                  <a:lnTo>
                    <a:pt x="7907" y="3452"/>
                  </a:lnTo>
                  <a:lnTo>
                    <a:pt x="7940" y="3440"/>
                  </a:lnTo>
                  <a:lnTo>
                    <a:pt x="7973" y="3428"/>
                  </a:lnTo>
                  <a:lnTo>
                    <a:pt x="8006" y="3416"/>
                  </a:lnTo>
                  <a:lnTo>
                    <a:pt x="8039" y="3404"/>
                  </a:lnTo>
                  <a:lnTo>
                    <a:pt x="8072" y="3392"/>
                  </a:lnTo>
                  <a:lnTo>
                    <a:pt x="8105" y="3380"/>
                  </a:lnTo>
                  <a:lnTo>
                    <a:pt x="8139" y="3368"/>
                  </a:lnTo>
                  <a:lnTo>
                    <a:pt x="8172" y="3356"/>
                  </a:lnTo>
                  <a:lnTo>
                    <a:pt x="8205" y="3344"/>
                  </a:lnTo>
                  <a:lnTo>
                    <a:pt x="8238" y="3333"/>
                  </a:lnTo>
                  <a:lnTo>
                    <a:pt x="8271" y="3321"/>
                  </a:lnTo>
                  <a:lnTo>
                    <a:pt x="8304" y="3309"/>
                  </a:lnTo>
                  <a:lnTo>
                    <a:pt x="8337" y="3297"/>
                  </a:lnTo>
                  <a:lnTo>
                    <a:pt x="8370" y="3285"/>
                  </a:lnTo>
                  <a:lnTo>
                    <a:pt x="8403" y="3273"/>
                  </a:lnTo>
                  <a:lnTo>
                    <a:pt x="8436" y="3261"/>
                  </a:lnTo>
                  <a:lnTo>
                    <a:pt x="8469" y="3249"/>
                  </a:lnTo>
                  <a:lnTo>
                    <a:pt x="8502" y="3237"/>
                  </a:lnTo>
                  <a:lnTo>
                    <a:pt x="8536" y="3225"/>
                  </a:lnTo>
                  <a:lnTo>
                    <a:pt x="8569" y="3213"/>
                  </a:lnTo>
                  <a:lnTo>
                    <a:pt x="8602" y="3201"/>
                  </a:lnTo>
                  <a:lnTo>
                    <a:pt x="8635" y="3189"/>
                  </a:lnTo>
                  <a:lnTo>
                    <a:pt x="8668" y="3177"/>
                  </a:lnTo>
                  <a:lnTo>
                    <a:pt x="8701" y="3165"/>
                  </a:lnTo>
                  <a:lnTo>
                    <a:pt x="8734" y="3153"/>
                  </a:lnTo>
                  <a:lnTo>
                    <a:pt x="8767" y="3141"/>
                  </a:lnTo>
                  <a:lnTo>
                    <a:pt x="8800" y="3129"/>
                  </a:lnTo>
                  <a:lnTo>
                    <a:pt x="8833" y="3117"/>
                  </a:lnTo>
                  <a:lnTo>
                    <a:pt x="8866" y="3105"/>
                  </a:lnTo>
                  <a:lnTo>
                    <a:pt x="8899" y="3093"/>
                  </a:lnTo>
                  <a:lnTo>
                    <a:pt x="8933" y="3081"/>
                  </a:lnTo>
                  <a:lnTo>
                    <a:pt x="8966" y="3069"/>
                  </a:lnTo>
                  <a:lnTo>
                    <a:pt x="8999" y="3057"/>
                  </a:lnTo>
                  <a:lnTo>
                    <a:pt x="9032" y="3045"/>
                  </a:lnTo>
                  <a:lnTo>
                    <a:pt x="9065" y="3033"/>
                  </a:lnTo>
                  <a:lnTo>
                    <a:pt x="9098" y="3021"/>
                  </a:lnTo>
                  <a:lnTo>
                    <a:pt x="9131" y="3009"/>
                  </a:lnTo>
                  <a:lnTo>
                    <a:pt x="9164" y="2997"/>
                  </a:lnTo>
                  <a:lnTo>
                    <a:pt x="9197" y="2985"/>
                  </a:lnTo>
                  <a:lnTo>
                    <a:pt x="9230" y="2973"/>
                  </a:lnTo>
                  <a:lnTo>
                    <a:pt x="9263" y="2961"/>
                  </a:lnTo>
                  <a:lnTo>
                    <a:pt x="9296" y="2949"/>
                  </a:lnTo>
                  <a:lnTo>
                    <a:pt x="9330" y="2937"/>
                  </a:lnTo>
                  <a:lnTo>
                    <a:pt x="9363" y="2925"/>
                  </a:lnTo>
                  <a:lnTo>
                    <a:pt x="9396" y="2913"/>
                  </a:lnTo>
                  <a:lnTo>
                    <a:pt x="9429" y="2901"/>
                  </a:lnTo>
                  <a:lnTo>
                    <a:pt x="9462" y="2889"/>
                  </a:lnTo>
                  <a:lnTo>
                    <a:pt x="9495" y="2877"/>
                  </a:lnTo>
                  <a:lnTo>
                    <a:pt x="9528" y="2865"/>
                  </a:lnTo>
                  <a:lnTo>
                    <a:pt x="9561" y="2853"/>
                  </a:lnTo>
                  <a:lnTo>
                    <a:pt x="9594" y="2841"/>
                  </a:lnTo>
                  <a:lnTo>
                    <a:pt x="9627" y="2829"/>
                  </a:lnTo>
                  <a:lnTo>
                    <a:pt x="9660" y="2817"/>
                  </a:lnTo>
                  <a:lnTo>
                    <a:pt x="9693" y="2805"/>
                  </a:lnTo>
                  <a:lnTo>
                    <a:pt x="9727" y="2793"/>
                  </a:lnTo>
                  <a:lnTo>
                    <a:pt x="9760" y="2781"/>
                  </a:lnTo>
                  <a:lnTo>
                    <a:pt x="9793" y="2769"/>
                  </a:lnTo>
                  <a:lnTo>
                    <a:pt x="9826" y="2757"/>
                  </a:lnTo>
                  <a:lnTo>
                    <a:pt x="9859" y="2745"/>
                  </a:lnTo>
                  <a:lnTo>
                    <a:pt x="9892" y="2733"/>
                  </a:lnTo>
                  <a:lnTo>
                    <a:pt x="9925" y="2721"/>
                  </a:lnTo>
                  <a:lnTo>
                    <a:pt x="9958" y="2709"/>
                  </a:lnTo>
                  <a:lnTo>
                    <a:pt x="9991" y="2697"/>
                  </a:lnTo>
                  <a:lnTo>
                    <a:pt x="10024" y="2685"/>
                  </a:lnTo>
                  <a:lnTo>
                    <a:pt x="10057" y="2673"/>
                  </a:lnTo>
                  <a:lnTo>
                    <a:pt x="10090" y="2661"/>
                  </a:lnTo>
                  <a:lnTo>
                    <a:pt x="10124" y="2649"/>
                  </a:lnTo>
                  <a:lnTo>
                    <a:pt x="10157" y="2637"/>
                  </a:lnTo>
                  <a:lnTo>
                    <a:pt x="10190" y="2625"/>
                  </a:lnTo>
                  <a:lnTo>
                    <a:pt x="10223" y="2613"/>
                  </a:lnTo>
                  <a:lnTo>
                    <a:pt x="10256" y="2601"/>
                  </a:lnTo>
                  <a:lnTo>
                    <a:pt x="10289" y="2589"/>
                  </a:lnTo>
                  <a:lnTo>
                    <a:pt x="10322" y="2577"/>
                  </a:lnTo>
                  <a:lnTo>
                    <a:pt x="10355" y="2565"/>
                  </a:lnTo>
                  <a:lnTo>
                    <a:pt x="10388" y="2553"/>
                  </a:lnTo>
                  <a:lnTo>
                    <a:pt x="10421" y="2541"/>
                  </a:lnTo>
                  <a:lnTo>
                    <a:pt x="10454" y="2529"/>
                  </a:lnTo>
                  <a:lnTo>
                    <a:pt x="10487" y="2517"/>
                  </a:lnTo>
                  <a:lnTo>
                    <a:pt x="10521" y="2505"/>
                  </a:lnTo>
                  <a:lnTo>
                    <a:pt x="10554" y="2493"/>
                  </a:lnTo>
                  <a:lnTo>
                    <a:pt x="10587" y="2481"/>
                  </a:lnTo>
                  <a:lnTo>
                    <a:pt x="10620" y="2470"/>
                  </a:lnTo>
                  <a:lnTo>
                    <a:pt x="10653" y="2458"/>
                  </a:lnTo>
                  <a:lnTo>
                    <a:pt x="10686" y="2446"/>
                  </a:lnTo>
                  <a:lnTo>
                    <a:pt x="10719" y="2434"/>
                  </a:lnTo>
                  <a:lnTo>
                    <a:pt x="10752" y="2422"/>
                  </a:lnTo>
                  <a:lnTo>
                    <a:pt x="10785" y="2410"/>
                  </a:lnTo>
                  <a:lnTo>
                    <a:pt x="10818" y="2398"/>
                  </a:lnTo>
                  <a:lnTo>
                    <a:pt x="10851" y="2386"/>
                  </a:lnTo>
                  <a:lnTo>
                    <a:pt x="10884" y="2374"/>
                  </a:lnTo>
                  <a:lnTo>
                    <a:pt x="10918" y="2362"/>
                  </a:lnTo>
                  <a:lnTo>
                    <a:pt x="10951" y="2350"/>
                  </a:lnTo>
                  <a:lnTo>
                    <a:pt x="10984" y="2338"/>
                  </a:lnTo>
                  <a:lnTo>
                    <a:pt x="11017" y="2326"/>
                  </a:lnTo>
                  <a:lnTo>
                    <a:pt x="11050" y="2314"/>
                  </a:lnTo>
                  <a:lnTo>
                    <a:pt x="11083" y="2302"/>
                  </a:lnTo>
                  <a:lnTo>
                    <a:pt x="11116" y="2290"/>
                  </a:lnTo>
                  <a:lnTo>
                    <a:pt x="11149" y="2278"/>
                  </a:lnTo>
                  <a:lnTo>
                    <a:pt x="11182" y="2266"/>
                  </a:lnTo>
                  <a:lnTo>
                    <a:pt x="11215" y="2254"/>
                  </a:lnTo>
                  <a:lnTo>
                    <a:pt x="11248" y="2242"/>
                  </a:lnTo>
                  <a:lnTo>
                    <a:pt x="11281" y="2230"/>
                  </a:lnTo>
                  <a:lnTo>
                    <a:pt x="11315" y="2218"/>
                  </a:lnTo>
                  <a:lnTo>
                    <a:pt x="11348" y="2206"/>
                  </a:lnTo>
                  <a:lnTo>
                    <a:pt x="11381" y="2194"/>
                  </a:lnTo>
                  <a:lnTo>
                    <a:pt x="11414" y="2182"/>
                  </a:lnTo>
                  <a:lnTo>
                    <a:pt x="11447" y="2170"/>
                  </a:lnTo>
                  <a:lnTo>
                    <a:pt x="11480" y="2158"/>
                  </a:lnTo>
                  <a:lnTo>
                    <a:pt x="11513" y="2146"/>
                  </a:lnTo>
                  <a:lnTo>
                    <a:pt x="11546" y="2134"/>
                  </a:lnTo>
                  <a:lnTo>
                    <a:pt x="11579" y="2122"/>
                  </a:lnTo>
                  <a:lnTo>
                    <a:pt x="11612" y="2110"/>
                  </a:lnTo>
                  <a:lnTo>
                    <a:pt x="11645" y="2098"/>
                  </a:lnTo>
                  <a:lnTo>
                    <a:pt x="11678" y="2086"/>
                  </a:lnTo>
                  <a:lnTo>
                    <a:pt x="11712" y="2074"/>
                  </a:lnTo>
                  <a:lnTo>
                    <a:pt x="11745" y="2062"/>
                  </a:lnTo>
                  <a:lnTo>
                    <a:pt x="11778" y="2050"/>
                  </a:lnTo>
                  <a:lnTo>
                    <a:pt x="11811" y="2038"/>
                  </a:lnTo>
                  <a:lnTo>
                    <a:pt x="11844" y="2026"/>
                  </a:lnTo>
                  <a:lnTo>
                    <a:pt x="11877" y="2014"/>
                  </a:lnTo>
                  <a:lnTo>
                    <a:pt x="11910" y="2002"/>
                  </a:lnTo>
                  <a:lnTo>
                    <a:pt x="11943" y="1990"/>
                  </a:lnTo>
                  <a:lnTo>
                    <a:pt x="11976" y="1978"/>
                  </a:lnTo>
                  <a:lnTo>
                    <a:pt x="12009" y="1966"/>
                  </a:lnTo>
                  <a:lnTo>
                    <a:pt x="12042" y="1954"/>
                  </a:lnTo>
                  <a:lnTo>
                    <a:pt x="12075" y="1942"/>
                  </a:lnTo>
                  <a:lnTo>
                    <a:pt x="12109" y="1930"/>
                  </a:lnTo>
                  <a:lnTo>
                    <a:pt x="12142" y="1918"/>
                  </a:lnTo>
                  <a:lnTo>
                    <a:pt x="12175" y="1906"/>
                  </a:lnTo>
                  <a:lnTo>
                    <a:pt x="12208" y="1894"/>
                  </a:lnTo>
                  <a:lnTo>
                    <a:pt x="12241" y="1882"/>
                  </a:lnTo>
                  <a:lnTo>
                    <a:pt x="12274" y="1870"/>
                  </a:lnTo>
                  <a:lnTo>
                    <a:pt x="12307" y="1858"/>
                  </a:lnTo>
                  <a:lnTo>
                    <a:pt x="12340" y="1846"/>
                  </a:lnTo>
                  <a:lnTo>
                    <a:pt x="12373" y="1834"/>
                  </a:lnTo>
                  <a:lnTo>
                    <a:pt x="12406" y="1822"/>
                  </a:lnTo>
                  <a:lnTo>
                    <a:pt x="12439" y="1810"/>
                  </a:lnTo>
                  <a:lnTo>
                    <a:pt x="12472" y="1798"/>
                  </a:lnTo>
                  <a:lnTo>
                    <a:pt x="12506" y="1786"/>
                  </a:lnTo>
                  <a:lnTo>
                    <a:pt x="12539" y="1774"/>
                  </a:lnTo>
                  <a:lnTo>
                    <a:pt x="12572" y="1762"/>
                  </a:lnTo>
                  <a:lnTo>
                    <a:pt x="12605" y="1750"/>
                  </a:lnTo>
                  <a:lnTo>
                    <a:pt x="12638" y="1738"/>
                  </a:lnTo>
                  <a:lnTo>
                    <a:pt x="12671" y="1726"/>
                  </a:lnTo>
                  <a:lnTo>
                    <a:pt x="12704" y="1714"/>
                  </a:lnTo>
                  <a:lnTo>
                    <a:pt x="12737" y="1702"/>
                  </a:lnTo>
                  <a:lnTo>
                    <a:pt x="12770" y="1690"/>
                  </a:lnTo>
                  <a:lnTo>
                    <a:pt x="12803" y="1678"/>
                  </a:lnTo>
                  <a:lnTo>
                    <a:pt x="12836" y="1666"/>
                  </a:lnTo>
                  <a:lnTo>
                    <a:pt x="12869" y="1654"/>
                  </a:lnTo>
                  <a:lnTo>
                    <a:pt x="12903" y="1642"/>
                  </a:lnTo>
                  <a:lnTo>
                    <a:pt x="12936" y="1630"/>
                  </a:lnTo>
                  <a:lnTo>
                    <a:pt x="12969" y="1618"/>
                  </a:lnTo>
                  <a:lnTo>
                    <a:pt x="13002" y="1607"/>
                  </a:lnTo>
                  <a:lnTo>
                    <a:pt x="13035" y="1595"/>
                  </a:lnTo>
                  <a:lnTo>
                    <a:pt x="13068" y="1583"/>
                  </a:lnTo>
                  <a:lnTo>
                    <a:pt x="13101" y="1571"/>
                  </a:lnTo>
                  <a:lnTo>
                    <a:pt x="13134" y="1559"/>
                  </a:lnTo>
                  <a:lnTo>
                    <a:pt x="13167" y="1547"/>
                  </a:lnTo>
                  <a:lnTo>
                    <a:pt x="13200" y="1535"/>
                  </a:lnTo>
                  <a:lnTo>
                    <a:pt x="13233" y="1523"/>
                  </a:lnTo>
                  <a:lnTo>
                    <a:pt x="13266" y="1511"/>
                  </a:lnTo>
                  <a:lnTo>
                    <a:pt x="13300" y="1499"/>
                  </a:lnTo>
                  <a:lnTo>
                    <a:pt x="13333" y="1487"/>
                  </a:lnTo>
                  <a:lnTo>
                    <a:pt x="13366" y="1475"/>
                  </a:lnTo>
                  <a:lnTo>
                    <a:pt x="13399" y="1463"/>
                  </a:lnTo>
                  <a:lnTo>
                    <a:pt x="13432" y="1451"/>
                  </a:lnTo>
                  <a:lnTo>
                    <a:pt x="13465" y="1439"/>
                  </a:lnTo>
                  <a:lnTo>
                    <a:pt x="13498" y="1427"/>
                  </a:lnTo>
                  <a:lnTo>
                    <a:pt x="13531" y="1415"/>
                  </a:lnTo>
                  <a:lnTo>
                    <a:pt x="13564" y="1403"/>
                  </a:lnTo>
                  <a:lnTo>
                    <a:pt x="13597" y="1391"/>
                  </a:lnTo>
                  <a:lnTo>
                    <a:pt x="13630" y="1379"/>
                  </a:lnTo>
                  <a:lnTo>
                    <a:pt x="13663" y="1367"/>
                  </a:lnTo>
                  <a:lnTo>
                    <a:pt x="13697" y="1355"/>
                  </a:lnTo>
                  <a:lnTo>
                    <a:pt x="13730" y="1343"/>
                  </a:lnTo>
                  <a:lnTo>
                    <a:pt x="13763" y="1331"/>
                  </a:lnTo>
                  <a:lnTo>
                    <a:pt x="13796" y="1319"/>
                  </a:lnTo>
                  <a:lnTo>
                    <a:pt x="13829" y="1307"/>
                  </a:lnTo>
                  <a:lnTo>
                    <a:pt x="13862" y="1295"/>
                  </a:lnTo>
                  <a:lnTo>
                    <a:pt x="13895" y="1283"/>
                  </a:lnTo>
                  <a:lnTo>
                    <a:pt x="13928" y="1271"/>
                  </a:lnTo>
                  <a:lnTo>
                    <a:pt x="13961" y="1259"/>
                  </a:lnTo>
                  <a:lnTo>
                    <a:pt x="13994" y="1247"/>
                  </a:lnTo>
                  <a:lnTo>
                    <a:pt x="14027" y="1235"/>
                  </a:lnTo>
                  <a:lnTo>
                    <a:pt x="14060" y="1223"/>
                  </a:lnTo>
                  <a:lnTo>
                    <a:pt x="14094" y="1211"/>
                  </a:lnTo>
                  <a:lnTo>
                    <a:pt x="14127" y="1199"/>
                  </a:lnTo>
                  <a:lnTo>
                    <a:pt x="14160" y="1187"/>
                  </a:lnTo>
                  <a:lnTo>
                    <a:pt x="14193" y="1175"/>
                  </a:lnTo>
                  <a:lnTo>
                    <a:pt x="14226" y="1163"/>
                  </a:lnTo>
                  <a:lnTo>
                    <a:pt x="14259" y="1151"/>
                  </a:lnTo>
                  <a:lnTo>
                    <a:pt x="14292" y="1139"/>
                  </a:lnTo>
                  <a:lnTo>
                    <a:pt x="14325" y="1127"/>
                  </a:lnTo>
                  <a:lnTo>
                    <a:pt x="14358" y="1115"/>
                  </a:lnTo>
                  <a:lnTo>
                    <a:pt x="14391" y="1103"/>
                  </a:lnTo>
                  <a:lnTo>
                    <a:pt x="14424" y="1091"/>
                  </a:lnTo>
                  <a:lnTo>
                    <a:pt x="14457" y="1079"/>
                  </a:lnTo>
                  <a:lnTo>
                    <a:pt x="14491" y="1067"/>
                  </a:lnTo>
                  <a:lnTo>
                    <a:pt x="14524" y="1055"/>
                  </a:lnTo>
                  <a:lnTo>
                    <a:pt x="14557" y="1043"/>
                  </a:lnTo>
                  <a:lnTo>
                    <a:pt x="14590" y="1031"/>
                  </a:lnTo>
                  <a:lnTo>
                    <a:pt x="14623" y="1019"/>
                  </a:lnTo>
                  <a:lnTo>
                    <a:pt x="14656" y="1007"/>
                  </a:lnTo>
                  <a:lnTo>
                    <a:pt x="14689" y="995"/>
                  </a:lnTo>
                  <a:lnTo>
                    <a:pt x="14722" y="983"/>
                  </a:lnTo>
                  <a:lnTo>
                    <a:pt x="14755" y="971"/>
                  </a:lnTo>
                  <a:lnTo>
                    <a:pt x="14788" y="959"/>
                  </a:lnTo>
                  <a:lnTo>
                    <a:pt x="14821" y="947"/>
                  </a:lnTo>
                  <a:lnTo>
                    <a:pt x="14854" y="935"/>
                  </a:lnTo>
                  <a:lnTo>
                    <a:pt x="14888" y="923"/>
                  </a:lnTo>
                  <a:lnTo>
                    <a:pt x="14921" y="911"/>
                  </a:lnTo>
                  <a:lnTo>
                    <a:pt x="14954" y="899"/>
                  </a:lnTo>
                  <a:lnTo>
                    <a:pt x="14987" y="887"/>
                  </a:lnTo>
                  <a:lnTo>
                    <a:pt x="15020" y="875"/>
                  </a:lnTo>
                  <a:lnTo>
                    <a:pt x="15053" y="863"/>
                  </a:lnTo>
                  <a:lnTo>
                    <a:pt x="15086" y="851"/>
                  </a:lnTo>
                  <a:lnTo>
                    <a:pt x="15119" y="839"/>
                  </a:lnTo>
                  <a:lnTo>
                    <a:pt x="15152" y="827"/>
                  </a:lnTo>
                  <a:lnTo>
                    <a:pt x="15185" y="815"/>
                  </a:lnTo>
                  <a:lnTo>
                    <a:pt x="15218" y="803"/>
                  </a:lnTo>
                  <a:lnTo>
                    <a:pt x="15251" y="791"/>
                  </a:lnTo>
                  <a:lnTo>
                    <a:pt x="15284" y="779"/>
                  </a:lnTo>
                  <a:lnTo>
                    <a:pt x="15318" y="767"/>
                  </a:lnTo>
                  <a:lnTo>
                    <a:pt x="15351" y="755"/>
                  </a:lnTo>
                  <a:lnTo>
                    <a:pt x="15384" y="744"/>
                  </a:lnTo>
                  <a:lnTo>
                    <a:pt x="15417" y="732"/>
                  </a:lnTo>
                  <a:lnTo>
                    <a:pt x="15450" y="720"/>
                  </a:lnTo>
                  <a:lnTo>
                    <a:pt x="15483" y="708"/>
                  </a:lnTo>
                  <a:lnTo>
                    <a:pt x="15516" y="696"/>
                  </a:lnTo>
                  <a:lnTo>
                    <a:pt x="15549" y="684"/>
                  </a:lnTo>
                  <a:lnTo>
                    <a:pt x="15582" y="672"/>
                  </a:lnTo>
                  <a:lnTo>
                    <a:pt x="15615" y="660"/>
                  </a:lnTo>
                  <a:lnTo>
                    <a:pt x="15648" y="648"/>
                  </a:lnTo>
                  <a:lnTo>
                    <a:pt x="15681" y="636"/>
                  </a:lnTo>
                  <a:lnTo>
                    <a:pt x="15715" y="624"/>
                  </a:lnTo>
                  <a:lnTo>
                    <a:pt x="15748" y="612"/>
                  </a:lnTo>
                  <a:lnTo>
                    <a:pt x="15781" y="600"/>
                  </a:lnTo>
                  <a:lnTo>
                    <a:pt x="15814" y="588"/>
                  </a:lnTo>
                  <a:lnTo>
                    <a:pt x="15847" y="576"/>
                  </a:lnTo>
                  <a:lnTo>
                    <a:pt x="15880" y="564"/>
                  </a:lnTo>
                  <a:lnTo>
                    <a:pt x="15913" y="552"/>
                  </a:lnTo>
                  <a:lnTo>
                    <a:pt x="15946" y="540"/>
                  </a:lnTo>
                  <a:lnTo>
                    <a:pt x="15979" y="528"/>
                  </a:lnTo>
                  <a:lnTo>
                    <a:pt x="16012" y="516"/>
                  </a:lnTo>
                  <a:lnTo>
                    <a:pt x="16045" y="504"/>
                  </a:lnTo>
                  <a:lnTo>
                    <a:pt x="16078" y="492"/>
                  </a:lnTo>
                  <a:lnTo>
                    <a:pt x="16112" y="480"/>
                  </a:lnTo>
                  <a:lnTo>
                    <a:pt x="16145" y="468"/>
                  </a:lnTo>
                  <a:lnTo>
                    <a:pt x="16178" y="456"/>
                  </a:lnTo>
                  <a:lnTo>
                    <a:pt x="16211" y="444"/>
                  </a:lnTo>
                  <a:lnTo>
                    <a:pt x="16244" y="432"/>
                  </a:lnTo>
                  <a:lnTo>
                    <a:pt x="16277" y="420"/>
                  </a:lnTo>
                  <a:lnTo>
                    <a:pt x="16310" y="408"/>
                  </a:lnTo>
                  <a:lnTo>
                    <a:pt x="16343" y="396"/>
                  </a:lnTo>
                  <a:lnTo>
                    <a:pt x="16376" y="384"/>
                  </a:lnTo>
                  <a:lnTo>
                    <a:pt x="16409" y="372"/>
                  </a:lnTo>
                  <a:lnTo>
                    <a:pt x="16442" y="360"/>
                  </a:lnTo>
                  <a:lnTo>
                    <a:pt x="16475" y="348"/>
                  </a:lnTo>
                  <a:lnTo>
                    <a:pt x="16509" y="336"/>
                  </a:lnTo>
                  <a:lnTo>
                    <a:pt x="16542" y="324"/>
                  </a:lnTo>
                  <a:lnTo>
                    <a:pt x="16575" y="312"/>
                  </a:lnTo>
                  <a:lnTo>
                    <a:pt x="16608" y="300"/>
                  </a:lnTo>
                  <a:lnTo>
                    <a:pt x="16641" y="288"/>
                  </a:lnTo>
                  <a:lnTo>
                    <a:pt x="16674" y="276"/>
                  </a:lnTo>
                  <a:lnTo>
                    <a:pt x="16707" y="264"/>
                  </a:lnTo>
                  <a:lnTo>
                    <a:pt x="16740" y="252"/>
                  </a:lnTo>
                  <a:lnTo>
                    <a:pt x="16773" y="240"/>
                  </a:lnTo>
                  <a:lnTo>
                    <a:pt x="16806" y="228"/>
                  </a:lnTo>
                  <a:lnTo>
                    <a:pt x="16839" y="216"/>
                  </a:lnTo>
                  <a:lnTo>
                    <a:pt x="16872" y="204"/>
                  </a:lnTo>
                  <a:lnTo>
                    <a:pt x="16906" y="192"/>
                  </a:lnTo>
                  <a:lnTo>
                    <a:pt x="16939" y="180"/>
                  </a:lnTo>
                  <a:lnTo>
                    <a:pt x="16972" y="168"/>
                  </a:lnTo>
                  <a:lnTo>
                    <a:pt x="17005" y="156"/>
                  </a:lnTo>
                  <a:lnTo>
                    <a:pt x="17038" y="144"/>
                  </a:lnTo>
                  <a:lnTo>
                    <a:pt x="17071" y="132"/>
                  </a:lnTo>
                  <a:lnTo>
                    <a:pt x="17104" y="120"/>
                  </a:lnTo>
                  <a:lnTo>
                    <a:pt x="17137" y="108"/>
                  </a:lnTo>
                  <a:lnTo>
                    <a:pt x="17170" y="96"/>
                  </a:lnTo>
                  <a:lnTo>
                    <a:pt x="17203" y="84"/>
                  </a:lnTo>
                  <a:lnTo>
                    <a:pt x="17236" y="72"/>
                  </a:lnTo>
                  <a:lnTo>
                    <a:pt x="17269" y="60"/>
                  </a:lnTo>
                  <a:lnTo>
                    <a:pt x="17303" y="48"/>
                  </a:lnTo>
                  <a:lnTo>
                    <a:pt x="17336" y="36"/>
                  </a:lnTo>
                  <a:lnTo>
                    <a:pt x="17369" y="24"/>
                  </a:lnTo>
                  <a:lnTo>
                    <a:pt x="17402" y="12"/>
                  </a:lnTo>
                  <a:lnTo>
                    <a:pt x="17435" y="0"/>
                  </a:lnTo>
                </a:path>
              </a:pathLst>
            </a:custGeom>
            <a:noFill/>
            <a:ln w="12700" cap="flat">
              <a:solidFill>
                <a:srgbClr val="53A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B0F7919-0D2A-45EA-978B-AA23EFD60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8" y="4542"/>
              <a:ext cx="34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6,4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EEC40FA-1A8A-4BED-A236-16C14E006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4542"/>
              <a:ext cx="26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86D661A-B9F1-4512-AE12-38BACE42E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8" y="4345"/>
              <a:ext cx="53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7,845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019EDC-52B1-4845-A9BB-04AF80F5A7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7" y="3863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11,34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D4DEF9-011D-4300-A391-3F8C875D8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3863"/>
              <a:ext cx="171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A0166-06D5-4FBF-9137-7CC5D1CB7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3704"/>
              <a:ext cx="26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37177F-78F0-43CF-A3E0-20F7B21BC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5" y="3704"/>
              <a:ext cx="41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,518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1DBFB9-6B1F-4F4D-9D16-2D1C813F1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" y="3090"/>
              <a:ext cx="51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16,97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7489FD8-03D3-4E33-A72E-1F78DFCEC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5" y="3090"/>
              <a:ext cx="19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C3E540-988D-417D-884B-5D1C032A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7" y="2825"/>
              <a:ext cx="26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18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2565D40-C8FB-45DD-A9E3-88F428E95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" y="2825"/>
              <a:ext cx="24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,8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D30673A-7922-4A00-AEB6-437855919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1" y="2825"/>
              <a:ext cx="29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96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B8E8FF-D819-4352-B149-41B0F8E44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" y="2628"/>
              <a:ext cx="447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20,3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A5C7339-67DD-425D-9FE3-278E60309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" y="2628"/>
              <a:ext cx="278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Georgia Bold" panose="02040802050405020203" pitchFamily="18" charset="0"/>
                </a:rPr>
                <a:t>52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1AC58DC-FD3E-4322-8DB7-8CDA92246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5" y="51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6A3FD03-4607-46A1-975E-558C5D6D1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" y="51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8A7870-C861-4E8F-8DCC-0BE3FBA0D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7" y="51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535951-4ECF-4280-9305-4CD7BFA37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" y="51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E2C1765-83E6-4C72-AD64-44AB429FC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" y="59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07301B7-7250-47F7-9A25-14DBE6406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" y="59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E73E92A-C2F1-4320-8916-E74036DC2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" y="59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39F6406-F7DC-435F-96DC-1E16F8897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4" y="597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algn="l" eaLnBrk="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A2C0236-2648-473C-924D-82D131B6B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60" y="8832671"/>
            <a:ext cx="487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2000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50C3DA-47CA-4C36-9A46-B607C2805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7676" y="8832671"/>
            <a:ext cx="4873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dirty="0">
                <a:solidFill>
                  <a:srgbClr val="000000"/>
                </a:solidFill>
                <a:latin typeface="Helvetica Light"/>
              </a:rPr>
              <a:t>1990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7D69DAF-7743-4D76-8EF3-AC3EF893A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6347" y="5394015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+3,502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FBB382A-CD09-4A85-A3C7-E623D0EC9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3213" y="6147096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b="1" dirty="0">
                <a:solidFill>
                  <a:srgbClr val="000000"/>
                </a:solidFill>
                <a:latin typeface="Helvetica Light"/>
              </a:rPr>
              <a:t>+1,427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B91391AA-041C-4727-AB13-A0A7F2BBCC31}"/>
              </a:ext>
            </a:extLst>
          </p:cNvPr>
          <p:cNvSpPr/>
          <p:nvPr/>
        </p:nvSpPr>
        <p:spPr>
          <a:xfrm>
            <a:off x="3000591" y="8175076"/>
            <a:ext cx="978408" cy="484632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536F9B45-3258-4240-B749-3D252F7809F2}"/>
              </a:ext>
            </a:extLst>
          </p:cNvPr>
          <p:cNvSpPr/>
          <p:nvPr/>
        </p:nvSpPr>
        <p:spPr>
          <a:xfrm>
            <a:off x="10720134" y="8116887"/>
            <a:ext cx="978408" cy="484632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F4030B5A-5CE3-4261-8552-1116FF9F50FA}"/>
              </a:ext>
            </a:extLst>
          </p:cNvPr>
          <p:cNvSpPr/>
          <p:nvPr/>
        </p:nvSpPr>
        <p:spPr>
          <a:xfrm>
            <a:off x="9109071" y="8117996"/>
            <a:ext cx="978408" cy="484632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5EFBB505-3BC7-459C-9E71-C641933E6FC0}"/>
              </a:ext>
            </a:extLst>
          </p:cNvPr>
          <p:cNvSpPr/>
          <p:nvPr/>
        </p:nvSpPr>
        <p:spPr>
          <a:xfrm>
            <a:off x="6223589" y="8152974"/>
            <a:ext cx="978408" cy="484632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A2E2385C-0698-4AF0-B583-8D2535B4F1EB}"/>
              </a:ext>
            </a:extLst>
          </p:cNvPr>
          <p:cNvSpPr/>
          <p:nvPr/>
        </p:nvSpPr>
        <p:spPr>
          <a:xfrm>
            <a:off x="4622761" y="8153745"/>
            <a:ext cx="978408" cy="484632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6C38D1A8-FA46-46A4-947E-8D1DA8691A06}"/>
              </a:ext>
            </a:extLst>
          </p:cNvPr>
          <p:cNvSpPr/>
          <p:nvPr/>
        </p:nvSpPr>
        <p:spPr>
          <a:xfrm>
            <a:off x="7695825" y="8133844"/>
            <a:ext cx="978408" cy="484632"/>
          </a:xfrm>
          <a:prstGeom prst="rightArrow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25400" dist="33948" dir="2700000" rotWithShape="0">
                  <a:srgbClr val="3B3936"/>
                </a:outerShdw>
              </a:effectLst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2A719E8-3ADA-4A1C-8143-05CC01658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9117" y="3549979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+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1,926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5077D6-AA0B-4B4F-BD7F-25FC98240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729" y="4128459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+4,452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777BA88-E4CC-418E-986E-D60EBD91C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023" y="5076989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+1,171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F41628E-7602-4522-AC7A-2E2998C13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8547" y="3306764"/>
            <a:ext cx="6700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+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1,456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83CB698-2E47-46EF-AE64-1AAD0D1FB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79150" y="7867978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7%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2F57D06-636E-4960-9FF4-0FF4EC51A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7173" y="7934805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11%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1DD6DEC-E8B5-41C4-86C7-3A66A6B0A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0337" y="7955414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35%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0E568C7-68F6-439F-9370-88ECFE69D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3946" y="7968806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10%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2B026EE-7C27-40A6-BAA6-001827F6C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9018" y="7913466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Light"/>
              </a:rPr>
              <a:t>44%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CCD7680D-3630-41AD-BE7A-9CBFFD3F3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273" y="7974013"/>
            <a:ext cx="854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700" b="1" dirty="0">
                <a:solidFill>
                  <a:srgbClr val="000000"/>
                </a:solidFill>
                <a:latin typeface="Helvetica Light"/>
              </a:rPr>
              <a:t>22%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51511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5171-E8C6-C143-BEAD-B41AC4BB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Growth Rates: </a:t>
            </a:r>
            <a:br>
              <a:rPr lang="en-US" dirty="0"/>
            </a:br>
            <a:r>
              <a:rPr lang="en-US" dirty="0"/>
              <a:t>2010 - 2018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D9F7281-9822-914E-B56D-37F3A550BE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86490"/>
              </p:ext>
            </p:extLst>
          </p:nvPr>
        </p:nvGraphicFramePr>
        <p:xfrm>
          <a:off x="167640" y="2590800"/>
          <a:ext cx="10927080" cy="636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1" y="3065825"/>
            <a:ext cx="16129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Georgia" panose="02040502050405020303" pitchFamily="18" charset="0"/>
                <a:sym typeface="Palatino"/>
              </a:rPr>
              <a:t>(County)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Georgia" panose="02040502050405020303" pitchFamily="18" charset="0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0055275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5171-E8C6-C143-BEAD-B41AC4BB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Percentage of Population by Age: </a:t>
            </a:r>
            <a:br>
              <a:rPr lang="en-US" dirty="0"/>
            </a:br>
            <a:r>
              <a:rPr lang="en-US" dirty="0"/>
              <a:t>2010 - 2018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84B7DD-21A2-478F-966D-C2D1A1B6A0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15969"/>
              </p:ext>
            </p:extLst>
          </p:nvPr>
        </p:nvGraphicFramePr>
        <p:xfrm>
          <a:off x="218941" y="2292439"/>
          <a:ext cx="11230377" cy="7237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1529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r>
              <a:rPr lang="en-US" sz="4800" b="1" dirty="0"/>
              <a:t>Scarborough’s Growth M</a:t>
            </a:r>
            <a:r>
              <a:rPr lang="en-US" sz="4800" b="1" dirty="0">
                <a:solidFill>
                  <a:srgbClr val="DA402A"/>
                </a:solidFill>
              </a:rPr>
              <a:t>anagem</a:t>
            </a:r>
            <a:r>
              <a:rPr lang="en-US" sz="4800" b="1" dirty="0"/>
              <a:t>ent History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D93E2B"/>
                </a:solidFill>
              </a:rPr>
              <a:t>The History – Rapid Single-Family Housing Growth</a:t>
            </a: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946065"/>
              </p:ext>
            </p:extLst>
          </p:nvPr>
        </p:nvGraphicFramePr>
        <p:xfrm>
          <a:off x="958646" y="3532308"/>
          <a:ext cx="7506928" cy="5230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67240" y="4526615"/>
            <a:ext cx="4029560" cy="1764586"/>
          </a:xfrm>
          <a:prstGeom prst="rect">
            <a:avLst/>
          </a:prstGeom>
          <a:noFill/>
          <a:ln w="28575" cap="flat">
            <a:solidFill>
              <a:schemeClr val="accent5"/>
            </a:solidFill>
            <a:miter lim="400000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aseline="0" dirty="0">
                <a:solidFill>
                  <a:srgbClr val="D93E2B"/>
                </a:solidFill>
              </a:rPr>
              <a:t>1,101</a:t>
            </a:r>
            <a:r>
              <a:rPr lang="en-US" sz="3600" dirty="0">
                <a:solidFill>
                  <a:srgbClr val="D93E2B"/>
                </a:solidFill>
              </a:rPr>
              <a:t> SF Homes &amp; 1,238 Total Units in 6 Years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D93E2B"/>
              </a:solidFill>
              <a:effectLst/>
              <a:uFillTx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3501346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Impacts of Growth</a:t>
            </a:r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508000" y="2315497"/>
            <a:ext cx="11988800" cy="6931742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New SF homes w/ school-aged children overburdening existing school facilities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Late ‘90s/early ‘00s – Middle School &amp; High School acute capacity issues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Other municipal service &amp; building stresses create growing pains in variety of departments</a:t>
            </a:r>
          </a:p>
          <a:p>
            <a:pPr>
              <a:buFont typeface="Wingdings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Led to Growth &amp; Services Report &amp;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Growth Management Ord.</a:t>
            </a: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894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Overview of the Growth Management Ordinance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68300" y="2209800"/>
            <a:ext cx="12636500" cy="7543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Exists to pace rate of housing construction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Provides for the immediate housing needs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To ensure fairness in the allocation of building permits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To plan for continued residential population growth in Scarborough </a:t>
            </a: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344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00100"/>
            <a:ext cx="13004800" cy="1219200"/>
          </a:xfrm>
        </p:spPr>
        <p:txBody>
          <a:bodyPr>
            <a:noAutofit/>
          </a:bodyPr>
          <a:lstStyle/>
          <a:p>
            <a:pPr hangingPunct="0"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Overview of the Growth Management Ordinance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68300" y="2654298"/>
            <a:ext cx="11988800" cy="6942803"/>
          </a:xfrm>
          <a:prstGeom prst="rect">
            <a:avLst/>
          </a:prstGeom>
        </p:spPr>
        <p:txBody>
          <a:bodyPr/>
          <a:lstStyle>
            <a:lvl1pPr marL="4699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Establishes “Annual Allocation” of 135 Growth Permits</a:t>
            </a:r>
          </a:p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Limits individual developments to 20% of annual allocation</a:t>
            </a:r>
          </a:p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Directs housing to growth areas (max. of 50 available for limited growth areas)</a:t>
            </a:r>
          </a:p>
          <a:p>
            <a:pPr>
              <a:buSzPct val="85000"/>
            </a:pPr>
            <a:r>
              <a:rPr lang="en-US" dirty="0">
                <a:solidFill>
                  <a:schemeClr val="tx1"/>
                </a:solidFill>
              </a:rPr>
              <a:t>Includes “Reserve Pool” of Permits - Special Projects:</a:t>
            </a:r>
          </a:p>
          <a:p>
            <a:pPr marL="984250" lvl="1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rgbClr val="D93E2B"/>
                </a:solidFill>
              </a:rPr>
              <a:t>Developments using density incentives (affordable housing &amp; dev. transfer)</a:t>
            </a:r>
          </a:p>
          <a:p>
            <a:pPr marL="984250" lvl="1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rgbClr val="D93E2B"/>
                </a:solidFill>
              </a:rPr>
              <a:t>Affordable housing projects</a:t>
            </a:r>
          </a:p>
          <a:p>
            <a:pPr marL="984250" lvl="1" indent="-51435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800" dirty="0">
                <a:solidFill>
                  <a:srgbClr val="D93E2B"/>
                </a:solidFill>
              </a:rPr>
              <a:t>Contract zones &amp; previously approved projects</a:t>
            </a:r>
          </a:p>
          <a:p>
            <a:pPr marL="0" indent="0">
              <a:buNone/>
            </a:pPr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  <a:p>
            <a:endParaRPr lang="en-US" dirty="0">
              <a:solidFill>
                <a:srgbClr val="D93E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784034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ownTemplate3" id="{54FA0C00-3365-1D4E-9F65-BBDC15CA47EE}" vid="{8CC1E9C9-8A4F-754A-AA51-61BAF75B046D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4764</TotalTime>
  <Words>611</Words>
  <Application>Microsoft Office PowerPoint</Application>
  <PresentationFormat>Custom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Bodoni SvtyTwo ITC TT-Book</vt:lpstr>
      <vt:lpstr>Georgia</vt:lpstr>
      <vt:lpstr>Georgia Bold</vt:lpstr>
      <vt:lpstr>Helvetica</vt:lpstr>
      <vt:lpstr>Helvetica Light</vt:lpstr>
      <vt:lpstr>Helvetica Neue</vt:lpstr>
      <vt:lpstr>Palatino</vt:lpstr>
      <vt:lpstr>Wingdings</vt:lpstr>
      <vt:lpstr>Zapf Dingbats</vt:lpstr>
      <vt:lpstr>New_Template4</vt:lpstr>
      <vt:lpstr>Growth Management</vt:lpstr>
      <vt:lpstr>Presentation Agenda</vt:lpstr>
      <vt:lpstr>Population in Scarborough:1960 -2018</vt:lpstr>
      <vt:lpstr>Population Growth Rates:  2010 - 2018</vt:lpstr>
      <vt:lpstr>Percentage of Population by Age:  2010 - 2018</vt:lpstr>
      <vt:lpstr>Scarborough’s Growth Management History</vt:lpstr>
      <vt:lpstr>Impacts of Growth</vt:lpstr>
      <vt:lpstr>Overview of the Growth Management Ordinance</vt:lpstr>
      <vt:lpstr>Overview of the Growth Management Ordinance</vt:lpstr>
      <vt:lpstr>Reserve Pool</vt:lpstr>
      <vt:lpstr>Reserve Pool</vt:lpstr>
      <vt:lpstr>Reserve Pool Allocation</vt:lpstr>
      <vt:lpstr>Fractionalized Growth Permits</vt:lpstr>
      <vt:lpstr>Fractionalized Growth Permits</vt:lpstr>
      <vt:lpstr>Recent Multi-Family Development</vt:lpstr>
      <vt:lpstr>Growth Permits &amp; Units ‘08-’19</vt:lpstr>
      <vt:lpstr>School Demands</vt:lpstr>
      <vt:lpstr>Pipeline Projects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Karen Martin</dc:creator>
  <cp:lastModifiedBy>Jay Chace</cp:lastModifiedBy>
  <cp:revision>220</cp:revision>
  <cp:lastPrinted>2016-12-14T12:34:09Z</cp:lastPrinted>
  <dcterms:created xsi:type="dcterms:W3CDTF">2016-12-13T18:02:57Z</dcterms:created>
  <dcterms:modified xsi:type="dcterms:W3CDTF">2020-06-17T12:47:08Z</dcterms:modified>
</cp:coreProperties>
</file>