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1" r:id="rId7"/>
    <p:sldId id="260" r:id="rId8"/>
    <p:sldId id="258" r:id="rId9"/>
    <p:sldId id="265" r:id="rId10"/>
    <p:sldId id="266" r:id="rId11"/>
    <p:sldId id="262" r:id="rId12"/>
    <p:sldId id="263" r:id="rId13"/>
    <p:sldId id="267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6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D245D-F70C-82C3-6C16-27C8A5963A59}" v="13" vWet="13" dt="2020-12-15T21:18:27.932"/>
    <p1510:client id="{424CBBFD-319A-F4D4-641B-38BF268ACC63}" v="9" dt="2021-09-24T13:11:11.193"/>
    <p1510:client id="{AAC7B2EE-3F2C-8119-A53C-63A6E9D82A72}" v="163" dt="2022-01-13T18:28:03.094"/>
    <p1510:client id="{CD427879-A3C0-3EDB-1C55-12C02A0C3BFE}" v="211" dt="2021-09-24T12:06:04.257"/>
    <p1510:client id="{EA35DB2F-B1B9-7041-8D60-84598134E350}" v="5" dt="2020-12-15T21:18:28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plitz, Benjamin" userId="S::2310004@ststudents.org::dcc42ddc-0e6d-4c36-9cbe-93d5da2a02d2" providerId="AD" clId="Web-{6AAC9109-0F68-6BD5-5584-0854D50EC2F4}"/>
    <pc:docChg chg="addSld modSld">
      <pc:chgData name="Teplitz, Benjamin" userId="S::2310004@ststudents.org::dcc42ddc-0e6d-4c36-9cbe-93d5da2a02d2" providerId="AD" clId="Web-{6AAC9109-0F68-6BD5-5584-0854D50EC2F4}" dt="2020-12-08T14:21:16.461" v="528" actId="1076"/>
      <pc:docMkLst>
        <pc:docMk/>
      </pc:docMkLst>
      <pc:sldChg chg="modSp new">
        <pc:chgData name="Teplitz, Benjamin" userId="S::2310004@ststudents.org::dcc42ddc-0e6d-4c36-9cbe-93d5da2a02d2" providerId="AD" clId="Web-{6AAC9109-0F68-6BD5-5584-0854D50EC2F4}" dt="2020-12-08T14:13:17.216" v="133" actId="1076"/>
        <pc:sldMkLst>
          <pc:docMk/>
          <pc:sldMk cId="2036129685" sldId="265"/>
        </pc:sldMkLst>
        <pc:spChg chg="mod">
          <ac:chgData name="Teplitz, Benjamin" userId="S::2310004@ststudents.org::dcc42ddc-0e6d-4c36-9cbe-93d5da2a02d2" providerId="AD" clId="Web-{6AAC9109-0F68-6BD5-5584-0854D50EC2F4}" dt="2020-12-08T14:10:46.073" v="14" actId="20577"/>
          <ac:spMkLst>
            <pc:docMk/>
            <pc:sldMk cId="2036129685" sldId="265"/>
            <ac:spMk id="2" creationId="{36176ECF-30E7-41CC-A528-AFA007F1861C}"/>
          </ac:spMkLst>
        </pc:spChg>
        <pc:spChg chg="mod">
          <ac:chgData name="Teplitz, Benjamin" userId="S::2310004@ststudents.org::dcc42ddc-0e6d-4c36-9cbe-93d5da2a02d2" providerId="AD" clId="Web-{6AAC9109-0F68-6BD5-5584-0854D50EC2F4}" dt="2020-12-08T14:13:17.216" v="133" actId="1076"/>
          <ac:spMkLst>
            <pc:docMk/>
            <pc:sldMk cId="2036129685" sldId="265"/>
            <ac:spMk id="3" creationId="{50A07E1A-B9D7-439D-BA88-07E104DD8300}"/>
          </ac:spMkLst>
        </pc:spChg>
      </pc:sldChg>
      <pc:sldChg chg="modSp new">
        <pc:chgData name="Teplitz, Benjamin" userId="S::2310004@ststudents.org::dcc42ddc-0e6d-4c36-9cbe-93d5da2a02d2" providerId="AD" clId="Web-{6AAC9109-0F68-6BD5-5584-0854D50EC2F4}" dt="2020-12-08T14:21:16.461" v="528" actId="1076"/>
        <pc:sldMkLst>
          <pc:docMk/>
          <pc:sldMk cId="1548047716" sldId="266"/>
        </pc:sldMkLst>
        <pc:spChg chg="mod">
          <ac:chgData name="Teplitz, Benjamin" userId="S::2310004@ststudents.org::dcc42ddc-0e6d-4c36-9cbe-93d5da2a02d2" providerId="AD" clId="Web-{6AAC9109-0F68-6BD5-5584-0854D50EC2F4}" dt="2020-12-08T14:13:43.263" v="140" actId="20577"/>
          <ac:spMkLst>
            <pc:docMk/>
            <pc:sldMk cId="1548047716" sldId="266"/>
            <ac:spMk id="2" creationId="{23BBD9BF-033A-476D-AD77-8D45CA8B06A4}"/>
          </ac:spMkLst>
        </pc:spChg>
        <pc:spChg chg="mod">
          <ac:chgData name="Teplitz, Benjamin" userId="S::2310004@ststudents.org::dcc42ddc-0e6d-4c36-9cbe-93d5da2a02d2" providerId="AD" clId="Web-{6AAC9109-0F68-6BD5-5584-0854D50EC2F4}" dt="2020-12-08T14:19:58.303" v="514" actId="20577"/>
          <ac:spMkLst>
            <pc:docMk/>
            <pc:sldMk cId="1548047716" sldId="266"/>
            <ac:spMk id="3" creationId="{588D590B-E29B-4E92-B749-8712B5BF720F}"/>
          </ac:spMkLst>
        </pc:spChg>
        <pc:spChg chg="mod">
          <ac:chgData name="Teplitz, Benjamin" userId="S::2310004@ststudents.org::dcc42ddc-0e6d-4c36-9cbe-93d5da2a02d2" providerId="AD" clId="Web-{6AAC9109-0F68-6BD5-5584-0854D50EC2F4}" dt="2020-12-08T14:21:16.461" v="528" actId="1076"/>
          <ac:spMkLst>
            <pc:docMk/>
            <pc:sldMk cId="1548047716" sldId="266"/>
            <ac:spMk id="4" creationId="{9F8786FE-1524-4B85-8C47-788826A5609C}"/>
          </ac:spMkLst>
        </pc:spChg>
      </pc:sldChg>
    </pc:docChg>
  </pc:docChgLst>
  <pc:docChgLst>
    <pc:chgData name="Teplitz, Benjamin" userId="S::2310004@ststudents.org::dcc42ddc-0e6d-4c36-9cbe-93d5da2a02d2" providerId="AD" clId="Web-{CD427879-A3C0-3EDB-1C55-12C02A0C3BFE}"/>
    <pc:docChg chg="modSld">
      <pc:chgData name="Teplitz, Benjamin" userId="S::2310004@ststudents.org::dcc42ddc-0e6d-4c36-9cbe-93d5da2a02d2" providerId="AD" clId="Web-{CD427879-A3C0-3EDB-1C55-12C02A0C3BFE}" dt="2021-09-24T12:06:04.257" v="250" actId="20577"/>
      <pc:docMkLst>
        <pc:docMk/>
      </pc:docMkLst>
      <pc:sldChg chg="addSp delSp modSp">
        <pc:chgData name="Teplitz, Benjamin" userId="S::2310004@ststudents.org::dcc42ddc-0e6d-4c36-9cbe-93d5da2a02d2" providerId="AD" clId="Web-{CD427879-A3C0-3EDB-1C55-12C02A0C3BFE}" dt="2021-09-24T12:06:04.257" v="250" actId="20577"/>
        <pc:sldMkLst>
          <pc:docMk/>
          <pc:sldMk cId="722363227" sldId="257"/>
        </pc:sldMkLst>
        <pc:spChg chg="mod">
          <ac:chgData name="Teplitz, Benjamin" userId="S::2310004@ststudents.org::dcc42ddc-0e6d-4c36-9cbe-93d5da2a02d2" providerId="AD" clId="Web-{CD427879-A3C0-3EDB-1C55-12C02A0C3BFE}" dt="2021-09-24T11:42:40.826" v="72" actId="20577"/>
          <ac:spMkLst>
            <pc:docMk/>
            <pc:sldMk cId="722363227" sldId="257"/>
            <ac:spMk id="4" creationId="{6A8CECD2-4719-4DE1-B79B-E8407360785F}"/>
          </ac:spMkLst>
        </pc:spChg>
        <pc:spChg chg="mod">
          <ac:chgData name="Teplitz, Benjamin" userId="S::2310004@ststudents.org::dcc42ddc-0e6d-4c36-9cbe-93d5da2a02d2" providerId="AD" clId="Web-{CD427879-A3C0-3EDB-1C55-12C02A0C3BFE}" dt="2021-09-24T12:06:04.257" v="250" actId="20577"/>
          <ac:spMkLst>
            <pc:docMk/>
            <pc:sldMk cId="722363227" sldId="257"/>
            <ac:spMk id="9" creationId="{CF7BC799-EC83-4939-BD95-9AB82DD8512D}"/>
          </ac:spMkLst>
        </pc:spChg>
        <pc:spChg chg="add del mod">
          <ac:chgData name="Teplitz, Benjamin" userId="S::2310004@ststudents.org::dcc42ddc-0e6d-4c36-9cbe-93d5da2a02d2" providerId="AD" clId="Web-{CD427879-A3C0-3EDB-1C55-12C02A0C3BFE}" dt="2021-09-24T12:03:25.674" v="240" actId="1076"/>
          <ac:spMkLst>
            <pc:docMk/>
            <pc:sldMk cId="722363227" sldId="257"/>
            <ac:spMk id="14" creationId="{1F50F90F-BD4F-4B08-8291-EC798B06CCAD}"/>
          </ac:spMkLst>
        </pc:spChg>
      </pc:sldChg>
      <pc:sldChg chg="modSp">
        <pc:chgData name="Teplitz, Benjamin" userId="S::2310004@ststudents.org::dcc42ddc-0e6d-4c36-9cbe-93d5da2a02d2" providerId="AD" clId="Web-{CD427879-A3C0-3EDB-1C55-12C02A0C3BFE}" dt="2021-09-24T11:46:00.754" v="195" actId="20577"/>
        <pc:sldMkLst>
          <pc:docMk/>
          <pc:sldMk cId="424297883" sldId="258"/>
        </pc:sldMkLst>
        <pc:graphicFrameChg chg="modGraphic">
          <ac:chgData name="Teplitz, Benjamin" userId="S::2310004@ststudents.org::dcc42ddc-0e6d-4c36-9cbe-93d5da2a02d2" providerId="AD" clId="Web-{CD427879-A3C0-3EDB-1C55-12C02A0C3BFE}" dt="2021-09-24T11:46:00.754" v="195" actId="20577"/>
          <ac:graphicFrameMkLst>
            <pc:docMk/>
            <pc:sldMk cId="424297883" sldId="258"/>
            <ac:graphicFrameMk id="7" creationId="{957CA1C6-4ABB-40F3-A6F9-CBE3CD42BA1A}"/>
          </ac:graphicFrameMkLst>
        </pc:graphicFrameChg>
      </pc:sldChg>
      <pc:sldChg chg="modSp">
        <pc:chgData name="Teplitz, Benjamin" userId="S::2310004@ststudents.org::dcc42ddc-0e6d-4c36-9cbe-93d5da2a02d2" providerId="AD" clId="Web-{CD427879-A3C0-3EDB-1C55-12C02A0C3BFE}" dt="2021-09-24T11:49:39.729" v="233" actId="20577"/>
        <pc:sldMkLst>
          <pc:docMk/>
          <pc:sldMk cId="2446149305" sldId="263"/>
        </pc:sldMkLst>
        <pc:spChg chg="mod">
          <ac:chgData name="Teplitz, Benjamin" userId="S::2310004@ststudents.org::dcc42ddc-0e6d-4c36-9cbe-93d5da2a02d2" providerId="AD" clId="Web-{CD427879-A3C0-3EDB-1C55-12C02A0C3BFE}" dt="2021-09-24T11:49:39.729" v="233" actId="20577"/>
          <ac:spMkLst>
            <pc:docMk/>
            <pc:sldMk cId="2446149305" sldId="263"/>
            <ac:spMk id="3" creationId="{B9E2B224-E888-4FBE-9443-260192606584}"/>
          </ac:spMkLst>
        </pc:spChg>
      </pc:sldChg>
    </pc:docChg>
  </pc:docChgLst>
  <pc:docChgLst>
    <pc:chgData name="Teplitz, Benjamin" userId="dcc42ddc-0e6d-4c36-9cbe-93d5da2a02d2" providerId="ADAL" clId="{55B8B558-3371-4A16-AE6F-9EE2046684A5}"/>
    <pc:docChg chg="undo custSel mod addSld delSld modSld sldOrd">
      <pc:chgData name="Teplitz, Benjamin" userId="dcc42ddc-0e6d-4c36-9cbe-93d5da2a02d2" providerId="ADAL" clId="{55B8B558-3371-4A16-AE6F-9EE2046684A5}" dt="2020-11-20T18:49:22.829" v="1335" actId="2696"/>
      <pc:docMkLst>
        <pc:docMk/>
      </pc:docMkLst>
      <pc:sldChg chg="addSp delSp modSp mod setBg setClrOvrMap">
        <pc:chgData name="Teplitz, Benjamin" userId="dcc42ddc-0e6d-4c36-9cbe-93d5da2a02d2" providerId="ADAL" clId="{55B8B558-3371-4A16-AE6F-9EE2046684A5}" dt="2020-11-20T18:19:07.919" v="887" actId="478"/>
        <pc:sldMkLst>
          <pc:docMk/>
          <pc:sldMk cId="3088582578" sldId="256"/>
        </pc:sldMkLst>
        <pc:spChg chg="mod">
          <ac:chgData name="Teplitz, Benjamin" userId="dcc42ddc-0e6d-4c36-9cbe-93d5da2a02d2" providerId="ADAL" clId="{55B8B558-3371-4A16-AE6F-9EE2046684A5}" dt="2020-11-20T18:18:58.937" v="886" actId="26606"/>
          <ac:spMkLst>
            <pc:docMk/>
            <pc:sldMk cId="3088582578" sldId="256"/>
            <ac:spMk id="2" creationId="{6346104D-3A3A-4142-ACCE-73E04EE849C8}"/>
          </ac:spMkLst>
        </pc:spChg>
        <pc:spChg chg="mod">
          <ac:chgData name="Teplitz, Benjamin" userId="dcc42ddc-0e6d-4c36-9cbe-93d5da2a02d2" providerId="ADAL" clId="{55B8B558-3371-4A16-AE6F-9EE2046684A5}" dt="2020-11-20T18:18:58.937" v="886" actId="26606"/>
          <ac:spMkLst>
            <pc:docMk/>
            <pc:sldMk cId="3088582578" sldId="256"/>
            <ac:spMk id="3" creationId="{595A13E6-B5C2-4B80-BD98-9CC1B94833F3}"/>
          </ac:spMkLst>
        </pc:spChg>
        <pc:spChg chg="add del mod">
          <ac:chgData name="Teplitz, Benjamin" userId="dcc42ddc-0e6d-4c36-9cbe-93d5da2a02d2" providerId="ADAL" clId="{55B8B558-3371-4A16-AE6F-9EE2046684A5}" dt="2020-11-20T18:17:49.666" v="871" actId="478"/>
          <ac:spMkLst>
            <pc:docMk/>
            <pc:sldMk cId="3088582578" sldId="256"/>
            <ac:spMk id="6" creationId="{7928E9B2-964B-4A1F-AF17-34708B3A7304}"/>
          </ac:spMkLst>
        </pc:spChg>
        <pc:spChg chg="add del mod">
          <ac:chgData name="Teplitz, Benjamin" userId="dcc42ddc-0e6d-4c36-9cbe-93d5da2a02d2" providerId="ADAL" clId="{55B8B558-3371-4A16-AE6F-9EE2046684A5}" dt="2020-11-20T18:19:07.919" v="887" actId="478"/>
          <ac:spMkLst>
            <pc:docMk/>
            <pc:sldMk cId="3088582578" sldId="256"/>
            <ac:spMk id="9" creationId="{B3004B66-5217-4D7E-9834-FE21BCE28E32}"/>
          </ac:spMkLst>
        </pc:spChg>
        <pc:spChg chg="add del">
          <ac:chgData name="Teplitz, Benjamin" userId="dcc42ddc-0e6d-4c36-9cbe-93d5da2a02d2" providerId="ADAL" clId="{55B8B558-3371-4A16-AE6F-9EE2046684A5}" dt="2020-11-20T18:18:58.914" v="885" actId="26606"/>
          <ac:spMkLst>
            <pc:docMk/>
            <pc:sldMk cId="3088582578" sldId="256"/>
            <ac:spMk id="11" creationId="{B8C5E8AB-9755-4F92-B14D-88791F4FC125}"/>
          </ac:spMkLst>
        </pc:spChg>
        <pc:spChg chg="add del">
          <ac:chgData name="Teplitz, Benjamin" userId="dcc42ddc-0e6d-4c36-9cbe-93d5da2a02d2" providerId="ADAL" clId="{55B8B558-3371-4A16-AE6F-9EE2046684A5}" dt="2020-11-20T18:18:58.914" v="885" actId="26606"/>
          <ac:spMkLst>
            <pc:docMk/>
            <pc:sldMk cId="3088582578" sldId="256"/>
            <ac:spMk id="12" creationId="{54F2E435-6009-43BC-8A4B-89A894831DD2}"/>
          </ac:spMkLst>
        </pc:spChg>
        <pc:spChg chg="add del">
          <ac:chgData name="Teplitz, Benjamin" userId="dcc42ddc-0e6d-4c36-9cbe-93d5da2a02d2" providerId="ADAL" clId="{55B8B558-3371-4A16-AE6F-9EE2046684A5}" dt="2020-11-20T18:18:58.914" v="885" actId="26606"/>
          <ac:spMkLst>
            <pc:docMk/>
            <pc:sldMk cId="3088582578" sldId="256"/>
            <ac:spMk id="13" creationId="{4B9EE88D-53BD-40A5-BC4F-3ACBEFC12CF6}"/>
          </ac:spMkLst>
        </pc:spChg>
        <pc:spChg chg="add del">
          <ac:chgData name="Teplitz, Benjamin" userId="dcc42ddc-0e6d-4c36-9cbe-93d5da2a02d2" providerId="ADAL" clId="{55B8B558-3371-4A16-AE6F-9EE2046684A5}" dt="2020-11-20T18:18:42.054" v="881" actId="26606"/>
          <ac:spMkLst>
            <pc:docMk/>
            <pc:sldMk cId="3088582578" sldId="256"/>
            <ac:spMk id="14" creationId="{B95EB505-AE12-4878-88D1-3A93384E044A}"/>
          </ac:spMkLst>
        </pc:spChg>
        <pc:spChg chg="add">
          <ac:chgData name="Teplitz, Benjamin" userId="dcc42ddc-0e6d-4c36-9cbe-93d5da2a02d2" providerId="ADAL" clId="{55B8B558-3371-4A16-AE6F-9EE2046684A5}" dt="2020-11-20T18:18:58.937" v="886" actId="26606"/>
          <ac:spMkLst>
            <pc:docMk/>
            <pc:sldMk cId="3088582578" sldId="256"/>
            <ac:spMk id="15" creationId="{2B66F1CE-03EA-493A-901F-0A51C980F4AA}"/>
          </ac:spMkLst>
        </pc:spChg>
        <pc:spChg chg="add del">
          <ac:chgData name="Teplitz, Benjamin" userId="dcc42ddc-0e6d-4c36-9cbe-93d5da2a02d2" providerId="ADAL" clId="{55B8B558-3371-4A16-AE6F-9EE2046684A5}" dt="2020-11-20T18:18:42.054" v="881" actId="26606"/>
          <ac:spMkLst>
            <pc:docMk/>
            <pc:sldMk cId="3088582578" sldId="256"/>
            <ac:spMk id="16" creationId="{A12BC7B8-5515-40FA-A38E-1054E2061B47}"/>
          </ac:spMkLst>
        </pc:spChg>
        <pc:spChg chg="add">
          <ac:chgData name="Teplitz, Benjamin" userId="dcc42ddc-0e6d-4c36-9cbe-93d5da2a02d2" providerId="ADAL" clId="{55B8B558-3371-4A16-AE6F-9EE2046684A5}" dt="2020-11-20T18:18:58.937" v="886" actId="26606"/>
          <ac:spMkLst>
            <pc:docMk/>
            <pc:sldMk cId="3088582578" sldId="256"/>
            <ac:spMk id="17" creationId="{3CDE90D2-B469-4F32-8C71-577B5746A925}"/>
          </ac:spMkLst>
        </pc:spChg>
        <pc:spChg chg="add del">
          <ac:chgData name="Teplitz, Benjamin" userId="dcc42ddc-0e6d-4c36-9cbe-93d5da2a02d2" providerId="ADAL" clId="{55B8B558-3371-4A16-AE6F-9EE2046684A5}" dt="2020-11-20T18:18:42.054" v="881" actId="26606"/>
          <ac:spMkLst>
            <pc:docMk/>
            <pc:sldMk cId="3088582578" sldId="256"/>
            <ac:spMk id="18" creationId="{DD55F7DD-ACF1-44A0-B9B5-FC5A875443DA}"/>
          </ac:spMkLst>
        </pc:spChg>
        <pc:picChg chg="add del mod">
          <ac:chgData name="Teplitz, Benjamin" userId="dcc42ddc-0e6d-4c36-9cbe-93d5da2a02d2" providerId="ADAL" clId="{55B8B558-3371-4A16-AE6F-9EE2046684A5}" dt="2020-11-20T18:17:56.758" v="874" actId="478"/>
          <ac:picMkLst>
            <pc:docMk/>
            <pc:sldMk cId="3088582578" sldId="256"/>
            <ac:picMk id="5" creationId="{50446131-E7F5-44E6-ABDA-23352A6CE067}"/>
          </ac:picMkLst>
        </pc:picChg>
        <pc:picChg chg="add mod">
          <ac:chgData name="Teplitz, Benjamin" userId="dcc42ddc-0e6d-4c36-9cbe-93d5da2a02d2" providerId="ADAL" clId="{55B8B558-3371-4A16-AE6F-9EE2046684A5}" dt="2020-11-20T18:18:58.937" v="886" actId="26606"/>
          <ac:picMkLst>
            <pc:docMk/>
            <pc:sldMk cId="3088582578" sldId="256"/>
            <ac:picMk id="8" creationId="{D40361D5-C44F-47CD-9AE4-C66237D72ED9}"/>
          </ac:picMkLst>
        </pc:picChg>
      </pc:sldChg>
      <pc:sldChg chg="modSp ord">
        <pc:chgData name="Teplitz, Benjamin" userId="dcc42ddc-0e6d-4c36-9cbe-93d5da2a02d2" providerId="ADAL" clId="{55B8B558-3371-4A16-AE6F-9EE2046684A5}" dt="2020-11-20T18:47:34.213" v="1319"/>
        <pc:sldMkLst>
          <pc:docMk/>
          <pc:sldMk cId="722363227" sldId="257"/>
        </pc:sldMkLst>
        <pc:spChg chg="mod">
          <ac:chgData name="Teplitz, Benjamin" userId="dcc42ddc-0e6d-4c36-9cbe-93d5da2a02d2" providerId="ADAL" clId="{55B8B558-3371-4A16-AE6F-9EE2046684A5}" dt="2020-11-20T18:00:04.482" v="27" actId="20577"/>
          <ac:spMkLst>
            <pc:docMk/>
            <pc:sldMk cId="722363227" sldId="257"/>
            <ac:spMk id="2" creationId="{E62FB0D9-1319-41B2-BBCA-66E79976C171}"/>
          </ac:spMkLst>
        </pc:spChg>
        <pc:spChg chg="mod">
          <ac:chgData name="Teplitz, Benjamin" userId="dcc42ddc-0e6d-4c36-9cbe-93d5da2a02d2" providerId="ADAL" clId="{55B8B558-3371-4A16-AE6F-9EE2046684A5}" dt="2020-11-20T18:25:26.889" v="1030" actId="20577"/>
          <ac:spMkLst>
            <pc:docMk/>
            <pc:sldMk cId="722363227" sldId="257"/>
            <ac:spMk id="4" creationId="{6A8CECD2-4719-4DE1-B79B-E8407360785F}"/>
          </ac:spMkLst>
        </pc:spChg>
        <pc:spChg chg="mod">
          <ac:chgData name="Teplitz, Benjamin" userId="dcc42ddc-0e6d-4c36-9cbe-93d5da2a02d2" providerId="ADAL" clId="{55B8B558-3371-4A16-AE6F-9EE2046684A5}" dt="2020-11-20T18:25:37.836" v="1031" actId="20577"/>
          <ac:spMkLst>
            <pc:docMk/>
            <pc:sldMk cId="722363227" sldId="257"/>
            <ac:spMk id="6" creationId="{1751ECB6-D974-4ADE-878B-65EA82EAD712}"/>
          </ac:spMkLst>
        </pc:spChg>
      </pc:sldChg>
      <pc:sldChg chg="addSp delSp modSp add mod ord setBg">
        <pc:chgData name="Teplitz, Benjamin" userId="dcc42ddc-0e6d-4c36-9cbe-93d5da2a02d2" providerId="ADAL" clId="{55B8B558-3371-4A16-AE6F-9EE2046684A5}" dt="2020-11-20T18:32:13.970" v="1085"/>
        <pc:sldMkLst>
          <pc:docMk/>
          <pc:sldMk cId="424297883" sldId="258"/>
        </pc:sldMkLst>
        <pc:spChg chg="mod">
          <ac:chgData name="Teplitz, Benjamin" userId="dcc42ddc-0e6d-4c36-9cbe-93d5da2a02d2" providerId="ADAL" clId="{55B8B558-3371-4A16-AE6F-9EE2046684A5}" dt="2020-11-20T18:19:36.673" v="890" actId="26606"/>
          <ac:spMkLst>
            <pc:docMk/>
            <pc:sldMk cId="424297883" sldId="258"/>
            <ac:spMk id="2" creationId="{F310EBCC-3151-4FBB-8BE2-9E4D8E135E6C}"/>
          </ac:spMkLst>
        </pc:spChg>
        <pc:spChg chg="add del mod">
          <ac:chgData name="Teplitz, Benjamin" userId="dcc42ddc-0e6d-4c36-9cbe-93d5da2a02d2" providerId="ADAL" clId="{55B8B558-3371-4A16-AE6F-9EE2046684A5}" dt="2020-11-20T18:19:36.673" v="890" actId="26606"/>
          <ac:spMkLst>
            <pc:docMk/>
            <pc:sldMk cId="424297883" sldId="258"/>
            <ac:spMk id="3" creationId="{C3662FDB-60F6-42C9-A080-AD1584B9DC49}"/>
          </ac:spMkLst>
        </pc:spChg>
        <pc:graphicFrameChg chg="add del">
          <ac:chgData name="Teplitz, Benjamin" userId="dcc42ddc-0e6d-4c36-9cbe-93d5da2a02d2" providerId="ADAL" clId="{55B8B558-3371-4A16-AE6F-9EE2046684A5}" dt="2020-11-20T18:19:36.584" v="889" actId="26606"/>
          <ac:graphicFrameMkLst>
            <pc:docMk/>
            <pc:sldMk cId="424297883" sldId="258"/>
            <ac:graphicFrameMk id="5" creationId="{BE9EADE1-DD64-47BC-85D8-1C87AAE1903D}"/>
          </ac:graphicFrameMkLst>
        </pc:graphicFrameChg>
        <pc:graphicFrameChg chg="add mod">
          <ac:chgData name="Teplitz, Benjamin" userId="dcc42ddc-0e6d-4c36-9cbe-93d5da2a02d2" providerId="ADAL" clId="{55B8B558-3371-4A16-AE6F-9EE2046684A5}" dt="2020-11-20T18:32:13.970" v="1085"/>
          <ac:graphicFrameMkLst>
            <pc:docMk/>
            <pc:sldMk cId="424297883" sldId="258"/>
            <ac:graphicFrameMk id="7" creationId="{957CA1C6-4ABB-40F3-A6F9-CBE3CD42BA1A}"/>
          </ac:graphicFrameMkLst>
        </pc:graphicFrameChg>
      </pc:sldChg>
      <pc:sldChg chg="addSp delSp modSp add del ord">
        <pc:chgData name="Teplitz, Benjamin" userId="dcc42ddc-0e6d-4c36-9cbe-93d5da2a02d2" providerId="ADAL" clId="{55B8B558-3371-4A16-AE6F-9EE2046684A5}" dt="2020-11-20T18:49:22.829" v="1335" actId="2696"/>
        <pc:sldMkLst>
          <pc:docMk/>
          <pc:sldMk cId="3779153654" sldId="259"/>
        </pc:sldMkLst>
        <pc:spChg chg="mod">
          <ac:chgData name="Teplitz, Benjamin" userId="dcc42ddc-0e6d-4c36-9cbe-93d5da2a02d2" providerId="ADAL" clId="{55B8B558-3371-4A16-AE6F-9EE2046684A5}" dt="2020-11-20T18:46:19.313" v="1292" actId="14100"/>
          <ac:spMkLst>
            <pc:docMk/>
            <pc:sldMk cId="3779153654" sldId="259"/>
            <ac:spMk id="2" creationId="{8DF14A0E-F441-4F86-B637-FED8F6EBF99A}"/>
          </ac:spMkLst>
        </pc:spChg>
        <pc:spChg chg="mod">
          <ac:chgData name="Teplitz, Benjamin" userId="dcc42ddc-0e6d-4c36-9cbe-93d5da2a02d2" providerId="ADAL" clId="{55B8B558-3371-4A16-AE6F-9EE2046684A5}" dt="2020-11-20T18:10:16.738" v="481" actId="20577"/>
          <ac:spMkLst>
            <pc:docMk/>
            <pc:sldMk cId="3779153654" sldId="259"/>
            <ac:spMk id="3" creationId="{B9F9228F-8564-4C9F-9494-83C893843435}"/>
          </ac:spMkLst>
        </pc:spChg>
        <pc:spChg chg="mod">
          <ac:chgData name="Teplitz, Benjamin" userId="dcc42ddc-0e6d-4c36-9cbe-93d5da2a02d2" providerId="ADAL" clId="{55B8B558-3371-4A16-AE6F-9EE2046684A5}" dt="2020-11-20T18:44:14.115" v="1286" actId="14100"/>
          <ac:spMkLst>
            <pc:docMk/>
            <pc:sldMk cId="3779153654" sldId="259"/>
            <ac:spMk id="12" creationId="{AEAC1037-D44F-41BE-95F5-CD0EF585E63F}"/>
          </ac:spMkLst>
        </pc:spChg>
        <pc:spChg chg="mod">
          <ac:chgData name="Teplitz, Benjamin" userId="dcc42ddc-0e6d-4c36-9cbe-93d5da2a02d2" providerId="ADAL" clId="{55B8B558-3371-4A16-AE6F-9EE2046684A5}" dt="2020-11-20T18:44:11.836" v="1283" actId="14100"/>
          <ac:spMkLst>
            <pc:docMk/>
            <pc:sldMk cId="3779153654" sldId="259"/>
            <ac:spMk id="13" creationId="{C458B261-4D38-4C86-8FA6-87D03B1CE49D}"/>
          </ac:spMkLst>
        </pc:spChg>
        <pc:spChg chg="mod">
          <ac:chgData name="Teplitz, Benjamin" userId="dcc42ddc-0e6d-4c36-9cbe-93d5da2a02d2" providerId="ADAL" clId="{55B8B558-3371-4A16-AE6F-9EE2046684A5}" dt="2020-11-20T18:44:10.914" v="1282" actId="14100"/>
          <ac:spMkLst>
            <pc:docMk/>
            <pc:sldMk cId="3779153654" sldId="259"/>
            <ac:spMk id="20" creationId="{D4DED5C6-6117-40EF-8911-B9C011061322}"/>
          </ac:spMkLst>
        </pc:spChg>
        <pc:spChg chg="mod">
          <ac:chgData name="Teplitz, Benjamin" userId="dcc42ddc-0e6d-4c36-9cbe-93d5da2a02d2" providerId="ADAL" clId="{55B8B558-3371-4A16-AE6F-9EE2046684A5}" dt="2020-11-20T18:44:13.279" v="1285" actId="14100"/>
          <ac:spMkLst>
            <pc:docMk/>
            <pc:sldMk cId="3779153654" sldId="259"/>
            <ac:spMk id="21" creationId="{97833D33-16AC-463C-B8E2-462ECAB42990}"/>
          </ac:spMkLst>
        </pc:spChg>
        <pc:spChg chg="del">
          <ac:chgData name="Teplitz, Benjamin" userId="dcc42ddc-0e6d-4c36-9cbe-93d5da2a02d2" providerId="ADAL" clId="{55B8B558-3371-4A16-AE6F-9EE2046684A5}" dt="2020-11-20T18:40:54.995" v="1264" actId="478"/>
          <ac:spMkLst>
            <pc:docMk/>
            <pc:sldMk cId="3779153654" sldId="259"/>
            <ac:spMk id="29" creationId="{49D12749-56A1-4575-B7CF-CAB4010C7D98}"/>
          </ac:spMkLst>
        </pc:spChg>
        <pc:picChg chg="mod">
          <ac:chgData name="Teplitz, Benjamin" userId="dcc42ddc-0e6d-4c36-9cbe-93d5da2a02d2" providerId="ADAL" clId="{55B8B558-3371-4A16-AE6F-9EE2046684A5}" dt="2020-11-20T18:44:09.008" v="1280" actId="1076"/>
          <ac:picMkLst>
            <pc:docMk/>
            <pc:sldMk cId="3779153654" sldId="259"/>
            <ac:picMk id="17" creationId="{188EF16A-91A3-444B-8FC8-A85682D534A7}"/>
          </ac:picMkLst>
        </pc:picChg>
        <pc:picChg chg="add del mod">
          <ac:chgData name="Teplitz, Benjamin" userId="dcc42ddc-0e6d-4c36-9cbe-93d5da2a02d2" providerId="ADAL" clId="{55B8B558-3371-4A16-AE6F-9EE2046684A5}" dt="2020-11-20T18:42:38.407" v="1269" actId="1076"/>
          <ac:picMkLst>
            <pc:docMk/>
            <pc:sldMk cId="3779153654" sldId="259"/>
            <ac:picMk id="22" creationId="{9E34F1EF-81B4-486F-8789-EC00713EEC6F}"/>
          </ac:picMkLst>
        </pc:picChg>
        <pc:picChg chg="add del mod">
          <ac:chgData name="Teplitz, Benjamin" userId="dcc42ddc-0e6d-4c36-9cbe-93d5da2a02d2" providerId="ADAL" clId="{55B8B558-3371-4A16-AE6F-9EE2046684A5}" dt="2020-11-20T18:42:45.924" v="1270" actId="1076"/>
          <ac:picMkLst>
            <pc:docMk/>
            <pc:sldMk cId="3779153654" sldId="259"/>
            <ac:picMk id="23" creationId="{3B2A9729-074D-40D4-8E61-133D228ACE95}"/>
          </ac:picMkLst>
        </pc:picChg>
      </pc:sldChg>
      <pc:sldChg chg="addSp delSp modSp add mod ord setBg setClrOvrMap">
        <pc:chgData name="Teplitz, Benjamin" userId="dcc42ddc-0e6d-4c36-9cbe-93d5da2a02d2" providerId="ADAL" clId="{55B8B558-3371-4A16-AE6F-9EE2046684A5}" dt="2020-11-20T18:45:56.535" v="1289"/>
        <pc:sldMkLst>
          <pc:docMk/>
          <pc:sldMk cId="3045800811" sldId="260"/>
        </pc:sldMkLst>
        <pc:spChg chg="mod">
          <ac:chgData name="Teplitz, Benjamin" userId="dcc42ddc-0e6d-4c36-9cbe-93d5da2a02d2" providerId="ADAL" clId="{55B8B558-3371-4A16-AE6F-9EE2046684A5}" dt="2020-11-20T18:38:35.074" v="1239" actId="26606"/>
          <ac:spMkLst>
            <pc:docMk/>
            <pc:sldMk cId="3045800811" sldId="260"/>
            <ac:spMk id="2" creationId="{7C7C3C4E-585C-48CC-B28B-489130400378}"/>
          </ac:spMkLst>
        </pc:spChg>
        <pc:spChg chg="add del mod">
          <ac:chgData name="Teplitz, Benjamin" userId="dcc42ddc-0e6d-4c36-9cbe-93d5da2a02d2" providerId="ADAL" clId="{55B8B558-3371-4A16-AE6F-9EE2046684A5}" dt="2020-11-20T18:38:35.074" v="1239" actId="26606"/>
          <ac:spMkLst>
            <pc:docMk/>
            <pc:sldMk cId="3045800811" sldId="260"/>
            <ac:spMk id="3" creationId="{0EDB4C58-4CC8-4075-9F65-EA15D05E135D}"/>
          </ac:spMkLst>
        </pc:spChg>
        <pc:spChg chg="add del">
          <ac:chgData name="Teplitz, Benjamin" userId="dcc42ddc-0e6d-4c36-9cbe-93d5da2a02d2" providerId="ADAL" clId="{55B8B558-3371-4A16-AE6F-9EE2046684A5}" dt="2020-11-20T18:38:22.671" v="1230" actId="26606"/>
          <ac:spMkLst>
            <pc:docMk/>
            <pc:sldMk cId="3045800811" sldId="260"/>
            <ac:spMk id="8" creationId="{089A69AF-D57B-49B4-886C-D4A5DC194421}"/>
          </ac:spMkLst>
        </pc:spChg>
        <pc:spChg chg="add del">
          <ac:chgData name="Teplitz, Benjamin" userId="dcc42ddc-0e6d-4c36-9cbe-93d5da2a02d2" providerId="ADAL" clId="{55B8B558-3371-4A16-AE6F-9EE2046684A5}" dt="2020-11-20T18:38:00.916" v="1218" actId="26606"/>
          <ac:spMkLst>
            <pc:docMk/>
            <pc:sldMk cId="3045800811" sldId="260"/>
            <ac:spMk id="9" creationId="{D0D45553-91A4-480A-9577-0E0FC0D919B9}"/>
          </ac:spMkLst>
        </pc:spChg>
        <pc:spChg chg="add del">
          <ac:chgData name="Teplitz, Benjamin" userId="dcc42ddc-0e6d-4c36-9cbe-93d5da2a02d2" providerId="ADAL" clId="{55B8B558-3371-4A16-AE6F-9EE2046684A5}" dt="2020-11-20T18:38:22.671" v="1230" actId="26606"/>
          <ac:spMkLst>
            <pc:docMk/>
            <pc:sldMk cId="3045800811" sldId="260"/>
            <ac:spMk id="10" creationId="{CABDC08D-6093-4397-92D4-54D00E2BB1C2}"/>
          </ac:spMkLst>
        </pc:spChg>
        <pc:spChg chg="add del">
          <ac:chgData name="Teplitz, Benjamin" userId="dcc42ddc-0e6d-4c36-9cbe-93d5da2a02d2" providerId="ADAL" clId="{55B8B558-3371-4A16-AE6F-9EE2046684A5}" dt="2020-11-20T18:38:00.916" v="1218" actId="26606"/>
          <ac:spMkLst>
            <pc:docMk/>
            <pc:sldMk cId="3045800811" sldId="260"/>
            <ac:spMk id="11" creationId="{D240F8A8-FEA1-42C2-B259-27A9351279BD}"/>
          </ac:spMkLst>
        </pc:spChg>
        <pc:spChg chg="add del">
          <ac:chgData name="Teplitz, Benjamin" userId="dcc42ddc-0e6d-4c36-9cbe-93d5da2a02d2" providerId="ADAL" clId="{55B8B558-3371-4A16-AE6F-9EE2046684A5}" dt="2020-11-20T18:38:13.490" v="1222" actId="26606"/>
          <ac:spMkLst>
            <pc:docMk/>
            <pc:sldMk cId="3045800811" sldId="260"/>
            <ac:spMk id="15" creationId="{B2B82547-2424-4E7A-A98B-75206EE73028}"/>
          </ac:spMkLst>
        </pc:spChg>
        <pc:spChg chg="add del">
          <ac:chgData name="Teplitz, Benjamin" userId="dcc42ddc-0e6d-4c36-9cbe-93d5da2a02d2" providerId="ADAL" clId="{55B8B558-3371-4A16-AE6F-9EE2046684A5}" dt="2020-11-20T18:38:13.490" v="1222" actId="26606"/>
          <ac:spMkLst>
            <pc:docMk/>
            <pc:sldMk cId="3045800811" sldId="260"/>
            <ac:spMk id="16" creationId="{5109BC2F-9616-4D7D-9E98-57898009A828}"/>
          </ac:spMkLst>
        </pc:spChg>
        <pc:spChg chg="add del">
          <ac:chgData name="Teplitz, Benjamin" userId="dcc42ddc-0e6d-4c36-9cbe-93d5da2a02d2" providerId="ADAL" clId="{55B8B558-3371-4A16-AE6F-9EE2046684A5}" dt="2020-11-20T18:38:17.136" v="1224" actId="26606"/>
          <ac:spMkLst>
            <pc:docMk/>
            <pc:sldMk cId="3045800811" sldId="260"/>
            <ac:spMk id="20" creationId="{3994EE40-F54F-48E5-826B-B45158209684}"/>
          </ac:spMkLst>
        </pc:spChg>
        <pc:spChg chg="add del">
          <ac:chgData name="Teplitz, Benjamin" userId="dcc42ddc-0e6d-4c36-9cbe-93d5da2a02d2" providerId="ADAL" clId="{55B8B558-3371-4A16-AE6F-9EE2046684A5}" dt="2020-11-20T18:38:17.136" v="1224" actId="26606"/>
          <ac:spMkLst>
            <pc:docMk/>
            <pc:sldMk cId="3045800811" sldId="260"/>
            <ac:spMk id="21" creationId="{0EDB4C58-4CC8-4075-9F65-EA15D05E135D}"/>
          </ac:spMkLst>
        </pc:spChg>
        <pc:spChg chg="add del">
          <ac:chgData name="Teplitz, Benjamin" userId="dcc42ddc-0e6d-4c36-9cbe-93d5da2a02d2" providerId="ADAL" clId="{55B8B558-3371-4A16-AE6F-9EE2046684A5}" dt="2020-11-20T18:38:18.184" v="1226" actId="26606"/>
          <ac:spMkLst>
            <pc:docMk/>
            <pc:sldMk cId="3045800811" sldId="260"/>
            <ac:spMk id="23" creationId="{0EDB4C58-4CC8-4075-9F65-EA15D05E135D}"/>
          </ac:spMkLst>
        </pc:spChg>
        <pc:spChg chg="add del">
          <ac:chgData name="Teplitz, Benjamin" userId="dcc42ddc-0e6d-4c36-9cbe-93d5da2a02d2" providerId="ADAL" clId="{55B8B558-3371-4A16-AE6F-9EE2046684A5}" dt="2020-11-20T18:38:21.112" v="1228" actId="26606"/>
          <ac:spMkLst>
            <pc:docMk/>
            <pc:sldMk cId="3045800811" sldId="260"/>
            <ac:spMk id="26" creationId="{0EDB4C58-4CC8-4075-9F65-EA15D05E135D}"/>
          </ac:spMkLst>
        </pc:spChg>
        <pc:spChg chg="add del">
          <ac:chgData name="Teplitz, Benjamin" userId="dcc42ddc-0e6d-4c36-9cbe-93d5da2a02d2" providerId="ADAL" clId="{55B8B558-3371-4A16-AE6F-9EE2046684A5}" dt="2020-11-20T18:38:22.671" v="1230" actId="26606"/>
          <ac:spMkLst>
            <pc:docMk/>
            <pc:sldMk cId="3045800811" sldId="260"/>
            <ac:spMk id="29" creationId="{0EDB4C58-4CC8-4075-9F65-EA15D05E135D}"/>
          </ac:spMkLst>
        </pc:spChg>
        <pc:spChg chg="add del">
          <ac:chgData name="Teplitz, Benjamin" userId="dcc42ddc-0e6d-4c36-9cbe-93d5da2a02d2" providerId="ADAL" clId="{55B8B558-3371-4A16-AE6F-9EE2046684A5}" dt="2020-11-20T18:38:26.122" v="1232" actId="26606"/>
          <ac:spMkLst>
            <pc:docMk/>
            <pc:sldMk cId="3045800811" sldId="260"/>
            <ac:spMk id="31" creationId="{5940F547-7206-4401-94FB-F8421915D8B8}"/>
          </ac:spMkLst>
        </pc:spChg>
        <pc:spChg chg="add del">
          <ac:chgData name="Teplitz, Benjamin" userId="dcc42ddc-0e6d-4c36-9cbe-93d5da2a02d2" providerId="ADAL" clId="{55B8B558-3371-4A16-AE6F-9EE2046684A5}" dt="2020-11-20T18:38:26.122" v="1232" actId="26606"/>
          <ac:spMkLst>
            <pc:docMk/>
            <pc:sldMk cId="3045800811" sldId="260"/>
            <ac:spMk id="33" creationId="{0EDB4C58-4CC8-4075-9F65-EA15D05E135D}"/>
          </ac:spMkLst>
        </pc:spChg>
        <pc:graphicFrameChg chg="add del mod">
          <ac:chgData name="Teplitz, Benjamin" userId="dcc42ddc-0e6d-4c36-9cbe-93d5da2a02d2" providerId="ADAL" clId="{55B8B558-3371-4A16-AE6F-9EE2046684A5}" dt="2020-11-20T18:36:37.801" v="1090" actId="478"/>
          <ac:graphicFrameMkLst>
            <pc:docMk/>
            <pc:sldMk cId="3045800811" sldId="260"/>
            <ac:graphicFrameMk id="4" creationId="{B7178980-E6E6-4E47-88BE-4645A98B7F3D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37:56.863" v="1216" actId="26606"/>
          <ac:graphicFrameMkLst>
            <pc:docMk/>
            <pc:sldMk cId="3045800811" sldId="260"/>
            <ac:graphicFrameMk id="5" creationId="{EF62CF32-F41E-446B-9A4C-DC8C96E04DFE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38:00.916" v="1218" actId="26606"/>
          <ac:graphicFrameMkLst>
            <pc:docMk/>
            <pc:sldMk cId="3045800811" sldId="260"/>
            <ac:graphicFrameMk id="7" creationId="{1361F3B8-9EBC-487E-996C-A76142A60BDA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38:05.540" v="1220" actId="26606"/>
          <ac:graphicFrameMkLst>
            <pc:docMk/>
            <pc:sldMk cId="3045800811" sldId="260"/>
            <ac:graphicFrameMk id="13" creationId="{7C1E817F-CF9E-4074-BE19-7010C513864C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38:13.490" v="1222" actId="26606"/>
          <ac:graphicFrameMkLst>
            <pc:docMk/>
            <pc:sldMk cId="3045800811" sldId="260"/>
            <ac:graphicFrameMk id="17" creationId="{D856F5ED-F0BA-400A-86F3-0F5178B22955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38:27.576" v="1234" actId="26606"/>
          <ac:graphicFrameMkLst>
            <pc:docMk/>
            <pc:sldMk cId="3045800811" sldId="260"/>
            <ac:graphicFrameMk id="35" creationId="{5DC2F871-7734-4AF3-B364-8D50AAD324A7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38:32.448" v="1236" actId="26606"/>
          <ac:graphicFrameMkLst>
            <pc:docMk/>
            <pc:sldMk cId="3045800811" sldId="260"/>
            <ac:graphicFrameMk id="37" creationId="{531355B1-DE99-4A27-B8B0-42846B27F487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38:34.867" v="1238" actId="26606"/>
          <ac:graphicFrameMkLst>
            <pc:docMk/>
            <pc:sldMk cId="3045800811" sldId="260"/>
            <ac:graphicFrameMk id="39" creationId="{7C1E817F-CF9E-4074-BE19-7010C513864C}"/>
          </ac:graphicFrameMkLst>
        </pc:graphicFrameChg>
        <pc:graphicFrameChg chg="add mod">
          <ac:chgData name="Teplitz, Benjamin" userId="dcc42ddc-0e6d-4c36-9cbe-93d5da2a02d2" providerId="ADAL" clId="{55B8B558-3371-4A16-AE6F-9EE2046684A5}" dt="2020-11-20T18:38:45.674" v="1259" actId="20577"/>
          <ac:graphicFrameMkLst>
            <pc:docMk/>
            <pc:sldMk cId="3045800811" sldId="260"/>
            <ac:graphicFrameMk id="41" creationId="{EF62CF32-F41E-446B-9A4C-DC8C96E04DFE}"/>
          </ac:graphicFrameMkLst>
        </pc:graphicFrameChg>
        <pc:picChg chg="add del">
          <ac:chgData name="Teplitz, Benjamin" userId="dcc42ddc-0e6d-4c36-9cbe-93d5da2a02d2" providerId="ADAL" clId="{55B8B558-3371-4A16-AE6F-9EE2046684A5}" dt="2020-11-20T18:38:17.136" v="1224" actId="26606"/>
          <ac:picMkLst>
            <pc:docMk/>
            <pc:sldMk cId="3045800811" sldId="260"/>
            <ac:picMk id="19" creationId="{94F023AE-72E8-4E56-8B49-458212F903A4}"/>
          </ac:picMkLst>
        </pc:picChg>
        <pc:picChg chg="add del">
          <ac:chgData name="Teplitz, Benjamin" userId="dcc42ddc-0e6d-4c36-9cbe-93d5da2a02d2" providerId="ADAL" clId="{55B8B558-3371-4A16-AE6F-9EE2046684A5}" dt="2020-11-20T18:38:18.184" v="1226" actId="26606"/>
          <ac:picMkLst>
            <pc:docMk/>
            <pc:sldMk cId="3045800811" sldId="260"/>
            <ac:picMk id="24" creationId="{B44A1C64-3CE6-4F3B-BB72-B3955B75BFE1}"/>
          </ac:picMkLst>
        </pc:picChg>
        <pc:picChg chg="add del">
          <ac:chgData name="Teplitz, Benjamin" userId="dcc42ddc-0e6d-4c36-9cbe-93d5da2a02d2" providerId="ADAL" clId="{55B8B558-3371-4A16-AE6F-9EE2046684A5}" dt="2020-11-20T18:38:21.112" v="1228" actId="26606"/>
          <ac:picMkLst>
            <pc:docMk/>
            <pc:sldMk cId="3045800811" sldId="260"/>
            <ac:picMk id="27" creationId="{6AC2EB89-7C49-42F6-8E20-677944DF45B9}"/>
          </ac:picMkLst>
        </pc:picChg>
        <pc:picChg chg="add del">
          <ac:chgData name="Teplitz, Benjamin" userId="dcc42ddc-0e6d-4c36-9cbe-93d5da2a02d2" providerId="ADAL" clId="{55B8B558-3371-4A16-AE6F-9EE2046684A5}" dt="2020-11-20T18:38:26.122" v="1232" actId="26606"/>
          <ac:picMkLst>
            <pc:docMk/>
            <pc:sldMk cId="3045800811" sldId="260"/>
            <ac:picMk id="32" creationId="{26309009-875B-47E2-A5A6-985A0686426B}"/>
          </ac:picMkLst>
        </pc:picChg>
      </pc:sldChg>
      <pc:sldChg chg="addSp delSp modSp add mod ord setBg">
        <pc:chgData name="Teplitz, Benjamin" userId="dcc42ddc-0e6d-4c36-9cbe-93d5da2a02d2" providerId="ADAL" clId="{55B8B558-3371-4A16-AE6F-9EE2046684A5}" dt="2020-11-20T18:39:49.681" v="1260"/>
        <pc:sldMkLst>
          <pc:docMk/>
          <pc:sldMk cId="1833686157" sldId="261"/>
        </pc:sldMkLst>
        <pc:spChg chg="mod">
          <ac:chgData name="Teplitz, Benjamin" userId="dcc42ddc-0e6d-4c36-9cbe-93d5da2a02d2" providerId="ADAL" clId="{55B8B558-3371-4A16-AE6F-9EE2046684A5}" dt="2020-11-20T18:25:04.082" v="1029" actId="26606"/>
          <ac:spMkLst>
            <pc:docMk/>
            <pc:sldMk cId="1833686157" sldId="261"/>
            <ac:spMk id="2" creationId="{4D9092A2-AB90-425E-8E5D-59E4E7C86A62}"/>
          </ac:spMkLst>
        </pc:spChg>
        <pc:spChg chg="add del mod">
          <ac:chgData name="Teplitz, Benjamin" userId="dcc42ddc-0e6d-4c36-9cbe-93d5da2a02d2" providerId="ADAL" clId="{55B8B558-3371-4A16-AE6F-9EE2046684A5}" dt="2020-11-20T18:25:04.082" v="1029" actId="26606"/>
          <ac:spMkLst>
            <pc:docMk/>
            <pc:sldMk cId="1833686157" sldId="261"/>
            <ac:spMk id="3" creationId="{A864BFE3-C0EA-443F-815C-2E55A3870E26}"/>
          </ac:spMkLst>
        </pc:spChg>
        <pc:spChg chg="add del">
          <ac:chgData name="Teplitz, Benjamin" userId="dcc42ddc-0e6d-4c36-9cbe-93d5da2a02d2" providerId="ADAL" clId="{55B8B558-3371-4A16-AE6F-9EE2046684A5}" dt="2020-11-20T18:24:42.346" v="1020" actId="26606"/>
          <ac:spMkLst>
            <pc:docMk/>
            <pc:sldMk cId="1833686157" sldId="261"/>
            <ac:spMk id="13" creationId="{A3322B77-FA16-4D4E-BAA6-811C61DB3E85}"/>
          </ac:spMkLst>
        </pc:spChg>
        <pc:spChg chg="add del">
          <ac:chgData name="Teplitz, Benjamin" userId="dcc42ddc-0e6d-4c36-9cbe-93d5da2a02d2" providerId="ADAL" clId="{55B8B558-3371-4A16-AE6F-9EE2046684A5}" dt="2020-11-20T18:24:42.346" v="1020" actId="26606"/>
          <ac:spMkLst>
            <pc:docMk/>
            <pc:sldMk cId="1833686157" sldId="261"/>
            <ac:spMk id="14" creationId="{CA6EF34F-3BAD-4CD8-B05E-03BA773AE864}"/>
          </ac:spMkLst>
        </pc:spChg>
        <pc:graphicFrameChg chg="add del">
          <ac:chgData name="Teplitz, Benjamin" userId="dcc42ddc-0e6d-4c36-9cbe-93d5da2a02d2" providerId="ADAL" clId="{55B8B558-3371-4A16-AE6F-9EE2046684A5}" dt="2020-11-20T18:24:34.797" v="1012" actId="26606"/>
          <ac:graphicFrameMkLst>
            <pc:docMk/>
            <pc:sldMk cId="1833686157" sldId="261"/>
            <ac:graphicFrameMk id="5" creationId="{47DEE809-F2B1-4F9D-8620-C3EB740DEC9F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24:36.985" v="1014" actId="26606"/>
          <ac:graphicFrameMkLst>
            <pc:docMk/>
            <pc:sldMk cId="1833686157" sldId="261"/>
            <ac:graphicFrameMk id="7" creationId="{C3C4FEAD-EAF4-4E5A-8DA3-E448CB0B3A4E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24:38.440" v="1016" actId="26606"/>
          <ac:graphicFrameMkLst>
            <pc:docMk/>
            <pc:sldMk cId="1833686157" sldId="261"/>
            <ac:graphicFrameMk id="9" creationId="{47DEE809-F2B1-4F9D-8620-C3EB740DEC9F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24:39.742" v="1018" actId="26606"/>
          <ac:graphicFrameMkLst>
            <pc:docMk/>
            <pc:sldMk cId="1833686157" sldId="261"/>
            <ac:graphicFrameMk id="11" creationId="{C3C4FEAD-EAF4-4E5A-8DA3-E448CB0B3A4E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24:42.346" v="1020" actId="26606"/>
          <ac:graphicFrameMkLst>
            <pc:docMk/>
            <pc:sldMk cId="1833686157" sldId="261"/>
            <ac:graphicFrameMk id="15" creationId="{3CAD9321-79B6-4349-92F9-18D6763A4296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24:48.097" v="1022" actId="26606"/>
          <ac:graphicFrameMkLst>
            <pc:docMk/>
            <pc:sldMk cId="1833686157" sldId="261"/>
            <ac:graphicFrameMk id="17" creationId="{47DEE809-F2B1-4F9D-8620-C3EB740DEC9F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24:56.110" v="1024" actId="26606"/>
          <ac:graphicFrameMkLst>
            <pc:docMk/>
            <pc:sldMk cId="1833686157" sldId="261"/>
            <ac:graphicFrameMk id="19" creationId="{C3C4FEAD-EAF4-4E5A-8DA3-E448CB0B3A4E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24:59.152" v="1026" actId="26606"/>
          <ac:graphicFrameMkLst>
            <pc:docMk/>
            <pc:sldMk cId="1833686157" sldId="261"/>
            <ac:graphicFrameMk id="21" creationId="{1F38BED0-5AFC-41B4-8C69-FF036999A891}"/>
          </ac:graphicFrameMkLst>
        </pc:graphicFrameChg>
        <pc:graphicFrameChg chg="add del">
          <ac:chgData name="Teplitz, Benjamin" userId="dcc42ddc-0e6d-4c36-9cbe-93d5da2a02d2" providerId="ADAL" clId="{55B8B558-3371-4A16-AE6F-9EE2046684A5}" dt="2020-11-20T18:25:03.981" v="1028" actId="26606"/>
          <ac:graphicFrameMkLst>
            <pc:docMk/>
            <pc:sldMk cId="1833686157" sldId="261"/>
            <ac:graphicFrameMk id="23" creationId="{CD73A785-4DDC-44AE-A77B-D36036198C35}"/>
          </ac:graphicFrameMkLst>
        </pc:graphicFrameChg>
        <pc:graphicFrameChg chg="add">
          <ac:chgData name="Teplitz, Benjamin" userId="dcc42ddc-0e6d-4c36-9cbe-93d5da2a02d2" providerId="ADAL" clId="{55B8B558-3371-4A16-AE6F-9EE2046684A5}" dt="2020-11-20T18:25:04.082" v="1029" actId="26606"/>
          <ac:graphicFrameMkLst>
            <pc:docMk/>
            <pc:sldMk cId="1833686157" sldId="261"/>
            <ac:graphicFrameMk id="25" creationId="{47DEE809-F2B1-4F9D-8620-C3EB740DEC9F}"/>
          </ac:graphicFrameMkLst>
        </pc:graphicFrameChg>
      </pc:sldChg>
      <pc:sldChg chg="add del">
        <pc:chgData name="Teplitz, Benjamin" userId="dcc42ddc-0e6d-4c36-9cbe-93d5da2a02d2" providerId="ADAL" clId="{55B8B558-3371-4A16-AE6F-9EE2046684A5}" dt="2020-11-20T18:46:44.271" v="1294" actId="2696"/>
        <pc:sldMkLst>
          <pc:docMk/>
          <pc:sldMk cId="894502621" sldId="262"/>
        </pc:sldMkLst>
      </pc:sldChg>
      <pc:sldChg chg="addSp delSp modSp add mod setBg setClrOvrMap">
        <pc:chgData name="Teplitz, Benjamin" userId="dcc42ddc-0e6d-4c36-9cbe-93d5da2a02d2" providerId="ADAL" clId="{55B8B558-3371-4A16-AE6F-9EE2046684A5}" dt="2020-11-20T18:49:08.053" v="1334" actId="1076"/>
        <pc:sldMkLst>
          <pc:docMk/>
          <pc:sldMk cId="1478791154" sldId="262"/>
        </pc:sldMkLst>
        <pc:spChg chg="mod">
          <ac:chgData name="Teplitz, Benjamin" userId="dcc42ddc-0e6d-4c36-9cbe-93d5da2a02d2" providerId="ADAL" clId="{55B8B558-3371-4A16-AE6F-9EE2046684A5}" dt="2020-11-20T18:48:17.171" v="1328" actId="26606"/>
          <ac:spMkLst>
            <pc:docMk/>
            <pc:sldMk cId="1478791154" sldId="262"/>
            <ac:spMk id="2" creationId="{A47E0A5F-22CE-4185-9B04-4029597291D7}"/>
          </ac:spMkLst>
        </pc:spChg>
        <pc:spChg chg="mod">
          <ac:chgData name="Teplitz, Benjamin" userId="dcc42ddc-0e6d-4c36-9cbe-93d5da2a02d2" providerId="ADAL" clId="{55B8B558-3371-4A16-AE6F-9EE2046684A5}" dt="2020-11-20T18:49:08.053" v="1334" actId="1076"/>
          <ac:spMkLst>
            <pc:docMk/>
            <pc:sldMk cId="1478791154" sldId="262"/>
            <ac:spMk id="3" creationId="{03E396C0-C744-4D1B-932B-4EF9FAB79EAA}"/>
          </ac:spMkLst>
        </pc:spChg>
        <pc:spChg chg="add del">
          <ac:chgData name="Teplitz, Benjamin" userId="dcc42ddc-0e6d-4c36-9cbe-93d5da2a02d2" providerId="ADAL" clId="{55B8B558-3371-4A16-AE6F-9EE2046684A5}" dt="2020-11-20T18:48:02.926" v="1321" actId="26606"/>
          <ac:spMkLst>
            <pc:docMk/>
            <pc:sldMk cId="1478791154" sldId="262"/>
            <ac:spMk id="8" creationId="{0B9607A7-C194-45C1-9EA4-D513E02DCF36}"/>
          </ac:spMkLst>
        </pc:spChg>
        <pc:spChg chg="add del">
          <ac:chgData name="Teplitz, Benjamin" userId="dcc42ddc-0e6d-4c36-9cbe-93d5da2a02d2" providerId="ADAL" clId="{55B8B558-3371-4A16-AE6F-9EE2046684A5}" dt="2020-11-20T18:48:02.926" v="1321" actId="26606"/>
          <ac:spMkLst>
            <pc:docMk/>
            <pc:sldMk cId="1478791154" sldId="262"/>
            <ac:spMk id="10" creationId="{CBFF659F-D040-4A67-B951-3D6D61BB1FDE}"/>
          </ac:spMkLst>
        </pc:spChg>
        <pc:spChg chg="add del">
          <ac:chgData name="Teplitz, Benjamin" userId="dcc42ddc-0e6d-4c36-9cbe-93d5da2a02d2" providerId="ADAL" clId="{55B8B558-3371-4A16-AE6F-9EE2046684A5}" dt="2020-11-20T18:48:06.911" v="1323" actId="26606"/>
          <ac:spMkLst>
            <pc:docMk/>
            <pc:sldMk cId="1478791154" sldId="262"/>
            <ac:spMk id="12" creationId="{089A69AF-D57B-49B4-886C-D4A5DC194421}"/>
          </ac:spMkLst>
        </pc:spChg>
        <pc:spChg chg="add del">
          <ac:chgData name="Teplitz, Benjamin" userId="dcc42ddc-0e6d-4c36-9cbe-93d5da2a02d2" providerId="ADAL" clId="{55B8B558-3371-4A16-AE6F-9EE2046684A5}" dt="2020-11-20T18:48:06.911" v="1323" actId="26606"/>
          <ac:spMkLst>
            <pc:docMk/>
            <pc:sldMk cId="1478791154" sldId="262"/>
            <ac:spMk id="13" creationId="{68F2977E-E0AE-4EB4-A059-59E908EB862A}"/>
          </ac:spMkLst>
        </pc:spChg>
        <pc:spChg chg="add del">
          <ac:chgData name="Teplitz, Benjamin" userId="dcc42ddc-0e6d-4c36-9cbe-93d5da2a02d2" providerId="ADAL" clId="{55B8B558-3371-4A16-AE6F-9EE2046684A5}" dt="2020-11-20T18:48:08.487" v="1325" actId="26606"/>
          <ac:spMkLst>
            <pc:docMk/>
            <pc:sldMk cId="1478791154" sldId="262"/>
            <ac:spMk id="15" creationId="{F1E0D4A3-ECB8-4689-ABDB-9CE848CE83B9}"/>
          </ac:spMkLst>
        </pc:spChg>
        <pc:spChg chg="add del">
          <ac:chgData name="Teplitz, Benjamin" userId="dcc42ddc-0e6d-4c36-9cbe-93d5da2a02d2" providerId="ADAL" clId="{55B8B558-3371-4A16-AE6F-9EE2046684A5}" dt="2020-11-20T18:48:08.487" v="1325" actId="26606"/>
          <ac:spMkLst>
            <pc:docMk/>
            <pc:sldMk cId="1478791154" sldId="262"/>
            <ac:spMk id="16" creationId="{8854772B-9C8F-4037-89E0-3A45208AB395}"/>
          </ac:spMkLst>
        </pc:spChg>
        <pc:spChg chg="add del">
          <ac:chgData name="Teplitz, Benjamin" userId="dcc42ddc-0e6d-4c36-9cbe-93d5da2a02d2" providerId="ADAL" clId="{55B8B558-3371-4A16-AE6F-9EE2046684A5}" dt="2020-11-20T18:48:17.154" v="1327" actId="26606"/>
          <ac:spMkLst>
            <pc:docMk/>
            <pc:sldMk cId="1478791154" sldId="262"/>
            <ac:spMk id="18" creationId="{35C44DBB-AD7C-4682-B258-6367305D207B}"/>
          </ac:spMkLst>
        </pc:spChg>
        <pc:spChg chg="add">
          <ac:chgData name="Teplitz, Benjamin" userId="dcc42ddc-0e6d-4c36-9cbe-93d5da2a02d2" providerId="ADAL" clId="{55B8B558-3371-4A16-AE6F-9EE2046684A5}" dt="2020-11-20T18:48:17.171" v="1328" actId="26606"/>
          <ac:spMkLst>
            <pc:docMk/>
            <pc:sldMk cId="1478791154" sldId="262"/>
            <ac:spMk id="21" creationId="{089A69AF-D57B-49B4-886C-D4A5DC194421}"/>
          </ac:spMkLst>
        </pc:spChg>
        <pc:spChg chg="add">
          <ac:chgData name="Teplitz, Benjamin" userId="dcc42ddc-0e6d-4c36-9cbe-93d5da2a02d2" providerId="ADAL" clId="{55B8B558-3371-4A16-AE6F-9EE2046684A5}" dt="2020-11-20T18:48:17.171" v="1328" actId="26606"/>
          <ac:spMkLst>
            <pc:docMk/>
            <pc:sldMk cId="1478791154" sldId="262"/>
            <ac:spMk id="22" creationId="{CABDC08D-6093-4397-92D4-54D00E2BB1C2}"/>
          </ac:spMkLst>
        </pc:spChg>
        <pc:cxnChg chg="add del">
          <ac:chgData name="Teplitz, Benjamin" userId="dcc42ddc-0e6d-4c36-9cbe-93d5da2a02d2" providerId="ADAL" clId="{55B8B558-3371-4A16-AE6F-9EE2046684A5}" dt="2020-11-20T18:48:17.154" v="1327" actId="26606"/>
          <ac:cxnSpMkLst>
            <pc:docMk/>
            <pc:sldMk cId="1478791154" sldId="262"/>
            <ac:cxnSpMk id="19" creationId="{A1CED323-FAF0-4E0B-8717-FC1F468A28FE}"/>
          </ac:cxnSpMkLst>
        </pc:cxnChg>
      </pc:sldChg>
    </pc:docChg>
  </pc:docChgLst>
  <pc:docChgLst>
    <pc:chgData name="Teplitz, Benjamin" userId="dcc42ddc-0e6d-4c36-9cbe-93d5da2a02d2" providerId="ADAL" clId="{EA35DB2F-B1B9-7041-8D60-84598134E350}"/>
    <pc:docChg chg="undo custSel modSld">
      <pc:chgData name="Teplitz, Benjamin" userId="dcc42ddc-0e6d-4c36-9cbe-93d5da2a02d2" providerId="ADAL" clId="{EA35DB2F-B1B9-7041-8D60-84598134E350}" dt="2020-12-15T21:18:28.036" v="4" actId="20577"/>
      <pc:docMkLst>
        <pc:docMk/>
      </pc:docMkLst>
      <pc:sldChg chg="modSp">
        <pc:chgData name="Teplitz, Benjamin" userId="dcc42ddc-0e6d-4c36-9cbe-93d5da2a02d2" providerId="ADAL" clId="{EA35DB2F-B1B9-7041-8D60-84598134E350}" dt="2020-12-15T21:18:28.036" v="4" actId="20577"/>
        <pc:sldMkLst>
          <pc:docMk/>
          <pc:sldMk cId="2446149305" sldId="263"/>
        </pc:sldMkLst>
        <pc:spChg chg="mod">
          <ac:chgData name="Teplitz, Benjamin" userId="dcc42ddc-0e6d-4c36-9cbe-93d5da2a02d2" providerId="ADAL" clId="{EA35DB2F-B1B9-7041-8D60-84598134E350}" dt="2020-12-15T21:18:17.251" v="1" actId="1076"/>
          <ac:spMkLst>
            <pc:docMk/>
            <pc:sldMk cId="2446149305" sldId="263"/>
            <ac:spMk id="2" creationId="{B90D4EF7-B17A-4322-AF62-2A2F613E45D9}"/>
          </ac:spMkLst>
        </pc:spChg>
        <pc:spChg chg="mod">
          <ac:chgData name="Teplitz, Benjamin" userId="dcc42ddc-0e6d-4c36-9cbe-93d5da2a02d2" providerId="ADAL" clId="{EA35DB2F-B1B9-7041-8D60-84598134E350}" dt="2020-12-15T21:18:28.036" v="4" actId="20577"/>
          <ac:spMkLst>
            <pc:docMk/>
            <pc:sldMk cId="2446149305" sldId="263"/>
            <ac:spMk id="3" creationId="{B9E2B224-E888-4FBE-9443-260192606584}"/>
          </ac:spMkLst>
        </pc:spChg>
      </pc:sldChg>
    </pc:docChg>
  </pc:docChgLst>
  <pc:docChgLst>
    <pc:chgData name="Teplitz, Benjamin" userId="S::2310004@ststudents.org::dcc42ddc-0e6d-4c36-9cbe-93d5da2a02d2" providerId="AD" clId="Web-{23BD245D-F70C-82C3-6C16-27C8A5963A59}"/>
    <pc:docChg chg="modSld">
      <pc:chgData name="Teplitz, Benjamin" userId="S::2310004@ststudents.org::dcc42ddc-0e6d-4c36-9cbe-93d5da2a02d2" providerId="AD" clId="Web-{23BD245D-F70C-82C3-6C16-27C8A5963A59}" dt="2020-12-15T21:18:27.932" v="12" actId="20577"/>
      <pc:docMkLst>
        <pc:docMk/>
      </pc:docMkLst>
      <pc:sldChg chg="modSp">
        <pc:chgData name="Teplitz, Benjamin" userId="S::2310004@ststudents.org::dcc42ddc-0e6d-4c36-9cbe-93d5da2a02d2" providerId="AD" clId="Web-{23BD245D-F70C-82C3-6C16-27C8A5963A59}" dt="2020-12-15T21:14:18.004" v="10" actId="20577"/>
        <pc:sldMkLst>
          <pc:docMk/>
          <pc:sldMk cId="2446149305" sldId="263"/>
        </pc:sldMkLst>
        <pc:spChg chg="mod">
          <ac:chgData name="Teplitz, Benjamin" userId="S::2310004@ststudents.org::dcc42ddc-0e6d-4c36-9cbe-93d5da2a02d2" providerId="AD" clId="Web-{23BD245D-F70C-82C3-6C16-27C8A5963A59}" dt="2020-12-15T21:14:18.004" v="10" actId="20577"/>
          <ac:spMkLst>
            <pc:docMk/>
            <pc:sldMk cId="2446149305" sldId="263"/>
            <ac:spMk id="3" creationId="{B9E2B224-E888-4FBE-9443-260192606584}"/>
          </ac:spMkLst>
        </pc:spChg>
      </pc:sldChg>
    </pc:docChg>
  </pc:docChgLst>
  <pc:docChgLst>
    <pc:chgData name="Teplitz, Benjamin" userId="S::2310004@ststudents.org::dcc42ddc-0e6d-4c36-9cbe-93d5da2a02d2" providerId="AD" clId="Web-{AAC7B2EE-3F2C-8119-A53C-63A6E9D82A72}"/>
    <pc:docChg chg="addSld modSld">
      <pc:chgData name="Teplitz, Benjamin" userId="S::2310004@ststudents.org::dcc42ddc-0e6d-4c36-9cbe-93d5da2a02d2" providerId="AD" clId="Web-{AAC7B2EE-3F2C-8119-A53C-63A6E9D82A72}" dt="2022-01-13T18:28:01.797" v="199" actId="20577"/>
      <pc:docMkLst>
        <pc:docMk/>
      </pc:docMkLst>
      <pc:sldChg chg="modSp">
        <pc:chgData name="Teplitz, Benjamin" userId="S::2310004@ststudents.org::dcc42ddc-0e6d-4c36-9cbe-93d5da2a02d2" providerId="AD" clId="Web-{AAC7B2EE-3F2C-8119-A53C-63A6E9D82A72}" dt="2022-01-13T18:23:50.664" v="39" actId="20577"/>
        <pc:sldMkLst>
          <pc:docMk/>
          <pc:sldMk cId="424297883" sldId="258"/>
        </pc:sldMkLst>
        <pc:graphicFrameChg chg="modGraphic">
          <ac:chgData name="Teplitz, Benjamin" userId="S::2310004@ststudents.org::dcc42ddc-0e6d-4c36-9cbe-93d5da2a02d2" providerId="AD" clId="Web-{AAC7B2EE-3F2C-8119-A53C-63A6E9D82A72}" dt="2022-01-13T18:23:50.664" v="39" actId="20577"/>
          <ac:graphicFrameMkLst>
            <pc:docMk/>
            <pc:sldMk cId="424297883" sldId="258"/>
            <ac:graphicFrameMk id="7" creationId="{957CA1C6-4ABB-40F3-A6F9-CBE3CD42BA1A}"/>
          </ac:graphicFrameMkLst>
        </pc:graphicFrameChg>
      </pc:sldChg>
      <pc:sldChg chg="modSp">
        <pc:chgData name="Teplitz, Benjamin" userId="S::2310004@ststudents.org::dcc42ddc-0e6d-4c36-9cbe-93d5da2a02d2" providerId="AD" clId="Web-{AAC7B2EE-3F2C-8119-A53C-63A6E9D82A72}" dt="2022-01-13T18:22:41.709" v="4" actId="20577"/>
        <pc:sldMkLst>
          <pc:docMk/>
          <pc:sldMk cId="3045800811" sldId="260"/>
        </pc:sldMkLst>
        <pc:graphicFrameChg chg="modGraphic">
          <ac:chgData name="Teplitz, Benjamin" userId="S::2310004@ststudents.org::dcc42ddc-0e6d-4c36-9cbe-93d5da2a02d2" providerId="AD" clId="Web-{AAC7B2EE-3F2C-8119-A53C-63A6E9D82A72}" dt="2022-01-13T18:22:41.709" v="4" actId="20577"/>
          <ac:graphicFrameMkLst>
            <pc:docMk/>
            <pc:sldMk cId="3045800811" sldId="260"/>
            <ac:graphicFrameMk id="41" creationId="{EF62CF32-F41E-446B-9A4C-DC8C96E04DFE}"/>
          </ac:graphicFrameMkLst>
        </pc:graphicFrameChg>
      </pc:sldChg>
      <pc:sldChg chg="modSp">
        <pc:chgData name="Teplitz, Benjamin" userId="S::2310004@ststudents.org::dcc42ddc-0e6d-4c36-9cbe-93d5da2a02d2" providerId="AD" clId="Web-{AAC7B2EE-3F2C-8119-A53C-63A6E9D82A72}" dt="2022-01-13T18:25:17.339" v="106" actId="20577"/>
        <pc:sldMkLst>
          <pc:docMk/>
          <pc:sldMk cId="1478791154" sldId="262"/>
        </pc:sldMkLst>
        <pc:spChg chg="mod">
          <ac:chgData name="Teplitz, Benjamin" userId="S::2310004@ststudents.org::dcc42ddc-0e6d-4c36-9cbe-93d5da2a02d2" providerId="AD" clId="Web-{AAC7B2EE-3F2C-8119-A53C-63A6E9D82A72}" dt="2022-01-13T18:25:17.339" v="106" actId="20577"/>
          <ac:spMkLst>
            <pc:docMk/>
            <pc:sldMk cId="1478791154" sldId="262"/>
            <ac:spMk id="3" creationId="{03E396C0-C744-4D1B-932B-4EF9FAB79EAA}"/>
          </ac:spMkLst>
        </pc:spChg>
      </pc:sldChg>
      <pc:sldChg chg="modSp new">
        <pc:chgData name="Teplitz, Benjamin" userId="S::2310004@ststudents.org::dcc42ddc-0e6d-4c36-9cbe-93d5da2a02d2" providerId="AD" clId="Web-{AAC7B2EE-3F2C-8119-A53C-63A6E9D82A72}" dt="2022-01-13T18:28:01.797" v="199" actId="20577"/>
        <pc:sldMkLst>
          <pc:docMk/>
          <pc:sldMk cId="2784379748" sldId="267"/>
        </pc:sldMkLst>
        <pc:spChg chg="mod">
          <ac:chgData name="Teplitz, Benjamin" userId="S::2310004@ststudents.org::dcc42ddc-0e6d-4c36-9cbe-93d5da2a02d2" providerId="AD" clId="Web-{AAC7B2EE-3F2C-8119-A53C-63A6E9D82A72}" dt="2022-01-13T18:27:16.498" v="135" actId="20577"/>
          <ac:spMkLst>
            <pc:docMk/>
            <pc:sldMk cId="2784379748" sldId="267"/>
            <ac:spMk id="2" creationId="{F792A7C8-2165-4979-B23D-17669589130F}"/>
          </ac:spMkLst>
        </pc:spChg>
        <pc:spChg chg="mod">
          <ac:chgData name="Teplitz, Benjamin" userId="S::2310004@ststudents.org::dcc42ddc-0e6d-4c36-9cbe-93d5da2a02d2" providerId="AD" clId="Web-{AAC7B2EE-3F2C-8119-A53C-63A6E9D82A72}" dt="2022-01-13T18:28:01.797" v="199" actId="20577"/>
          <ac:spMkLst>
            <pc:docMk/>
            <pc:sldMk cId="2784379748" sldId="267"/>
            <ac:spMk id="3" creationId="{2C1C5739-7D96-4C22-B1FB-F6E62ADF3EA1}"/>
          </ac:spMkLst>
        </pc:spChg>
      </pc:sldChg>
    </pc:docChg>
  </pc:docChgLst>
  <pc:docChgLst>
    <pc:chgData name="Waters, Ava" userId="4def037b-c586-4c16-861c-551c75b775de" providerId="ADAL" clId="{2DB70728-498A-4399-B030-17617D2F9E04}"/>
    <pc:docChg chg="undo custSel addSld delSld modSld">
      <pc:chgData name="Waters, Ava" userId="4def037b-c586-4c16-861c-551c75b775de" providerId="ADAL" clId="{2DB70728-498A-4399-B030-17617D2F9E04}" dt="2020-11-20T18:49:24.433" v="858" actId="47"/>
      <pc:docMkLst>
        <pc:docMk/>
      </pc:docMkLst>
      <pc:sldChg chg="addSp delSp modSp new mod">
        <pc:chgData name="Waters, Ava" userId="4def037b-c586-4c16-861c-551c75b775de" providerId="ADAL" clId="{2DB70728-498A-4399-B030-17617D2F9E04}" dt="2020-11-20T18:23:12.371" v="642" actId="208"/>
        <pc:sldMkLst>
          <pc:docMk/>
          <pc:sldMk cId="722363227" sldId="257"/>
        </pc:sldMkLst>
        <pc:spChg chg="mod">
          <ac:chgData name="Waters, Ava" userId="4def037b-c586-4c16-861c-551c75b775de" providerId="ADAL" clId="{2DB70728-498A-4399-B030-17617D2F9E04}" dt="2020-11-20T18:01:07.042" v="18" actId="404"/>
          <ac:spMkLst>
            <pc:docMk/>
            <pc:sldMk cId="722363227" sldId="257"/>
            <ac:spMk id="2" creationId="{E62FB0D9-1319-41B2-BBCA-66E79976C171}"/>
          </ac:spMkLst>
        </pc:spChg>
        <pc:spChg chg="del mod">
          <ac:chgData name="Waters, Ava" userId="4def037b-c586-4c16-861c-551c75b775de" providerId="ADAL" clId="{2DB70728-498A-4399-B030-17617D2F9E04}" dt="2020-11-20T18:00:01.479" v="13" actId="478"/>
          <ac:spMkLst>
            <pc:docMk/>
            <pc:sldMk cId="722363227" sldId="257"/>
            <ac:spMk id="3" creationId="{5E01D618-1E2C-4A7D-9AA7-F5D06F4D2158}"/>
          </ac:spMkLst>
        </pc:spChg>
        <pc:spChg chg="add mod">
          <ac:chgData name="Waters, Ava" userId="4def037b-c586-4c16-861c-551c75b775de" providerId="ADAL" clId="{2DB70728-498A-4399-B030-17617D2F9E04}" dt="2020-11-20T18:07:54.923" v="386" actId="14100"/>
          <ac:spMkLst>
            <pc:docMk/>
            <pc:sldMk cId="722363227" sldId="257"/>
            <ac:spMk id="4" creationId="{6A8CECD2-4719-4DE1-B79B-E8407360785F}"/>
          </ac:spMkLst>
        </pc:spChg>
        <pc:spChg chg="add del mod">
          <ac:chgData name="Waters, Ava" userId="4def037b-c586-4c16-861c-551c75b775de" providerId="ADAL" clId="{2DB70728-498A-4399-B030-17617D2F9E04}" dt="2020-11-20T18:07:45.143" v="385"/>
          <ac:spMkLst>
            <pc:docMk/>
            <pc:sldMk cId="722363227" sldId="257"/>
            <ac:spMk id="5" creationId="{20EEFBB9-197D-456E-AC16-6EC191A5876F}"/>
          </ac:spMkLst>
        </pc:spChg>
        <pc:spChg chg="add mod">
          <ac:chgData name="Waters, Ava" userId="4def037b-c586-4c16-861c-551c75b775de" providerId="ADAL" clId="{2DB70728-498A-4399-B030-17617D2F9E04}" dt="2020-11-20T18:21:43.219" v="638" actId="1076"/>
          <ac:spMkLst>
            <pc:docMk/>
            <pc:sldMk cId="722363227" sldId="257"/>
            <ac:spMk id="6" creationId="{1751ECB6-D974-4ADE-878B-65EA82EAD712}"/>
          </ac:spMkLst>
        </pc:spChg>
        <pc:spChg chg="add mod">
          <ac:chgData name="Waters, Ava" userId="4def037b-c586-4c16-861c-551c75b775de" providerId="ADAL" clId="{2DB70728-498A-4399-B030-17617D2F9E04}" dt="2020-11-20T18:15:14.398" v="564" actId="1076"/>
          <ac:spMkLst>
            <pc:docMk/>
            <pc:sldMk cId="722363227" sldId="257"/>
            <ac:spMk id="7" creationId="{3DD93975-4E78-4BA2-818D-D7C66E075FBF}"/>
          </ac:spMkLst>
        </pc:spChg>
        <pc:spChg chg="add mod">
          <ac:chgData name="Waters, Ava" userId="4def037b-c586-4c16-861c-551c75b775de" providerId="ADAL" clId="{2DB70728-498A-4399-B030-17617D2F9E04}" dt="2020-11-20T18:18:50.009" v="624" actId="207"/>
          <ac:spMkLst>
            <pc:docMk/>
            <pc:sldMk cId="722363227" sldId="257"/>
            <ac:spMk id="9" creationId="{CF7BC799-EC83-4939-BD95-9AB82DD8512D}"/>
          </ac:spMkLst>
        </pc:spChg>
        <pc:spChg chg="add mod ord">
          <ac:chgData name="Waters, Ava" userId="4def037b-c586-4c16-861c-551c75b775de" providerId="ADAL" clId="{2DB70728-498A-4399-B030-17617D2F9E04}" dt="2020-11-20T18:18:33.253" v="622" actId="1076"/>
          <ac:spMkLst>
            <pc:docMk/>
            <pc:sldMk cId="722363227" sldId="257"/>
            <ac:spMk id="10" creationId="{89E8B636-B53F-49F6-9114-BFD1DDFFFF5E}"/>
          </ac:spMkLst>
        </pc:spChg>
        <pc:spChg chg="add del mod">
          <ac:chgData name="Waters, Ava" userId="4def037b-c586-4c16-861c-551c75b775de" providerId="ADAL" clId="{2DB70728-498A-4399-B030-17617D2F9E04}" dt="2020-11-20T18:19:25.287" v="628" actId="478"/>
          <ac:spMkLst>
            <pc:docMk/>
            <pc:sldMk cId="722363227" sldId="257"/>
            <ac:spMk id="13" creationId="{B8836599-DDBA-46E5-A314-F60ED4880C3E}"/>
          </ac:spMkLst>
        </pc:spChg>
        <pc:spChg chg="add mod">
          <ac:chgData name="Waters, Ava" userId="4def037b-c586-4c16-861c-551c75b775de" providerId="ADAL" clId="{2DB70728-498A-4399-B030-17617D2F9E04}" dt="2020-11-20T18:23:12.371" v="642" actId="208"/>
          <ac:spMkLst>
            <pc:docMk/>
            <pc:sldMk cId="722363227" sldId="257"/>
            <ac:spMk id="14" creationId="{1F50F90F-BD4F-4B08-8291-EC798B06CCAD}"/>
          </ac:spMkLst>
        </pc:spChg>
        <pc:picChg chg="add mod modCrop">
          <ac:chgData name="Waters, Ava" userId="4def037b-c586-4c16-861c-551c75b775de" providerId="ADAL" clId="{2DB70728-498A-4399-B030-17617D2F9E04}" dt="2020-11-20T18:15:54.857" v="570" actId="1076"/>
          <ac:picMkLst>
            <pc:docMk/>
            <pc:sldMk cId="722363227" sldId="257"/>
            <ac:picMk id="8" creationId="{0CFD9DFA-EC07-4F8C-86AB-C45860652502}"/>
          </ac:picMkLst>
        </pc:picChg>
        <pc:picChg chg="add mod">
          <ac:chgData name="Waters, Ava" userId="4def037b-c586-4c16-861c-551c75b775de" providerId="ADAL" clId="{2DB70728-498A-4399-B030-17617D2F9E04}" dt="2020-11-20T18:19:38.658" v="632" actId="14100"/>
          <ac:picMkLst>
            <pc:docMk/>
            <pc:sldMk cId="722363227" sldId="257"/>
            <ac:picMk id="12" creationId="{F36631F8-1067-45D0-8761-D965803EC000}"/>
          </ac:picMkLst>
        </pc:picChg>
      </pc:sldChg>
      <pc:sldChg chg="addSp delSp modSp del mod setBg modClrScheme chgLayout">
        <pc:chgData name="Waters, Ava" userId="4def037b-c586-4c16-861c-551c75b775de" providerId="ADAL" clId="{2DB70728-498A-4399-B030-17617D2F9E04}" dt="2020-11-20T18:49:24.433" v="858" actId="47"/>
        <pc:sldMkLst>
          <pc:docMk/>
          <pc:sldMk cId="3779153654" sldId="259"/>
        </pc:sldMkLst>
        <pc:spChg chg="mod ord">
          <ac:chgData name="Waters, Ava" userId="4def037b-c586-4c16-861c-551c75b775de" providerId="ADAL" clId="{2DB70728-498A-4399-B030-17617D2F9E04}" dt="2020-11-20T18:28:07.186" v="688" actId="1076"/>
          <ac:spMkLst>
            <pc:docMk/>
            <pc:sldMk cId="3779153654" sldId="259"/>
            <ac:spMk id="2" creationId="{8DF14A0E-F441-4F86-B637-FED8F6EBF99A}"/>
          </ac:spMkLst>
        </pc:spChg>
        <pc:spChg chg="mod ord">
          <ac:chgData name="Waters, Ava" userId="4def037b-c586-4c16-861c-551c75b775de" providerId="ADAL" clId="{2DB70728-498A-4399-B030-17617D2F9E04}" dt="2020-11-20T18:32:36.710" v="764" actId="14100"/>
          <ac:spMkLst>
            <pc:docMk/>
            <pc:sldMk cId="3779153654" sldId="259"/>
            <ac:spMk id="3" creationId="{B9F9228F-8564-4C9F-9494-83C893843435}"/>
          </ac:spMkLst>
        </pc:spChg>
        <pc:spChg chg="add del">
          <ac:chgData name="Waters, Ava" userId="4def037b-c586-4c16-861c-551c75b775de" providerId="ADAL" clId="{2DB70728-498A-4399-B030-17617D2F9E04}" dt="2020-11-20T18:26:17.134" v="665" actId="11529"/>
          <ac:spMkLst>
            <pc:docMk/>
            <pc:sldMk cId="3779153654" sldId="259"/>
            <ac:spMk id="4" creationId="{CB5AC22C-D040-4069-AE42-FF8A59B8801C}"/>
          </ac:spMkLst>
        </pc:spChg>
        <pc:spChg chg="add del mod ord">
          <ac:chgData name="Waters, Ava" userId="4def037b-c586-4c16-861c-551c75b775de" providerId="ADAL" clId="{2DB70728-498A-4399-B030-17617D2F9E04}" dt="2020-11-20T18:26:16.632" v="663" actId="11529"/>
          <ac:spMkLst>
            <pc:docMk/>
            <pc:sldMk cId="3779153654" sldId="259"/>
            <ac:spMk id="5" creationId="{5EB23DD0-F78C-408F-AE70-B5477E82D84B}"/>
          </ac:spMkLst>
        </pc:spChg>
        <pc:spChg chg="add del mod ord">
          <ac:chgData name="Waters, Ava" userId="4def037b-c586-4c16-861c-551c75b775de" providerId="ADAL" clId="{2DB70728-498A-4399-B030-17617D2F9E04}" dt="2020-11-20T18:27:49.358" v="685" actId="478"/>
          <ac:spMkLst>
            <pc:docMk/>
            <pc:sldMk cId="3779153654" sldId="259"/>
            <ac:spMk id="6" creationId="{470DBD3E-3587-4304-AF52-FE73FAA6168F}"/>
          </ac:spMkLst>
        </pc:spChg>
        <pc:spChg chg="add del mod ord">
          <ac:chgData name="Waters, Ava" userId="4def037b-c586-4c16-861c-551c75b775de" providerId="ADAL" clId="{2DB70728-498A-4399-B030-17617D2F9E04}" dt="2020-11-20T18:27:08.935" v="675" actId="478"/>
          <ac:spMkLst>
            <pc:docMk/>
            <pc:sldMk cId="3779153654" sldId="259"/>
            <ac:spMk id="7" creationId="{7B16C2B6-8653-4EA4-9015-2CCB6BB8DD9F}"/>
          </ac:spMkLst>
        </pc:spChg>
        <pc:spChg chg="add del">
          <ac:chgData name="Waters, Ava" userId="4def037b-c586-4c16-861c-551c75b775de" providerId="ADAL" clId="{2DB70728-498A-4399-B030-17617D2F9E04}" dt="2020-11-20T18:26:17.382" v="666" actId="26606"/>
          <ac:spMkLst>
            <pc:docMk/>
            <pc:sldMk cId="3779153654" sldId="259"/>
            <ac:spMk id="8" creationId="{35C44DBB-AD7C-4682-B258-6367305D207B}"/>
          </ac:spMkLst>
        </pc:spChg>
        <pc:spChg chg="add del mod ord">
          <ac:chgData name="Waters, Ava" userId="4def037b-c586-4c16-861c-551c75b775de" providerId="ADAL" clId="{2DB70728-498A-4399-B030-17617D2F9E04}" dt="2020-11-20T18:27:58.665" v="686" actId="700"/>
          <ac:spMkLst>
            <pc:docMk/>
            <pc:sldMk cId="3779153654" sldId="259"/>
            <ac:spMk id="9" creationId="{FFAB035A-E050-4656-8839-62BD0AC2E3BF}"/>
          </ac:spMkLst>
        </pc:spChg>
        <pc:spChg chg="add del mod ord">
          <ac:chgData name="Waters, Ava" userId="4def037b-c586-4c16-861c-551c75b775de" providerId="ADAL" clId="{2DB70728-498A-4399-B030-17617D2F9E04}" dt="2020-11-20T18:28:29.243" v="697" actId="478"/>
          <ac:spMkLst>
            <pc:docMk/>
            <pc:sldMk cId="3779153654" sldId="259"/>
            <ac:spMk id="11" creationId="{1D703CB1-C177-451E-9697-BB4822B88840}"/>
          </ac:spMkLst>
        </pc:spChg>
        <pc:spChg chg="add mod ord">
          <ac:chgData name="Waters, Ava" userId="4def037b-c586-4c16-861c-551c75b775de" providerId="ADAL" clId="{2DB70728-498A-4399-B030-17617D2F9E04}" dt="2020-11-20T18:30:02.743" v="709" actId="1076"/>
          <ac:spMkLst>
            <pc:docMk/>
            <pc:sldMk cId="3779153654" sldId="259"/>
            <ac:spMk id="12" creationId="{AEAC1037-D44F-41BE-95F5-CD0EF585E63F}"/>
          </ac:spMkLst>
        </pc:spChg>
        <pc:spChg chg="add mod ord">
          <ac:chgData name="Waters, Ava" userId="4def037b-c586-4c16-861c-551c75b775de" providerId="ADAL" clId="{2DB70728-498A-4399-B030-17617D2F9E04}" dt="2020-11-20T18:29:58.795" v="708" actId="1076"/>
          <ac:spMkLst>
            <pc:docMk/>
            <pc:sldMk cId="3779153654" sldId="259"/>
            <ac:spMk id="13" creationId="{C458B261-4D38-4C86-8FA6-87D03B1CE49D}"/>
          </ac:spMkLst>
        </pc:spChg>
        <pc:spChg chg="add del mod">
          <ac:chgData name="Waters, Ava" userId="4def037b-c586-4c16-861c-551c75b775de" providerId="ADAL" clId="{2DB70728-498A-4399-B030-17617D2F9E04}" dt="2020-11-20T18:33:05.726" v="770" actId="478"/>
          <ac:spMkLst>
            <pc:docMk/>
            <pc:sldMk cId="3779153654" sldId="259"/>
            <ac:spMk id="15" creationId="{3FC56851-1DC4-4AA3-99EF-DD0FEB1A46F5}"/>
          </ac:spMkLst>
        </pc:spChg>
        <pc:spChg chg="add mod">
          <ac:chgData name="Waters, Ava" userId="4def037b-c586-4c16-861c-551c75b775de" providerId="ADAL" clId="{2DB70728-498A-4399-B030-17617D2F9E04}" dt="2020-11-20T18:32:25.521" v="763" actId="113"/>
          <ac:spMkLst>
            <pc:docMk/>
            <pc:sldMk cId="3779153654" sldId="259"/>
            <ac:spMk id="20" creationId="{D4DED5C6-6117-40EF-8911-B9C011061322}"/>
          </ac:spMkLst>
        </pc:spChg>
        <pc:spChg chg="add mod">
          <ac:chgData name="Waters, Ava" userId="4def037b-c586-4c16-861c-551c75b775de" providerId="ADAL" clId="{2DB70728-498A-4399-B030-17617D2F9E04}" dt="2020-11-20T18:32:57.516" v="768" actId="113"/>
          <ac:spMkLst>
            <pc:docMk/>
            <pc:sldMk cId="3779153654" sldId="259"/>
            <ac:spMk id="21" creationId="{97833D33-16AC-463C-B8E2-462ECAB42990}"/>
          </ac:spMkLst>
        </pc:spChg>
        <pc:spChg chg="add del mod">
          <ac:chgData name="Waters, Ava" userId="4def037b-c586-4c16-861c-551c75b775de" providerId="ADAL" clId="{2DB70728-498A-4399-B030-17617D2F9E04}" dt="2020-11-20T18:36:23.103" v="785" actId="478"/>
          <ac:spMkLst>
            <pc:docMk/>
            <pc:sldMk cId="3779153654" sldId="259"/>
            <ac:spMk id="26" creationId="{83DF246D-A91D-4164-AF3F-3CBE6C9C5C78}"/>
          </ac:spMkLst>
        </pc:spChg>
        <pc:spChg chg="add mod">
          <ac:chgData name="Waters, Ava" userId="4def037b-c586-4c16-861c-551c75b775de" providerId="ADAL" clId="{2DB70728-498A-4399-B030-17617D2F9E04}" dt="2020-11-20T18:40:32.717" v="844" actId="14100"/>
          <ac:spMkLst>
            <pc:docMk/>
            <pc:sldMk cId="3779153654" sldId="259"/>
            <ac:spMk id="29" creationId="{49D12749-56A1-4575-B7CF-CAB4010C7D98}"/>
          </ac:spMkLst>
        </pc:spChg>
        <pc:picChg chg="add mod">
          <ac:chgData name="Waters, Ava" userId="4def037b-c586-4c16-861c-551c75b775de" providerId="ADAL" clId="{2DB70728-498A-4399-B030-17617D2F9E04}" dt="2020-11-20T18:31:31.656" v="756" actId="207"/>
          <ac:picMkLst>
            <pc:docMk/>
            <pc:sldMk cId="3779153654" sldId="259"/>
            <ac:picMk id="17" creationId="{188EF16A-91A3-444B-8FC8-A85682D534A7}"/>
          </ac:picMkLst>
        </pc:picChg>
        <pc:picChg chg="add mod">
          <ac:chgData name="Waters, Ava" userId="4def037b-c586-4c16-861c-551c75b775de" providerId="ADAL" clId="{2DB70728-498A-4399-B030-17617D2F9E04}" dt="2020-11-20T18:32:00.080" v="759" actId="207"/>
          <ac:picMkLst>
            <pc:docMk/>
            <pc:sldMk cId="3779153654" sldId="259"/>
            <ac:picMk id="19" creationId="{3DDD6774-0D57-4255-AC2C-5E0617C0353B}"/>
          </ac:picMkLst>
        </pc:picChg>
        <pc:picChg chg="add mod">
          <ac:chgData name="Waters, Ava" userId="4def037b-c586-4c16-861c-551c75b775de" providerId="ADAL" clId="{2DB70728-498A-4399-B030-17617D2F9E04}" dt="2020-11-20T18:34:07.038" v="774" actId="1076"/>
          <ac:picMkLst>
            <pc:docMk/>
            <pc:sldMk cId="3779153654" sldId="259"/>
            <ac:picMk id="22" creationId="{9E34F1EF-81B4-486F-8789-EC00713EEC6F}"/>
          </ac:picMkLst>
        </pc:picChg>
        <pc:picChg chg="add mod">
          <ac:chgData name="Waters, Ava" userId="4def037b-c586-4c16-861c-551c75b775de" providerId="ADAL" clId="{2DB70728-498A-4399-B030-17617D2F9E04}" dt="2020-11-20T18:34:50.058" v="780" actId="14100"/>
          <ac:picMkLst>
            <pc:docMk/>
            <pc:sldMk cId="3779153654" sldId="259"/>
            <ac:picMk id="23" creationId="{3B2A9729-074D-40D4-8E61-133D228ACE95}"/>
          </ac:picMkLst>
        </pc:picChg>
        <pc:picChg chg="add del mod">
          <ac:chgData name="Waters, Ava" userId="4def037b-c586-4c16-861c-551c75b775de" providerId="ADAL" clId="{2DB70728-498A-4399-B030-17617D2F9E04}" dt="2020-11-20T18:39:35.292" v="833" actId="478"/>
          <ac:picMkLst>
            <pc:docMk/>
            <pc:sldMk cId="3779153654" sldId="259"/>
            <ac:picMk id="30" creationId="{742E6FFE-14F6-4900-A73B-74ECE7EC6234}"/>
          </ac:picMkLst>
        </pc:picChg>
        <pc:picChg chg="add del mod">
          <ac:chgData name="Waters, Ava" userId="4def037b-c586-4c16-861c-551c75b775de" providerId="ADAL" clId="{2DB70728-498A-4399-B030-17617D2F9E04}" dt="2020-11-20T18:39:33.452" v="832" actId="478"/>
          <ac:picMkLst>
            <pc:docMk/>
            <pc:sldMk cId="3779153654" sldId="259"/>
            <ac:picMk id="31" creationId="{BDE3E67D-84F0-41D1-BDC4-558FF5C84548}"/>
          </ac:picMkLst>
        </pc:picChg>
        <pc:picChg chg="add del mod">
          <ac:chgData name="Waters, Ava" userId="4def037b-c586-4c16-861c-551c75b775de" providerId="ADAL" clId="{2DB70728-498A-4399-B030-17617D2F9E04}" dt="2020-11-20T18:39:31.890" v="831" actId="478"/>
          <ac:picMkLst>
            <pc:docMk/>
            <pc:sldMk cId="3779153654" sldId="259"/>
            <ac:picMk id="32" creationId="{E094B1D6-B13C-4E0C-AA1E-D8EBA108784E}"/>
          </ac:picMkLst>
        </pc:picChg>
        <pc:picChg chg="add del mod">
          <ac:chgData name="Waters, Ava" userId="4def037b-c586-4c16-861c-551c75b775de" providerId="ADAL" clId="{2DB70728-498A-4399-B030-17617D2F9E04}" dt="2020-11-20T18:39:30.258" v="830" actId="478"/>
          <ac:picMkLst>
            <pc:docMk/>
            <pc:sldMk cId="3779153654" sldId="259"/>
            <ac:picMk id="33" creationId="{B0F9CE07-0D40-47F3-8EBF-0FEA6533EB80}"/>
          </ac:picMkLst>
        </pc:picChg>
        <pc:picChg chg="add del mod">
          <ac:chgData name="Waters, Ava" userId="4def037b-c586-4c16-861c-551c75b775de" providerId="ADAL" clId="{2DB70728-498A-4399-B030-17617D2F9E04}" dt="2020-11-20T18:39:29.466" v="829" actId="478"/>
          <ac:picMkLst>
            <pc:docMk/>
            <pc:sldMk cId="3779153654" sldId="259"/>
            <ac:picMk id="34" creationId="{8E1C1861-1FF0-4D49-855C-869185D4FBA6}"/>
          </ac:picMkLst>
        </pc:picChg>
        <pc:picChg chg="add del mod">
          <ac:chgData name="Waters, Ava" userId="4def037b-c586-4c16-861c-551c75b775de" providerId="ADAL" clId="{2DB70728-498A-4399-B030-17617D2F9E04}" dt="2020-11-20T18:39:27.852" v="828" actId="478"/>
          <ac:picMkLst>
            <pc:docMk/>
            <pc:sldMk cId="3779153654" sldId="259"/>
            <ac:picMk id="35" creationId="{24EB07CE-3652-45BE-BF85-229B2A0F93EF}"/>
          </ac:picMkLst>
        </pc:picChg>
        <pc:picChg chg="add del mod">
          <ac:chgData name="Waters, Ava" userId="4def037b-c586-4c16-861c-551c75b775de" providerId="ADAL" clId="{2DB70728-498A-4399-B030-17617D2F9E04}" dt="2020-11-20T18:39:26.608" v="827" actId="478"/>
          <ac:picMkLst>
            <pc:docMk/>
            <pc:sldMk cId="3779153654" sldId="259"/>
            <ac:picMk id="36" creationId="{B2A63EC3-5C35-4D8E-85A5-C9C8776098AB}"/>
          </ac:picMkLst>
        </pc:picChg>
        <pc:picChg chg="add del mod">
          <ac:chgData name="Waters, Ava" userId="4def037b-c586-4c16-861c-551c75b775de" providerId="ADAL" clId="{2DB70728-498A-4399-B030-17617D2F9E04}" dt="2020-11-20T18:39:25.240" v="826" actId="478"/>
          <ac:picMkLst>
            <pc:docMk/>
            <pc:sldMk cId="3779153654" sldId="259"/>
            <ac:picMk id="37" creationId="{ECF863F9-9A03-49BF-9629-09E93030741E}"/>
          </ac:picMkLst>
        </pc:picChg>
        <pc:picChg chg="add del mod">
          <ac:chgData name="Waters, Ava" userId="4def037b-c586-4c16-861c-551c75b775de" providerId="ADAL" clId="{2DB70728-498A-4399-B030-17617D2F9E04}" dt="2020-11-20T18:39:23.635" v="825" actId="478"/>
          <ac:picMkLst>
            <pc:docMk/>
            <pc:sldMk cId="3779153654" sldId="259"/>
            <ac:picMk id="38" creationId="{14AF7774-394C-4C34-9469-1D3CDBFF34D1}"/>
          </ac:picMkLst>
        </pc:picChg>
        <pc:picChg chg="add del mod">
          <ac:chgData name="Waters, Ava" userId="4def037b-c586-4c16-861c-551c75b775de" providerId="ADAL" clId="{2DB70728-498A-4399-B030-17617D2F9E04}" dt="2020-11-20T18:39:22.442" v="824" actId="478"/>
          <ac:picMkLst>
            <pc:docMk/>
            <pc:sldMk cId="3779153654" sldId="259"/>
            <ac:picMk id="39" creationId="{912416E5-0351-41B3-B6C8-4BB499A292BF}"/>
          </ac:picMkLst>
        </pc:picChg>
        <pc:picChg chg="add del mod">
          <ac:chgData name="Waters, Ava" userId="4def037b-c586-4c16-861c-551c75b775de" providerId="ADAL" clId="{2DB70728-498A-4399-B030-17617D2F9E04}" dt="2020-11-20T18:39:20.505" v="823" actId="478"/>
          <ac:picMkLst>
            <pc:docMk/>
            <pc:sldMk cId="3779153654" sldId="259"/>
            <ac:picMk id="40" creationId="{15287186-D42C-483B-9207-1A5687422DC6}"/>
          </ac:picMkLst>
        </pc:picChg>
        <pc:picChg chg="add del mod">
          <ac:chgData name="Waters, Ava" userId="4def037b-c586-4c16-861c-551c75b775de" providerId="ADAL" clId="{2DB70728-498A-4399-B030-17617D2F9E04}" dt="2020-11-20T18:40:23.394" v="842" actId="478"/>
          <ac:picMkLst>
            <pc:docMk/>
            <pc:sldMk cId="3779153654" sldId="259"/>
            <ac:picMk id="41" creationId="{68F84E57-8135-4772-AADF-D6546B77EA25}"/>
          </ac:picMkLst>
        </pc:picChg>
        <pc:picChg chg="add del mod">
          <ac:chgData name="Waters, Ava" userId="4def037b-c586-4c16-861c-551c75b775de" providerId="ADAL" clId="{2DB70728-498A-4399-B030-17617D2F9E04}" dt="2020-11-20T18:41:12.892" v="847" actId="478"/>
          <ac:picMkLst>
            <pc:docMk/>
            <pc:sldMk cId="3779153654" sldId="259"/>
            <ac:picMk id="42" creationId="{13E96F98-93DD-43CD-8ADA-A6FB29677EDC}"/>
          </ac:picMkLst>
        </pc:picChg>
        <pc:picChg chg="add del mod">
          <ac:chgData name="Waters, Ava" userId="4def037b-c586-4c16-861c-551c75b775de" providerId="ADAL" clId="{2DB70728-498A-4399-B030-17617D2F9E04}" dt="2020-11-20T18:41:58.959" v="853" actId="478"/>
          <ac:picMkLst>
            <pc:docMk/>
            <pc:sldMk cId="3779153654" sldId="259"/>
            <ac:picMk id="43" creationId="{E76050E3-AF91-4B10-945F-93C23A54DDFF}"/>
          </ac:picMkLst>
        </pc:picChg>
        <pc:picChg chg="add del">
          <ac:chgData name="Waters, Ava" userId="4def037b-c586-4c16-861c-551c75b775de" providerId="ADAL" clId="{2DB70728-498A-4399-B030-17617D2F9E04}" dt="2020-11-20T18:42:07.532" v="855" actId="478"/>
          <ac:picMkLst>
            <pc:docMk/>
            <pc:sldMk cId="3779153654" sldId="259"/>
            <ac:picMk id="44" creationId="{D82FC756-7F4D-473C-AF15-E5CDBE952D9B}"/>
          </ac:picMkLst>
        </pc:picChg>
        <pc:picChg chg="add del">
          <ac:chgData name="Waters, Ava" userId="4def037b-c586-4c16-861c-551c75b775de" providerId="ADAL" clId="{2DB70728-498A-4399-B030-17617D2F9E04}" dt="2020-11-20T18:42:18.905" v="857" actId="478"/>
          <ac:picMkLst>
            <pc:docMk/>
            <pc:sldMk cId="3779153654" sldId="259"/>
            <ac:picMk id="45" creationId="{077E4C4C-F57F-4545-9141-F1F85C219A5A}"/>
          </ac:picMkLst>
        </pc:picChg>
        <pc:cxnChg chg="add del">
          <ac:chgData name="Waters, Ava" userId="4def037b-c586-4c16-861c-551c75b775de" providerId="ADAL" clId="{2DB70728-498A-4399-B030-17617D2F9E04}" dt="2020-11-20T18:26:17.382" v="666" actId="26606"/>
          <ac:cxnSpMkLst>
            <pc:docMk/>
            <pc:sldMk cId="3779153654" sldId="259"/>
            <ac:cxnSpMk id="10" creationId="{A1CED323-FAF0-4E0B-8717-FC1F468A28FE}"/>
          </ac:cxnSpMkLst>
        </pc:cxnChg>
        <pc:cxnChg chg="add del">
          <ac:chgData name="Waters, Ava" userId="4def037b-c586-4c16-861c-551c75b775de" providerId="ADAL" clId="{2DB70728-498A-4399-B030-17617D2F9E04}" dt="2020-11-20T18:35:30.427" v="782" actId="478"/>
          <ac:cxnSpMkLst>
            <pc:docMk/>
            <pc:sldMk cId="3779153654" sldId="259"/>
            <ac:cxnSpMk id="25" creationId="{BCA5E8D9-E6F8-4AF2-982B-A022C4C43ABF}"/>
          </ac:cxnSpMkLst>
        </pc:cxnChg>
        <pc:cxnChg chg="add del">
          <ac:chgData name="Waters, Ava" userId="4def037b-c586-4c16-861c-551c75b775de" providerId="ADAL" clId="{2DB70728-498A-4399-B030-17617D2F9E04}" dt="2020-11-20T18:36:39.219" v="787" actId="478"/>
          <ac:cxnSpMkLst>
            <pc:docMk/>
            <pc:sldMk cId="3779153654" sldId="259"/>
            <ac:cxnSpMk id="28" creationId="{3D0EDB1A-CB0D-4193-B5FE-EDEFECBD0E46}"/>
          </ac:cxnSpMkLst>
        </pc:cxnChg>
      </pc:sldChg>
    </pc:docChg>
  </pc:docChgLst>
  <pc:docChgLst>
    <pc:chgData name="Teplitz, Benjamin" userId="S::2310004@ststudents.org::dcc42ddc-0e6d-4c36-9cbe-93d5da2a02d2" providerId="AD" clId="Web-{767B02F4-0DA1-34C3-F2A5-1F666D9929D7}"/>
    <pc:docChg chg="addSld delSld modSld">
      <pc:chgData name="Teplitz, Benjamin" userId="S::2310004@ststudents.org::dcc42ddc-0e6d-4c36-9cbe-93d5da2a02d2" providerId="AD" clId="Web-{767B02F4-0DA1-34C3-F2A5-1F666D9929D7}" dt="2020-12-07T13:18:50.435" v="973" actId="20577"/>
      <pc:docMkLst>
        <pc:docMk/>
      </pc:docMkLst>
      <pc:sldChg chg="addSp delSp modSp mod setBg setClrOvrMap">
        <pc:chgData name="Teplitz, Benjamin" userId="S::2310004@ststudents.org::dcc42ddc-0e6d-4c36-9cbe-93d5da2a02d2" providerId="AD" clId="Web-{767B02F4-0DA1-34C3-F2A5-1F666D9929D7}" dt="2020-12-07T12:53:52.684" v="41"/>
        <pc:sldMkLst>
          <pc:docMk/>
          <pc:sldMk cId="3088582578" sldId="256"/>
        </pc:sldMkLst>
        <pc:spChg chg="mod">
          <ac:chgData name="Teplitz, Benjamin" userId="S::2310004@ststudents.org::dcc42ddc-0e6d-4c36-9cbe-93d5da2a02d2" providerId="AD" clId="Web-{767B02F4-0DA1-34C3-F2A5-1F666D9929D7}" dt="2020-12-07T12:53:42.480" v="36"/>
          <ac:spMkLst>
            <pc:docMk/>
            <pc:sldMk cId="3088582578" sldId="256"/>
            <ac:spMk id="3" creationId="{595A13E6-B5C2-4B80-BD98-9CC1B94833F3}"/>
          </ac:spMkLst>
        </pc:spChg>
        <pc:spChg chg="add del mod">
          <ac:chgData name="Teplitz, Benjamin" userId="S::2310004@ststudents.org::dcc42ddc-0e6d-4c36-9cbe-93d5da2a02d2" providerId="AD" clId="Web-{767B02F4-0DA1-34C3-F2A5-1F666D9929D7}" dt="2020-12-07T12:53:52.684" v="41"/>
          <ac:spMkLst>
            <pc:docMk/>
            <pc:sldMk cId="3088582578" sldId="256"/>
            <ac:spMk id="5" creationId="{09D9A0E7-DE96-4E31-A16F-AF93F20679F5}"/>
          </ac:spMkLst>
        </pc:spChg>
        <pc:spChg chg="del">
          <ac:chgData name="Teplitz, Benjamin" userId="S::2310004@ststudents.org::dcc42ddc-0e6d-4c36-9cbe-93d5da2a02d2" providerId="AD" clId="Web-{767B02F4-0DA1-34C3-F2A5-1F666D9929D7}" dt="2020-12-07T12:53:42.480" v="36"/>
          <ac:spMkLst>
            <pc:docMk/>
            <pc:sldMk cId="3088582578" sldId="256"/>
            <ac:spMk id="15" creationId="{2B66F1CE-03EA-493A-901F-0A51C980F4AA}"/>
          </ac:spMkLst>
        </pc:spChg>
        <pc:spChg chg="del">
          <ac:chgData name="Teplitz, Benjamin" userId="S::2310004@ststudents.org::dcc42ddc-0e6d-4c36-9cbe-93d5da2a02d2" providerId="AD" clId="Web-{767B02F4-0DA1-34C3-F2A5-1F666D9929D7}" dt="2020-12-07T12:53:42.480" v="36"/>
          <ac:spMkLst>
            <pc:docMk/>
            <pc:sldMk cId="3088582578" sldId="256"/>
            <ac:spMk id="17" creationId="{3CDE90D2-B469-4F32-8C71-577B5746A925}"/>
          </ac:spMkLst>
        </pc:spChg>
        <pc:spChg chg="add">
          <ac:chgData name="Teplitz, Benjamin" userId="S::2310004@ststudents.org::dcc42ddc-0e6d-4c36-9cbe-93d5da2a02d2" providerId="AD" clId="Web-{767B02F4-0DA1-34C3-F2A5-1F666D9929D7}" dt="2020-12-07T12:53:42.480" v="36"/>
          <ac:spMkLst>
            <pc:docMk/>
            <pc:sldMk cId="3088582578" sldId="256"/>
            <ac:spMk id="22" creationId="{B8C5E8AB-9755-4F92-B14D-88791F4FC125}"/>
          </ac:spMkLst>
        </pc:spChg>
        <pc:spChg chg="add">
          <ac:chgData name="Teplitz, Benjamin" userId="S::2310004@ststudents.org::dcc42ddc-0e6d-4c36-9cbe-93d5da2a02d2" providerId="AD" clId="Web-{767B02F4-0DA1-34C3-F2A5-1F666D9929D7}" dt="2020-12-07T12:53:42.480" v="36"/>
          <ac:spMkLst>
            <pc:docMk/>
            <pc:sldMk cId="3088582578" sldId="256"/>
            <ac:spMk id="24" creationId="{54F2E435-6009-43BC-8A4B-89A894831DD2}"/>
          </ac:spMkLst>
        </pc:spChg>
        <pc:spChg chg="add">
          <ac:chgData name="Teplitz, Benjamin" userId="S::2310004@ststudents.org::dcc42ddc-0e6d-4c36-9cbe-93d5da2a02d2" providerId="AD" clId="Web-{767B02F4-0DA1-34C3-F2A5-1F666D9929D7}" dt="2020-12-07T12:53:42.480" v="36"/>
          <ac:spMkLst>
            <pc:docMk/>
            <pc:sldMk cId="3088582578" sldId="256"/>
            <ac:spMk id="26" creationId="{4B9EE88D-53BD-40A5-BC4F-3ACBEFC12CF6}"/>
          </ac:spMkLst>
        </pc:spChg>
        <pc:picChg chg="add mod">
          <ac:chgData name="Teplitz, Benjamin" userId="S::2310004@ststudents.org::dcc42ddc-0e6d-4c36-9cbe-93d5da2a02d2" providerId="AD" clId="Web-{767B02F4-0DA1-34C3-F2A5-1F666D9929D7}" dt="2020-12-07T12:53:42.480" v="36"/>
          <ac:picMkLst>
            <pc:docMk/>
            <pc:sldMk cId="3088582578" sldId="256"/>
            <ac:picMk id="4" creationId="{B1FD0B86-5CD5-4C6E-848E-3DEC803664C3}"/>
          </ac:picMkLst>
        </pc:picChg>
        <pc:picChg chg="del">
          <ac:chgData name="Teplitz, Benjamin" userId="S::2310004@ststudents.org::dcc42ddc-0e6d-4c36-9cbe-93d5da2a02d2" providerId="AD" clId="Web-{767B02F4-0DA1-34C3-F2A5-1F666D9929D7}" dt="2020-12-07T12:52:49.494" v="31"/>
          <ac:picMkLst>
            <pc:docMk/>
            <pc:sldMk cId="3088582578" sldId="256"/>
            <ac:picMk id="8" creationId="{D40361D5-C44F-47CD-9AE4-C66237D72ED9}"/>
          </ac:picMkLst>
        </pc:picChg>
      </pc:sldChg>
      <pc:sldChg chg="modSp">
        <pc:chgData name="Teplitz, Benjamin" userId="S::2310004@ststudents.org::dcc42ddc-0e6d-4c36-9cbe-93d5da2a02d2" providerId="AD" clId="Web-{767B02F4-0DA1-34C3-F2A5-1F666D9929D7}" dt="2020-12-07T12:49:03.346" v="30" actId="20577"/>
        <pc:sldMkLst>
          <pc:docMk/>
          <pc:sldMk cId="424297883" sldId="258"/>
        </pc:sldMkLst>
        <pc:graphicFrameChg chg="modGraphic">
          <ac:chgData name="Teplitz, Benjamin" userId="S::2310004@ststudents.org::dcc42ddc-0e6d-4c36-9cbe-93d5da2a02d2" providerId="AD" clId="Web-{767B02F4-0DA1-34C3-F2A5-1F666D9929D7}" dt="2020-12-07T12:49:03.346" v="30" actId="20577"/>
          <ac:graphicFrameMkLst>
            <pc:docMk/>
            <pc:sldMk cId="424297883" sldId="258"/>
            <ac:graphicFrameMk id="7" creationId="{957CA1C6-4ABB-40F3-A6F9-CBE3CD42BA1A}"/>
          </ac:graphicFrameMkLst>
        </pc:graphicFrameChg>
      </pc:sldChg>
      <pc:sldChg chg="modSp">
        <pc:chgData name="Teplitz, Benjamin" userId="S::2310004@ststudents.org::dcc42ddc-0e6d-4c36-9cbe-93d5da2a02d2" providerId="AD" clId="Web-{767B02F4-0DA1-34C3-F2A5-1F666D9929D7}" dt="2020-12-07T12:59:54.320" v="153" actId="20577"/>
        <pc:sldMkLst>
          <pc:docMk/>
          <pc:sldMk cId="1478791154" sldId="262"/>
        </pc:sldMkLst>
        <pc:spChg chg="mod">
          <ac:chgData name="Teplitz, Benjamin" userId="S::2310004@ststudents.org::dcc42ddc-0e6d-4c36-9cbe-93d5da2a02d2" providerId="AD" clId="Web-{767B02F4-0DA1-34C3-F2A5-1F666D9929D7}" dt="2020-12-07T12:59:54.320" v="153" actId="20577"/>
          <ac:spMkLst>
            <pc:docMk/>
            <pc:sldMk cId="1478791154" sldId="262"/>
            <ac:spMk id="3" creationId="{03E396C0-C744-4D1B-932B-4EF9FAB79EAA}"/>
          </ac:spMkLst>
        </pc:spChg>
      </pc:sldChg>
      <pc:sldChg chg="modSp new del">
        <pc:chgData name="Teplitz, Benjamin" userId="S::2310004@ststudents.org::dcc42ddc-0e6d-4c36-9cbe-93d5da2a02d2" providerId="AD" clId="Web-{767B02F4-0DA1-34C3-F2A5-1F666D9929D7}" dt="2020-12-07T12:58:05.504" v="54"/>
        <pc:sldMkLst>
          <pc:docMk/>
          <pc:sldMk cId="205673651" sldId="263"/>
        </pc:sldMkLst>
        <pc:spChg chg="mod">
          <ac:chgData name="Teplitz, Benjamin" userId="S::2310004@ststudents.org::dcc42ddc-0e6d-4c36-9cbe-93d5da2a02d2" providerId="AD" clId="Web-{767B02F4-0DA1-34C3-F2A5-1F666D9929D7}" dt="2020-12-07T12:57:52.785" v="53" actId="20577"/>
          <ac:spMkLst>
            <pc:docMk/>
            <pc:sldMk cId="205673651" sldId="263"/>
            <ac:spMk id="2" creationId="{66A4715B-5E29-4A77-B1C1-B6B6D13BE3FF}"/>
          </ac:spMkLst>
        </pc:spChg>
      </pc:sldChg>
      <pc:sldChg chg="modSp new">
        <pc:chgData name="Teplitz, Benjamin" userId="S::2310004@ststudents.org::dcc42ddc-0e6d-4c36-9cbe-93d5da2a02d2" providerId="AD" clId="Web-{767B02F4-0DA1-34C3-F2A5-1F666D9929D7}" dt="2020-12-07T13:18:50.420" v="972" actId="20577"/>
        <pc:sldMkLst>
          <pc:docMk/>
          <pc:sldMk cId="2446149305" sldId="263"/>
        </pc:sldMkLst>
        <pc:spChg chg="mod">
          <ac:chgData name="Teplitz, Benjamin" userId="S::2310004@ststudents.org::dcc42ddc-0e6d-4c36-9cbe-93d5da2a02d2" providerId="AD" clId="Web-{767B02F4-0DA1-34C3-F2A5-1F666D9929D7}" dt="2020-12-07T13:00:32.322" v="168" actId="20577"/>
          <ac:spMkLst>
            <pc:docMk/>
            <pc:sldMk cId="2446149305" sldId="263"/>
            <ac:spMk id="2" creationId="{B90D4EF7-B17A-4322-AF62-2A2F613E45D9}"/>
          </ac:spMkLst>
        </pc:spChg>
        <pc:spChg chg="mod">
          <ac:chgData name="Teplitz, Benjamin" userId="S::2310004@ststudents.org::dcc42ddc-0e6d-4c36-9cbe-93d5da2a02d2" providerId="AD" clId="Web-{767B02F4-0DA1-34C3-F2A5-1F666D9929D7}" dt="2020-12-07T13:18:50.420" v="972" actId="20577"/>
          <ac:spMkLst>
            <pc:docMk/>
            <pc:sldMk cId="2446149305" sldId="263"/>
            <ac:spMk id="3" creationId="{B9E2B224-E888-4FBE-9443-260192606584}"/>
          </ac:spMkLst>
        </pc:spChg>
      </pc:sldChg>
      <pc:sldChg chg="modSp new">
        <pc:chgData name="Teplitz, Benjamin" userId="S::2310004@ststudents.org::dcc42ddc-0e6d-4c36-9cbe-93d5da2a02d2" providerId="AD" clId="Web-{767B02F4-0DA1-34C3-F2A5-1F666D9929D7}" dt="2020-12-07T13:13:02.580" v="896" actId="20577"/>
        <pc:sldMkLst>
          <pc:docMk/>
          <pc:sldMk cId="3514439271" sldId="264"/>
        </pc:sldMkLst>
        <pc:spChg chg="mod">
          <ac:chgData name="Teplitz, Benjamin" userId="S::2310004@ststudents.org::dcc42ddc-0e6d-4c36-9cbe-93d5da2a02d2" providerId="AD" clId="Web-{767B02F4-0DA1-34C3-F2A5-1F666D9929D7}" dt="2020-12-07T13:12:04.547" v="757" actId="20577"/>
          <ac:spMkLst>
            <pc:docMk/>
            <pc:sldMk cId="3514439271" sldId="264"/>
            <ac:spMk id="2" creationId="{AA2D01D3-11F6-405E-9F14-288AF052BB20}"/>
          </ac:spMkLst>
        </pc:spChg>
        <pc:spChg chg="mod">
          <ac:chgData name="Teplitz, Benjamin" userId="S::2310004@ststudents.org::dcc42ddc-0e6d-4c36-9cbe-93d5da2a02d2" providerId="AD" clId="Web-{767B02F4-0DA1-34C3-F2A5-1F666D9929D7}" dt="2020-12-07T13:13:02.580" v="896" actId="20577"/>
          <ac:spMkLst>
            <pc:docMk/>
            <pc:sldMk cId="3514439271" sldId="264"/>
            <ac:spMk id="3" creationId="{F08C0F76-FBA3-412B-A6D6-D453AA149FC1}"/>
          </ac:spMkLst>
        </pc:spChg>
      </pc:sldChg>
    </pc:docChg>
  </pc:docChgLst>
  <pc:docChgLst>
    <pc:chgData name="Teplitz, Benjamin" userId="S::2310004@ststudents.org::dcc42ddc-0e6d-4c36-9cbe-93d5da2a02d2" providerId="AD" clId="Web-{99662422-79A1-E51F-7E31-48680E827205}"/>
    <pc:docChg chg="modSld">
      <pc:chgData name="Teplitz, Benjamin" userId="S::2310004@ststudents.org::dcc42ddc-0e6d-4c36-9cbe-93d5da2a02d2" providerId="AD" clId="Web-{99662422-79A1-E51F-7E31-48680E827205}" dt="2020-12-07T16:32:17.774" v="46" actId="20577"/>
      <pc:docMkLst>
        <pc:docMk/>
      </pc:docMkLst>
      <pc:sldChg chg="modSp">
        <pc:chgData name="Teplitz, Benjamin" userId="S::2310004@ststudents.org::dcc42ddc-0e6d-4c36-9cbe-93d5da2a02d2" providerId="AD" clId="Web-{99662422-79A1-E51F-7E31-48680E827205}" dt="2020-12-07T16:32:17.774" v="45" actId="20577"/>
        <pc:sldMkLst>
          <pc:docMk/>
          <pc:sldMk cId="2446149305" sldId="263"/>
        </pc:sldMkLst>
        <pc:spChg chg="mod">
          <ac:chgData name="Teplitz, Benjamin" userId="S::2310004@ststudents.org::dcc42ddc-0e6d-4c36-9cbe-93d5da2a02d2" providerId="AD" clId="Web-{99662422-79A1-E51F-7E31-48680E827205}" dt="2020-12-07T16:32:17.774" v="45" actId="20577"/>
          <ac:spMkLst>
            <pc:docMk/>
            <pc:sldMk cId="2446149305" sldId="263"/>
            <ac:spMk id="3" creationId="{B9E2B224-E888-4FBE-9443-260192606584}"/>
          </ac:spMkLst>
        </pc:spChg>
      </pc:sldChg>
    </pc:docChg>
  </pc:docChgLst>
  <pc:docChgLst>
    <pc:chgData name="Teplitz, Benjamin" userId="S::2310004@ststudents.org::dcc42ddc-0e6d-4c36-9cbe-93d5da2a02d2" providerId="AD" clId="Web-{3CA9248E-CD00-1306-4F80-0B4C959714FE}"/>
    <pc:docChg chg="modSld">
      <pc:chgData name="Teplitz, Benjamin" userId="S::2310004@ststudents.org::dcc42ddc-0e6d-4c36-9cbe-93d5da2a02d2" providerId="AD" clId="Web-{3CA9248E-CD00-1306-4F80-0B4C959714FE}" dt="2021-10-15T14:04:30.546" v="10" actId="20577"/>
      <pc:docMkLst>
        <pc:docMk/>
      </pc:docMkLst>
      <pc:sldChg chg="modSp">
        <pc:chgData name="Teplitz, Benjamin" userId="S::2310004@ststudents.org::dcc42ddc-0e6d-4c36-9cbe-93d5da2a02d2" providerId="AD" clId="Web-{3CA9248E-CD00-1306-4F80-0B4C959714FE}" dt="2021-10-15T14:04:30.546" v="10" actId="20577"/>
        <pc:sldMkLst>
          <pc:docMk/>
          <pc:sldMk cId="424297883" sldId="258"/>
        </pc:sldMkLst>
        <pc:graphicFrameChg chg="modGraphic">
          <ac:chgData name="Teplitz, Benjamin" userId="S::2310004@ststudents.org::dcc42ddc-0e6d-4c36-9cbe-93d5da2a02d2" providerId="AD" clId="Web-{3CA9248E-CD00-1306-4F80-0B4C959714FE}" dt="2021-10-15T14:04:30.546" v="10" actId="20577"/>
          <ac:graphicFrameMkLst>
            <pc:docMk/>
            <pc:sldMk cId="424297883" sldId="258"/>
            <ac:graphicFrameMk id="7" creationId="{957CA1C6-4ABB-40F3-A6F9-CBE3CD42BA1A}"/>
          </ac:graphicFrameMkLst>
        </pc:graphicFrameChg>
      </pc:sldChg>
    </pc:docChg>
  </pc:docChgLst>
  <pc:docChgLst>
    <pc:chgData name="Teplitz, Benjamin" userId="S::2310004@ststudents.org::dcc42ddc-0e6d-4c36-9cbe-93d5da2a02d2" providerId="AD" clId="Web-{424CBBFD-319A-F4D4-641B-38BF268ACC63}"/>
    <pc:docChg chg="modSld">
      <pc:chgData name="Teplitz, Benjamin" userId="S::2310004@ststudents.org::dcc42ddc-0e6d-4c36-9cbe-93d5da2a02d2" providerId="AD" clId="Web-{424CBBFD-319A-F4D4-641B-38BF268ACC63}" dt="2021-09-24T13:11:11.193" v="7" actId="1076"/>
      <pc:docMkLst>
        <pc:docMk/>
      </pc:docMkLst>
      <pc:sldChg chg="addSp delSp modSp">
        <pc:chgData name="Teplitz, Benjamin" userId="S::2310004@ststudents.org::dcc42ddc-0e6d-4c36-9cbe-93d5da2a02d2" providerId="AD" clId="Web-{424CBBFD-319A-F4D4-641B-38BF268ACC63}" dt="2021-09-24T13:11:11.193" v="7" actId="1076"/>
        <pc:sldMkLst>
          <pc:docMk/>
          <pc:sldMk cId="722363227" sldId="257"/>
        </pc:sldMkLst>
        <pc:spChg chg="mod">
          <ac:chgData name="Teplitz, Benjamin" userId="S::2310004@ststudents.org::dcc42ddc-0e6d-4c36-9cbe-93d5da2a02d2" providerId="AD" clId="Web-{424CBBFD-319A-F4D4-641B-38BF268ACC63}" dt="2021-09-24T13:11:11.193" v="7" actId="1076"/>
          <ac:spMkLst>
            <pc:docMk/>
            <pc:sldMk cId="722363227" sldId="257"/>
            <ac:spMk id="14" creationId="{1F50F90F-BD4F-4B08-8291-EC798B06CCAD}"/>
          </ac:spMkLst>
        </pc:spChg>
        <pc:picChg chg="add mod">
          <ac:chgData name="Teplitz, Benjamin" userId="S::2310004@ststudents.org::dcc42ddc-0e6d-4c36-9cbe-93d5da2a02d2" providerId="AD" clId="Web-{424CBBFD-319A-F4D4-641B-38BF268ACC63}" dt="2021-09-24T13:11:02.146" v="6" actId="14100"/>
          <ac:picMkLst>
            <pc:docMk/>
            <pc:sldMk cId="722363227" sldId="257"/>
            <ac:picMk id="3" creationId="{6B630DAE-F1BC-43AF-A044-B7B8AD8FC492}"/>
          </ac:picMkLst>
        </pc:picChg>
        <pc:picChg chg="del">
          <ac:chgData name="Teplitz, Benjamin" userId="S::2310004@ststudents.org::dcc42ddc-0e6d-4c36-9cbe-93d5da2a02d2" providerId="AD" clId="Web-{424CBBFD-319A-F4D4-641B-38BF268ACC63}" dt="2021-09-24T13:10:30.598" v="0"/>
          <ac:picMkLst>
            <pc:docMk/>
            <pc:sldMk cId="722363227" sldId="257"/>
            <ac:picMk id="8" creationId="{0CFD9DFA-EC07-4F8C-86AB-C45860652502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E36EE-86EA-436A-8439-9D52BAFEC8F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5782577-30F5-43DA-B140-6C0EE085FAEF}">
      <dgm:prSet/>
      <dgm:spPr/>
      <dgm:t>
        <a:bodyPr/>
        <a:lstStyle/>
        <a:p>
          <a:pPr>
            <a:defRPr cap="all"/>
          </a:pPr>
          <a:r>
            <a:rPr lang="en-US"/>
            <a:t>Fun service projects</a:t>
          </a:r>
        </a:p>
      </dgm:t>
    </dgm:pt>
    <dgm:pt modelId="{E78BDE00-3EC5-4124-B6B0-496AAB75231D}" type="parTrans" cxnId="{1CBDDA0E-352D-443A-A39D-E15109241D71}">
      <dgm:prSet/>
      <dgm:spPr/>
      <dgm:t>
        <a:bodyPr/>
        <a:lstStyle/>
        <a:p>
          <a:endParaRPr lang="en-US"/>
        </a:p>
      </dgm:t>
    </dgm:pt>
    <dgm:pt modelId="{5643C59C-B0CD-4753-ADD6-7AB3C66A75CD}" type="sibTrans" cxnId="{1CBDDA0E-352D-443A-A39D-E15109241D71}">
      <dgm:prSet/>
      <dgm:spPr/>
      <dgm:t>
        <a:bodyPr/>
        <a:lstStyle/>
        <a:p>
          <a:endParaRPr lang="en-US"/>
        </a:p>
      </dgm:t>
    </dgm:pt>
    <dgm:pt modelId="{6D9C2D8B-774E-49D6-A169-4BE72C73173F}">
      <dgm:prSet/>
      <dgm:spPr/>
      <dgm:t>
        <a:bodyPr/>
        <a:lstStyle/>
        <a:p>
          <a:pPr>
            <a:defRPr cap="all"/>
          </a:pPr>
          <a:r>
            <a:rPr lang="en-US"/>
            <a:t>Can help fulfill service hour requirements</a:t>
          </a:r>
        </a:p>
      </dgm:t>
    </dgm:pt>
    <dgm:pt modelId="{DE2EFE42-7D30-49E6-9005-DC97AA134AA4}" type="parTrans" cxnId="{A41675BE-D7DF-4F4E-B51D-ABA1D291BB6B}">
      <dgm:prSet/>
      <dgm:spPr/>
      <dgm:t>
        <a:bodyPr/>
        <a:lstStyle/>
        <a:p>
          <a:endParaRPr lang="en-US"/>
        </a:p>
      </dgm:t>
    </dgm:pt>
    <dgm:pt modelId="{34CD6335-3DFC-4798-88A8-8C2931900EF5}" type="sibTrans" cxnId="{A41675BE-D7DF-4F4E-B51D-ABA1D291BB6B}">
      <dgm:prSet/>
      <dgm:spPr/>
      <dgm:t>
        <a:bodyPr/>
        <a:lstStyle/>
        <a:p>
          <a:endParaRPr lang="en-US"/>
        </a:p>
      </dgm:t>
    </dgm:pt>
    <dgm:pt modelId="{7F590D1B-DA63-4A44-B8D8-54F1A023B391}">
      <dgm:prSet/>
      <dgm:spPr/>
      <dgm:t>
        <a:bodyPr/>
        <a:lstStyle/>
        <a:p>
          <a:pPr>
            <a:defRPr cap="all"/>
          </a:pPr>
          <a:r>
            <a:rPr lang="en-US"/>
            <a:t>Looks great on college applications</a:t>
          </a:r>
        </a:p>
      </dgm:t>
    </dgm:pt>
    <dgm:pt modelId="{576807C1-B7E7-43A0-AE49-08AEBEDACFE5}" type="parTrans" cxnId="{BE6BEE10-E9A6-4AA9-8F9B-4C95F977179E}">
      <dgm:prSet/>
      <dgm:spPr/>
      <dgm:t>
        <a:bodyPr/>
        <a:lstStyle/>
        <a:p>
          <a:endParaRPr lang="en-US"/>
        </a:p>
      </dgm:t>
    </dgm:pt>
    <dgm:pt modelId="{68958624-AECE-4CEB-93C9-0331ED312067}" type="sibTrans" cxnId="{BE6BEE10-E9A6-4AA9-8F9B-4C95F977179E}">
      <dgm:prSet/>
      <dgm:spPr/>
      <dgm:t>
        <a:bodyPr/>
        <a:lstStyle/>
        <a:p>
          <a:endParaRPr lang="en-US"/>
        </a:p>
      </dgm:t>
    </dgm:pt>
    <dgm:pt modelId="{489A509A-771A-4102-883B-9940DC1DCDC8}" type="pres">
      <dgm:prSet presAssocID="{CE4E36EE-86EA-436A-8439-9D52BAFEC8FD}" presName="root" presStyleCnt="0">
        <dgm:presLayoutVars>
          <dgm:dir/>
          <dgm:resizeHandles val="exact"/>
        </dgm:presLayoutVars>
      </dgm:prSet>
      <dgm:spPr/>
    </dgm:pt>
    <dgm:pt modelId="{295732D3-AB4D-4D39-A3C7-EB7FA1195536}" type="pres">
      <dgm:prSet presAssocID="{B5782577-30F5-43DA-B140-6C0EE085FAEF}" presName="compNode" presStyleCnt="0"/>
      <dgm:spPr/>
    </dgm:pt>
    <dgm:pt modelId="{B605DB38-0CE6-48F3-A50D-BE9D7D09F025}" type="pres">
      <dgm:prSet presAssocID="{B5782577-30F5-43DA-B140-6C0EE085FAEF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4313C5A-BE2F-4BD9-84D4-BB6E01F1CE95}" type="pres">
      <dgm:prSet presAssocID="{B5782577-30F5-43DA-B140-6C0EE085FAE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"/>
        </a:ext>
      </dgm:extLst>
    </dgm:pt>
    <dgm:pt modelId="{824EE133-ADCC-48EF-8570-EB042E4EB3F7}" type="pres">
      <dgm:prSet presAssocID="{B5782577-30F5-43DA-B140-6C0EE085FAEF}" presName="spaceRect" presStyleCnt="0"/>
      <dgm:spPr/>
    </dgm:pt>
    <dgm:pt modelId="{E6C7BD2F-A735-420C-A7B4-AA988C079819}" type="pres">
      <dgm:prSet presAssocID="{B5782577-30F5-43DA-B140-6C0EE085FAEF}" presName="textRect" presStyleLbl="revTx" presStyleIdx="0" presStyleCnt="3">
        <dgm:presLayoutVars>
          <dgm:chMax val="1"/>
          <dgm:chPref val="1"/>
        </dgm:presLayoutVars>
      </dgm:prSet>
      <dgm:spPr/>
    </dgm:pt>
    <dgm:pt modelId="{88531F1A-A618-4318-9573-4BCF195002EC}" type="pres">
      <dgm:prSet presAssocID="{5643C59C-B0CD-4753-ADD6-7AB3C66A75CD}" presName="sibTrans" presStyleCnt="0"/>
      <dgm:spPr/>
    </dgm:pt>
    <dgm:pt modelId="{124F7A6F-6F36-4994-93FA-0368A610F427}" type="pres">
      <dgm:prSet presAssocID="{6D9C2D8B-774E-49D6-A169-4BE72C73173F}" presName="compNode" presStyleCnt="0"/>
      <dgm:spPr/>
    </dgm:pt>
    <dgm:pt modelId="{4415C3E6-F92B-4FF5-A0F3-28C4CFCE2966}" type="pres">
      <dgm:prSet presAssocID="{6D9C2D8B-774E-49D6-A169-4BE72C73173F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AD36CAA-775F-4F77-84A2-2E6CFC889594}" type="pres">
      <dgm:prSet presAssocID="{6D9C2D8B-774E-49D6-A169-4BE72C73173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7B9154DD-8363-4D07-93AB-B9C4B21BECC0}" type="pres">
      <dgm:prSet presAssocID="{6D9C2D8B-774E-49D6-A169-4BE72C73173F}" presName="spaceRect" presStyleCnt="0"/>
      <dgm:spPr/>
    </dgm:pt>
    <dgm:pt modelId="{F81BA7E9-9886-4665-86F5-6DEB8D3D69B9}" type="pres">
      <dgm:prSet presAssocID="{6D9C2D8B-774E-49D6-A169-4BE72C73173F}" presName="textRect" presStyleLbl="revTx" presStyleIdx="1" presStyleCnt="3">
        <dgm:presLayoutVars>
          <dgm:chMax val="1"/>
          <dgm:chPref val="1"/>
        </dgm:presLayoutVars>
      </dgm:prSet>
      <dgm:spPr/>
    </dgm:pt>
    <dgm:pt modelId="{2A829B3E-AD01-430A-8B9F-B5131374DF7A}" type="pres">
      <dgm:prSet presAssocID="{34CD6335-3DFC-4798-88A8-8C2931900EF5}" presName="sibTrans" presStyleCnt="0"/>
      <dgm:spPr/>
    </dgm:pt>
    <dgm:pt modelId="{24045F13-0F07-4137-AE6B-5E2FF78CA0A3}" type="pres">
      <dgm:prSet presAssocID="{7F590D1B-DA63-4A44-B8D8-54F1A023B391}" presName="compNode" presStyleCnt="0"/>
      <dgm:spPr/>
    </dgm:pt>
    <dgm:pt modelId="{07430F49-F6B2-475C-8060-0AF96C29770A}" type="pres">
      <dgm:prSet presAssocID="{7F590D1B-DA63-4A44-B8D8-54F1A023B391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8ACFD7A6-5F13-4628-85D1-09C9080E42D6}" type="pres">
      <dgm:prSet presAssocID="{7F590D1B-DA63-4A44-B8D8-54F1A023B39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11E8E52-E338-434F-9E45-51D5238495D0}" type="pres">
      <dgm:prSet presAssocID="{7F590D1B-DA63-4A44-B8D8-54F1A023B391}" presName="spaceRect" presStyleCnt="0"/>
      <dgm:spPr/>
    </dgm:pt>
    <dgm:pt modelId="{F1798195-0069-47E6-9A8D-CB5903EDB5DB}" type="pres">
      <dgm:prSet presAssocID="{7F590D1B-DA63-4A44-B8D8-54F1A023B39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D423804-94F7-48DA-9D06-6CC335B22953}" type="presOf" srcId="{7F590D1B-DA63-4A44-B8D8-54F1A023B391}" destId="{F1798195-0069-47E6-9A8D-CB5903EDB5DB}" srcOrd="0" destOrd="0" presId="urn:microsoft.com/office/officeart/2018/5/layout/IconLeafLabelList"/>
    <dgm:cxn modelId="{1CBDDA0E-352D-443A-A39D-E15109241D71}" srcId="{CE4E36EE-86EA-436A-8439-9D52BAFEC8FD}" destId="{B5782577-30F5-43DA-B140-6C0EE085FAEF}" srcOrd="0" destOrd="0" parTransId="{E78BDE00-3EC5-4124-B6B0-496AAB75231D}" sibTransId="{5643C59C-B0CD-4753-ADD6-7AB3C66A75CD}"/>
    <dgm:cxn modelId="{BE6BEE10-E9A6-4AA9-8F9B-4C95F977179E}" srcId="{CE4E36EE-86EA-436A-8439-9D52BAFEC8FD}" destId="{7F590D1B-DA63-4A44-B8D8-54F1A023B391}" srcOrd="2" destOrd="0" parTransId="{576807C1-B7E7-43A0-AE49-08AEBEDACFE5}" sibTransId="{68958624-AECE-4CEB-93C9-0331ED312067}"/>
    <dgm:cxn modelId="{54EC4F47-D080-43F5-A994-9DEE6F0A5111}" type="presOf" srcId="{CE4E36EE-86EA-436A-8439-9D52BAFEC8FD}" destId="{489A509A-771A-4102-883B-9940DC1DCDC8}" srcOrd="0" destOrd="0" presId="urn:microsoft.com/office/officeart/2018/5/layout/IconLeafLabelList"/>
    <dgm:cxn modelId="{39C34357-722D-4FB6-B079-1FDBF41C75AF}" type="presOf" srcId="{B5782577-30F5-43DA-B140-6C0EE085FAEF}" destId="{E6C7BD2F-A735-420C-A7B4-AA988C079819}" srcOrd="0" destOrd="0" presId="urn:microsoft.com/office/officeart/2018/5/layout/IconLeafLabelList"/>
    <dgm:cxn modelId="{A41675BE-D7DF-4F4E-B51D-ABA1D291BB6B}" srcId="{CE4E36EE-86EA-436A-8439-9D52BAFEC8FD}" destId="{6D9C2D8B-774E-49D6-A169-4BE72C73173F}" srcOrd="1" destOrd="0" parTransId="{DE2EFE42-7D30-49E6-9005-DC97AA134AA4}" sibTransId="{34CD6335-3DFC-4798-88A8-8C2931900EF5}"/>
    <dgm:cxn modelId="{D1FB69F7-576A-45B5-8517-B5B2E0E3ABCA}" type="presOf" srcId="{6D9C2D8B-774E-49D6-A169-4BE72C73173F}" destId="{F81BA7E9-9886-4665-86F5-6DEB8D3D69B9}" srcOrd="0" destOrd="0" presId="urn:microsoft.com/office/officeart/2018/5/layout/IconLeafLabelList"/>
    <dgm:cxn modelId="{2B198E31-4008-4958-9E51-EA036A1A926B}" type="presParOf" srcId="{489A509A-771A-4102-883B-9940DC1DCDC8}" destId="{295732D3-AB4D-4D39-A3C7-EB7FA1195536}" srcOrd="0" destOrd="0" presId="urn:microsoft.com/office/officeart/2018/5/layout/IconLeafLabelList"/>
    <dgm:cxn modelId="{1F91EF04-5CA4-45FB-9B27-3BB102431A67}" type="presParOf" srcId="{295732D3-AB4D-4D39-A3C7-EB7FA1195536}" destId="{B605DB38-0CE6-48F3-A50D-BE9D7D09F025}" srcOrd="0" destOrd="0" presId="urn:microsoft.com/office/officeart/2018/5/layout/IconLeafLabelList"/>
    <dgm:cxn modelId="{7BB88F9C-31AE-4295-B000-73267BB9E6B9}" type="presParOf" srcId="{295732D3-AB4D-4D39-A3C7-EB7FA1195536}" destId="{44313C5A-BE2F-4BD9-84D4-BB6E01F1CE95}" srcOrd="1" destOrd="0" presId="urn:microsoft.com/office/officeart/2018/5/layout/IconLeafLabelList"/>
    <dgm:cxn modelId="{87222AA0-6B2E-4AB5-896A-06D9280754C7}" type="presParOf" srcId="{295732D3-AB4D-4D39-A3C7-EB7FA1195536}" destId="{824EE133-ADCC-48EF-8570-EB042E4EB3F7}" srcOrd="2" destOrd="0" presId="urn:microsoft.com/office/officeart/2018/5/layout/IconLeafLabelList"/>
    <dgm:cxn modelId="{E57175EC-09A9-4E70-8227-3F9C3F91110D}" type="presParOf" srcId="{295732D3-AB4D-4D39-A3C7-EB7FA1195536}" destId="{E6C7BD2F-A735-420C-A7B4-AA988C079819}" srcOrd="3" destOrd="0" presId="urn:microsoft.com/office/officeart/2018/5/layout/IconLeafLabelList"/>
    <dgm:cxn modelId="{2FD8AA94-B4F7-47A7-9915-DA6A11FC106B}" type="presParOf" srcId="{489A509A-771A-4102-883B-9940DC1DCDC8}" destId="{88531F1A-A618-4318-9573-4BCF195002EC}" srcOrd="1" destOrd="0" presId="urn:microsoft.com/office/officeart/2018/5/layout/IconLeafLabelList"/>
    <dgm:cxn modelId="{2EDB6910-0941-46B7-8628-F78A0481C1AC}" type="presParOf" srcId="{489A509A-771A-4102-883B-9940DC1DCDC8}" destId="{124F7A6F-6F36-4994-93FA-0368A610F427}" srcOrd="2" destOrd="0" presId="urn:microsoft.com/office/officeart/2018/5/layout/IconLeafLabelList"/>
    <dgm:cxn modelId="{8412F816-D082-497C-9D95-5DC6C936435F}" type="presParOf" srcId="{124F7A6F-6F36-4994-93FA-0368A610F427}" destId="{4415C3E6-F92B-4FF5-A0F3-28C4CFCE2966}" srcOrd="0" destOrd="0" presId="urn:microsoft.com/office/officeart/2018/5/layout/IconLeafLabelList"/>
    <dgm:cxn modelId="{25A481BE-AE47-4D72-9B47-4BA528577756}" type="presParOf" srcId="{124F7A6F-6F36-4994-93FA-0368A610F427}" destId="{EAD36CAA-775F-4F77-84A2-2E6CFC889594}" srcOrd="1" destOrd="0" presId="urn:microsoft.com/office/officeart/2018/5/layout/IconLeafLabelList"/>
    <dgm:cxn modelId="{4FE1BFFE-DB3B-4986-B31F-49E3DA57C5D0}" type="presParOf" srcId="{124F7A6F-6F36-4994-93FA-0368A610F427}" destId="{7B9154DD-8363-4D07-93AB-B9C4B21BECC0}" srcOrd="2" destOrd="0" presId="urn:microsoft.com/office/officeart/2018/5/layout/IconLeafLabelList"/>
    <dgm:cxn modelId="{DB369ACB-6371-4C32-A286-7D98AF21A9E5}" type="presParOf" srcId="{124F7A6F-6F36-4994-93FA-0368A610F427}" destId="{F81BA7E9-9886-4665-86F5-6DEB8D3D69B9}" srcOrd="3" destOrd="0" presId="urn:microsoft.com/office/officeart/2018/5/layout/IconLeafLabelList"/>
    <dgm:cxn modelId="{898181AF-12D3-4D6F-A70D-0CBAE9AB321E}" type="presParOf" srcId="{489A509A-771A-4102-883B-9940DC1DCDC8}" destId="{2A829B3E-AD01-430A-8B9F-B5131374DF7A}" srcOrd="3" destOrd="0" presId="urn:microsoft.com/office/officeart/2018/5/layout/IconLeafLabelList"/>
    <dgm:cxn modelId="{88EFAB9F-709C-45B0-AB7F-0FB3DE3C9FC5}" type="presParOf" srcId="{489A509A-771A-4102-883B-9940DC1DCDC8}" destId="{24045F13-0F07-4137-AE6B-5E2FF78CA0A3}" srcOrd="4" destOrd="0" presId="urn:microsoft.com/office/officeart/2018/5/layout/IconLeafLabelList"/>
    <dgm:cxn modelId="{91214913-A28C-41FB-82D0-7FCFA4FF8A3E}" type="presParOf" srcId="{24045F13-0F07-4137-AE6B-5E2FF78CA0A3}" destId="{07430F49-F6B2-475C-8060-0AF96C29770A}" srcOrd="0" destOrd="0" presId="urn:microsoft.com/office/officeart/2018/5/layout/IconLeafLabelList"/>
    <dgm:cxn modelId="{885BC59A-BC2C-42EA-9772-EB7EFAFA6BFF}" type="presParOf" srcId="{24045F13-0F07-4137-AE6B-5E2FF78CA0A3}" destId="{8ACFD7A6-5F13-4628-85D1-09C9080E42D6}" srcOrd="1" destOrd="0" presId="urn:microsoft.com/office/officeart/2018/5/layout/IconLeafLabelList"/>
    <dgm:cxn modelId="{FE24B996-8AC5-40F0-AF98-5848AA0BDF0A}" type="presParOf" srcId="{24045F13-0F07-4137-AE6B-5E2FF78CA0A3}" destId="{311E8E52-E338-434F-9E45-51D5238495D0}" srcOrd="2" destOrd="0" presId="urn:microsoft.com/office/officeart/2018/5/layout/IconLeafLabelList"/>
    <dgm:cxn modelId="{49D53CF3-FAC7-465B-8EE3-FBD825F581EB}" type="presParOf" srcId="{24045F13-0F07-4137-AE6B-5E2FF78CA0A3}" destId="{F1798195-0069-47E6-9A8D-CB5903EDB5DB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A1CB6-0089-4137-84AF-82012C65251F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E3180DF-D541-43A5-93B7-43263CE8A554}">
      <dgm:prSet/>
      <dgm:spPr/>
      <dgm:t>
        <a:bodyPr/>
        <a:lstStyle/>
        <a:p>
          <a:r>
            <a:rPr lang="en-US" dirty="0"/>
            <a:t>Email Ben Teplitz for the Interact Club Membership Form</a:t>
          </a:r>
        </a:p>
      </dgm:t>
    </dgm:pt>
    <dgm:pt modelId="{7EB81654-FC0F-4FAE-8028-25E6AE2D23F6}" type="parTrans" cxnId="{ED5B0015-3C2F-49A4-A047-0A4D65725ACA}">
      <dgm:prSet/>
      <dgm:spPr/>
      <dgm:t>
        <a:bodyPr/>
        <a:lstStyle/>
        <a:p>
          <a:endParaRPr lang="en-US"/>
        </a:p>
      </dgm:t>
    </dgm:pt>
    <dgm:pt modelId="{26F27506-CD6D-4158-BBF9-264C5664E3AE}" type="sibTrans" cxnId="{ED5B0015-3C2F-49A4-A047-0A4D65725AC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CE965D9-290E-4E06-AFC9-ED32707CA4EF}">
      <dgm:prSet/>
      <dgm:spPr/>
      <dgm:t>
        <a:bodyPr/>
        <a:lstStyle/>
        <a:p>
          <a:r>
            <a:rPr lang="en-US" dirty="0"/>
            <a:t>Fill out the Interact Club Membership Form</a:t>
          </a:r>
        </a:p>
      </dgm:t>
    </dgm:pt>
    <dgm:pt modelId="{08391B7C-92CD-4B0E-914C-5A963D082312}" type="parTrans" cxnId="{D656617D-01A3-41D2-990B-16641029C6B6}">
      <dgm:prSet/>
      <dgm:spPr/>
      <dgm:t>
        <a:bodyPr/>
        <a:lstStyle/>
        <a:p>
          <a:endParaRPr lang="en-US"/>
        </a:p>
      </dgm:t>
    </dgm:pt>
    <dgm:pt modelId="{C3092BAA-8882-4B71-A712-6A7E6678A967}" type="sibTrans" cxnId="{D656617D-01A3-41D2-990B-16641029C6B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0479CC76-D0BF-4E2C-BCAD-B609236775BA}">
      <dgm:prSet/>
      <dgm:spPr/>
      <dgm:t>
        <a:bodyPr/>
        <a:lstStyle/>
        <a:p>
          <a:r>
            <a:rPr lang="en-US" dirty="0"/>
            <a:t>Come to our next meeting!</a:t>
          </a:r>
        </a:p>
      </dgm:t>
    </dgm:pt>
    <dgm:pt modelId="{D0F8B43B-6A5A-4F9B-99DF-A5C7BE482309}" type="parTrans" cxnId="{64D0B20A-07C2-4DF6-97B9-A7AF7B8E2637}">
      <dgm:prSet/>
      <dgm:spPr/>
      <dgm:t>
        <a:bodyPr/>
        <a:lstStyle/>
        <a:p>
          <a:endParaRPr lang="en-US"/>
        </a:p>
      </dgm:t>
    </dgm:pt>
    <dgm:pt modelId="{F6B50CC8-3AD3-41C6-A96D-2ECCA6C0F9C4}" type="sibTrans" cxnId="{64D0B20A-07C2-4DF6-97B9-A7AF7B8E263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C006EBF-4F63-4C66-A1FD-5AF12E527F48}" type="pres">
      <dgm:prSet presAssocID="{2A6A1CB6-0089-4137-84AF-82012C65251F}" presName="Name0" presStyleCnt="0">
        <dgm:presLayoutVars>
          <dgm:animLvl val="lvl"/>
          <dgm:resizeHandles val="exact"/>
        </dgm:presLayoutVars>
      </dgm:prSet>
      <dgm:spPr/>
    </dgm:pt>
    <dgm:pt modelId="{F63B79CF-15F6-46ED-A174-BF62F76FEE44}" type="pres">
      <dgm:prSet presAssocID="{BE3180DF-D541-43A5-93B7-43263CE8A554}" presName="compositeNode" presStyleCnt="0">
        <dgm:presLayoutVars>
          <dgm:bulletEnabled val="1"/>
        </dgm:presLayoutVars>
      </dgm:prSet>
      <dgm:spPr/>
    </dgm:pt>
    <dgm:pt modelId="{2ADA3DC0-905D-449D-BFEB-24A72F9DF863}" type="pres">
      <dgm:prSet presAssocID="{BE3180DF-D541-43A5-93B7-43263CE8A554}" presName="bgRect" presStyleLbl="bgAccFollowNode1" presStyleIdx="0" presStyleCnt="3"/>
      <dgm:spPr/>
    </dgm:pt>
    <dgm:pt modelId="{A92B4056-BFC8-4D54-8ACC-71D4D45D46BE}" type="pres">
      <dgm:prSet presAssocID="{26F27506-CD6D-4158-BBF9-264C5664E3A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1240C127-10CF-4362-A92E-6C75578BEEBA}" type="pres">
      <dgm:prSet presAssocID="{BE3180DF-D541-43A5-93B7-43263CE8A554}" presName="bottomLine" presStyleLbl="alignNode1" presStyleIdx="1" presStyleCnt="6">
        <dgm:presLayoutVars/>
      </dgm:prSet>
      <dgm:spPr/>
    </dgm:pt>
    <dgm:pt modelId="{C96AF4B4-2E6F-438F-B5BB-4A34FF9DDA6E}" type="pres">
      <dgm:prSet presAssocID="{BE3180DF-D541-43A5-93B7-43263CE8A554}" presName="nodeText" presStyleLbl="bgAccFollowNode1" presStyleIdx="0" presStyleCnt="3">
        <dgm:presLayoutVars>
          <dgm:bulletEnabled val="1"/>
        </dgm:presLayoutVars>
      </dgm:prSet>
      <dgm:spPr/>
    </dgm:pt>
    <dgm:pt modelId="{1B152F6F-59A3-435D-8232-E5B8796BA874}" type="pres">
      <dgm:prSet presAssocID="{26F27506-CD6D-4158-BBF9-264C5664E3AE}" presName="sibTrans" presStyleCnt="0"/>
      <dgm:spPr/>
    </dgm:pt>
    <dgm:pt modelId="{16FDFF4D-E5D0-4E0D-8815-C874C1B703DF}" type="pres">
      <dgm:prSet presAssocID="{ECE965D9-290E-4E06-AFC9-ED32707CA4EF}" presName="compositeNode" presStyleCnt="0">
        <dgm:presLayoutVars>
          <dgm:bulletEnabled val="1"/>
        </dgm:presLayoutVars>
      </dgm:prSet>
      <dgm:spPr/>
    </dgm:pt>
    <dgm:pt modelId="{BE4DA36F-DD92-4AE6-AB77-635874605A4F}" type="pres">
      <dgm:prSet presAssocID="{ECE965D9-290E-4E06-AFC9-ED32707CA4EF}" presName="bgRect" presStyleLbl="bgAccFollowNode1" presStyleIdx="1" presStyleCnt="3"/>
      <dgm:spPr/>
    </dgm:pt>
    <dgm:pt modelId="{C4CEAF16-6009-490F-987E-F970F806453E}" type="pres">
      <dgm:prSet presAssocID="{C3092BAA-8882-4B71-A712-6A7E6678A967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9A40ECC-39E3-4DE5-B4D4-D22346039284}" type="pres">
      <dgm:prSet presAssocID="{ECE965D9-290E-4E06-AFC9-ED32707CA4EF}" presName="bottomLine" presStyleLbl="alignNode1" presStyleIdx="3" presStyleCnt="6">
        <dgm:presLayoutVars/>
      </dgm:prSet>
      <dgm:spPr/>
    </dgm:pt>
    <dgm:pt modelId="{A1509B17-BE56-4240-8213-A93D03C98D87}" type="pres">
      <dgm:prSet presAssocID="{ECE965D9-290E-4E06-AFC9-ED32707CA4EF}" presName="nodeText" presStyleLbl="bgAccFollowNode1" presStyleIdx="1" presStyleCnt="3">
        <dgm:presLayoutVars>
          <dgm:bulletEnabled val="1"/>
        </dgm:presLayoutVars>
      </dgm:prSet>
      <dgm:spPr/>
    </dgm:pt>
    <dgm:pt modelId="{A3090D8D-4AF3-4E2F-B676-30CFF8D48AAE}" type="pres">
      <dgm:prSet presAssocID="{C3092BAA-8882-4B71-A712-6A7E6678A967}" presName="sibTrans" presStyleCnt="0"/>
      <dgm:spPr/>
    </dgm:pt>
    <dgm:pt modelId="{7932AF50-379E-44FF-B2D1-E5E2EE5B9585}" type="pres">
      <dgm:prSet presAssocID="{0479CC76-D0BF-4E2C-BCAD-B609236775BA}" presName="compositeNode" presStyleCnt="0">
        <dgm:presLayoutVars>
          <dgm:bulletEnabled val="1"/>
        </dgm:presLayoutVars>
      </dgm:prSet>
      <dgm:spPr/>
    </dgm:pt>
    <dgm:pt modelId="{D6AE99BF-F3FA-4926-9B16-F7F798B5863D}" type="pres">
      <dgm:prSet presAssocID="{0479CC76-D0BF-4E2C-BCAD-B609236775BA}" presName="bgRect" presStyleLbl="bgAccFollowNode1" presStyleIdx="2" presStyleCnt="3"/>
      <dgm:spPr/>
    </dgm:pt>
    <dgm:pt modelId="{3AF2404E-49E1-4A7B-BA0F-2500208523DF}" type="pres">
      <dgm:prSet presAssocID="{F6B50CC8-3AD3-41C6-A96D-2ECCA6C0F9C4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1A7C46CD-943A-4BDA-9913-05181D3AA03B}" type="pres">
      <dgm:prSet presAssocID="{0479CC76-D0BF-4E2C-BCAD-B609236775BA}" presName="bottomLine" presStyleLbl="alignNode1" presStyleIdx="5" presStyleCnt="6">
        <dgm:presLayoutVars/>
      </dgm:prSet>
      <dgm:spPr/>
    </dgm:pt>
    <dgm:pt modelId="{22D7744E-ABCF-461A-99A2-429EA22ACBEB}" type="pres">
      <dgm:prSet presAssocID="{0479CC76-D0BF-4E2C-BCAD-B609236775BA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4D0B20A-07C2-4DF6-97B9-A7AF7B8E2637}" srcId="{2A6A1CB6-0089-4137-84AF-82012C65251F}" destId="{0479CC76-D0BF-4E2C-BCAD-B609236775BA}" srcOrd="2" destOrd="0" parTransId="{D0F8B43B-6A5A-4F9B-99DF-A5C7BE482309}" sibTransId="{F6B50CC8-3AD3-41C6-A96D-2ECCA6C0F9C4}"/>
    <dgm:cxn modelId="{ED5B0015-3C2F-49A4-A047-0A4D65725ACA}" srcId="{2A6A1CB6-0089-4137-84AF-82012C65251F}" destId="{BE3180DF-D541-43A5-93B7-43263CE8A554}" srcOrd="0" destOrd="0" parTransId="{7EB81654-FC0F-4FAE-8028-25E6AE2D23F6}" sibTransId="{26F27506-CD6D-4158-BBF9-264C5664E3AE}"/>
    <dgm:cxn modelId="{295F2849-6816-472F-8592-1A9E7C7E4263}" type="presOf" srcId="{ECE965D9-290E-4E06-AFC9-ED32707CA4EF}" destId="{A1509B17-BE56-4240-8213-A93D03C98D87}" srcOrd="1" destOrd="0" presId="urn:microsoft.com/office/officeart/2016/7/layout/BasicLinearProcessNumbered"/>
    <dgm:cxn modelId="{EFC4E24A-CDF5-4305-8F83-A0CD2C4E65CA}" type="presOf" srcId="{0479CC76-D0BF-4E2C-BCAD-B609236775BA}" destId="{D6AE99BF-F3FA-4926-9B16-F7F798B5863D}" srcOrd="0" destOrd="0" presId="urn:microsoft.com/office/officeart/2016/7/layout/BasicLinearProcessNumbered"/>
    <dgm:cxn modelId="{73D52B6D-C8F7-4C5C-8BDE-4072268F1AFC}" type="presOf" srcId="{0479CC76-D0BF-4E2C-BCAD-B609236775BA}" destId="{22D7744E-ABCF-461A-99A2-429EA22ACBEB}" srcOrd="1" destOrd="0" presId="urn:microsoft.com/office/officeart/2016/7/layout/BasicLinearProcessNumbered"/>
    <dgm:cxn modelId="{4B272358-F960-45FE-822E-78D9EA48CA04}" type="presOf" srcId="{C3092BAA-8882-4B71-A712-6A7E6678A967}" destId="{C4CEAF16-6009-490F-987E-F970F806453E}" srcOrd="0" destOrd="0" presId="urn:microsoft.com/office/officeart/2016/7/layout/BasicLinearProcessNumbered"/>
    <dgm:cxn modelId="{2245FB58-00AF-48BE-B7A9-B54B9D9DBF4C}" type="presOf" srcId="{BE3180DF-D541-43A5-93B7-43263CE8A554}" destId="{C96AF4B4-2E6F-438F-B5BB-4A34FF9DDA6E}" srcOrd="1" destOrd="0" presId="urn:microsoft.com/office/officeart/2016/7/layout/BasicLinearProcessNumbered"/>
    <dgm:cxn modelId="{D656617D-01A3-41D2-990B-16641029C6B6}" srcId="{2A6A1CB6-0089-4137-84AF-82012C65251F}" destId="{ECE965D9-290E-4E06-AFC9-ED32707CA4EF}" srcOrd="1" destOrd="0" parTransId="{08391B7C-92CD-4B0E-914C-5A963D082312}" sibTransId="{C3092BAA-8882-4B71-A712-6A7E6678A967}"/>
    <dgm:cxn modelId="{5FA4FE88-F9FE-4A4F-8E13-982196B7F1A4}" type="presOf" srcId="{2A6A1CB6-0089-4137-84AF-82012C65251F}" destId="{8C006EBF-4F63-4C66-A1FD-5AF12E527F48}" srcOrd="0" destOrd="0" presId="urn:microsoft.com/office/officeart/2016/7/layout/BasicLinearProcessNumbered"/>
    <dgm:cxn modelId="{AA6484A3-F5AA-42A9-8768-801549CBDAA4}" type="presOf" srcId="{ECE965D9-290E-4E06-AFC9-ED32707CA4EF}" destId="{BE4DA36F-DD92-4AE6-AB77-635874605A4F}" srcOrd="0" destOrd="0" presId="urn:microsoft.com/office/officeart/2016/7/layout/BasicLinearProcessNumbered"/>
    <dgm:cxn modelId="{B146C6A6-EFE0-40AE-A1E1-6F3F0489E74A}" type="presOf" srcId="{F6B50CC8-3AD3-41C6-A96D-2ECCA6C0F9C4}" destId="{3AF2404E-49E1-4A7B-BA0F-2500208523DF}" srcOrd="0" destOrd="0" presId="urn:microsoft.com/office/officeart/2016/7/layout/BasicLinearProcessNumbered"/>
    <dgm:cxn modelId="{8BEED6C2-BDB5-4652-A2C3-752245A68DC3}" type="presOf" srcId="{BE3180DF-D541-43A5-93B7-43263CE8A554}" destId="{2ADA3DC0-905D-449D-BFEB-24A72F9DF863}" srcOrd="0" destOrd="0" presId="urn:microsoft.com/office/officeart/2016/7/layout/BasicLinearProcessNumbered"/>
    <dgm:cxn modelId="{56E945FF-3D36-4448-89AF-4781AA262764}" type="presOf" srcId="{26F27506-CD6D-4158-BBF9-264C5664E3AE}" destId="{A92B4056-BFC8-4D54-8ACC-71D4D45D46BE}" srcOrd="0" destOrd="0" presId="urn:microsoft.com/office/officeart/2016/7/layout/BasicLinearProcessNumbered"/>
    <dgm:cxn modelId="{3E7515CD-830D-4855-87F5-ED83818E46F4}" type="presParOf" srcId="{8C006EBF-4F63-4C66-A1FD-5AF12E527F48}" destId="{F63B79CF-15F6-46ED-A174-BF62F76FEE44}" srcOrd="0" destOrd="0" presId="urn:microsoft.com/office/officeart/2016/7/layout/BasicLinearProcessNumbered"/>
    <dgm:cxn modelId="{48AB5A0E-FBBC-4FF0-9A38-AD34962AD948}" type="presParOf" srcId="{F63B79CF-15F6-46ED-A174-BF62F76FEE44}" destId="{2ADA3DC0-905D-449D-BFEB-24A72F9DF863}" srcOrd="0" destOrd="0" presId="urn:microsoft.com/office/officeart/2016/7/layout/BasicLinearProcessNumbered"/>
    <dgm:cxn modelId="{00E144CC-FCBF-411C-A633-5AF232536FA0}" type="presParOf" srcId="{F63B79CF-15F6-46ED-A174-BF62F76FEE44}" destId="{A92B4056-BFC8-4D54-8ACC-71D4D45D46BE}" srcOrd="1" destOrd="0" presId="urn:microsoft.com/office/officeart/2016/7/layout/BasicLinearProcessNumbered"/>
    <dgm:cxn modelId="{693E966C-E634-4FC9-863F-9F55415C81C7}" type="presParOf" srcId="{F63B79CF-15F6-46ED-A174-BF62F76FEE44}" destId="{1240C127-10CF-4362-A92E-6C75578BEEBA}" srcOrd="2" destOrd="0" presId="urn:microsoft.com/office/officeart/2016/7/layout/BasicLinearProcessNumbered"/>
    <dgm:cxn modelId="{0A8899C4-537E-437A-AE06-7B59329B0A34}" type="presParOf" srcId="{F63B79CF-15F6-46ED-A174-BF62F76FEE44}" destId="{C96AF4B4-2E6F-438F-B5BB-4A34FF9DDA6E}" srcOrd="3" destOrd="0" presId="urn:microsoft.com/office/officeart/2016/7/layout/BasicLinearProcessNumbered"/>
    <dgm:cxn modelId="{F3B4FBD6-E378-4826-A90D-F0D1D379FF46}" type="presParOf" srcId="{8C006EBF-4F63-4C66-A1FD-5AF12E527F48}" destId="{1B152F6F-59A3-435D-8232-E5B8796BA874}" srcOrd="1" destOrd="0" presId="urn:microsoft.com/office/officeart/2016/7/layout/BasicLinearProcessNumbered"/>
    <dgm:cxn modelId="{50183FE2-6E9F-46D1-BED7-B3DD9F00B7F0}" type="presParOf" srcId="{8C006EBF-4F63-4C66-A1FD-5AF12E527F48}" destId="{16FDFF4D-E5D0-4E0D-8815-C874C1B703DF}" srcOrd="2" destOrd="0" presId="urn:microsoft.com/office/officeart/2016/7/layout/BasicLinearProcessNumbered"/>
    <dgm:cxn modelId="{25749564-E4B0-4AAE-B6CA-85DE9F2C5BC9}" type="presParOf" srcId="{16FDFF4D-E5D0-4E0D-8815-C874C1B703DF}" destId="{BE4DA36F-DD92-4AE6-AB77-635874605A4F}" srcOrd="0" destOrd="0" presId="urn:microsoft.com/office/officeart/2016/7/layout/BasicLinearProcessNumbered"/>
    <dgm:cxn modelId="{E103270E-5AB7-4122-9795-1AFE2DE7381E}" type="presParOf" srcId="{16FDFF4D-E5D0-4E0D-8815-C874C1B703DF}" destId="{C4CEAF16-6009-490F-987E-F970F806453E}" srcOrd="1" destOrd="0" presId="urn:microsoft.com/office/officeart/2016/7/layout/BasicLinearProcessNumbered"/>
    <dgm:cxn modelId="{2957ED4A-1E40-4123-8ACB-12B67A295990}" type="presParOf" srcId="{16FDFF4D-E5D0-4E0D-8815-C874C1B703DF}" destId="{E9A40ECC-39E3-4DE5-B4D4-D22346039284}" srcOrd="2" destOrd="0" presId="urn:microsoft.com/office/officeart/2016/7/layout/BasicLinearProcessNumbered"/>
    <dgm:cxn modelId="{72C10431-0BEA-4A8A-BE93-CCD817CCBDF2}" type="presParOf" srcId="{16FDFF4D-E5D0-4E0D-8815-C874C1B703DF}" destId="{A1509B17-BE56-4240-8213-A93D03C98D87}" srcOrd="3" destOrd="0" presId="urn:microsoft.com/office/officeart/2016/7/layout/BasicLinearProcessNumbered"/>
    <dgm:cxn modelId="{CFC60FAB-2CAF-42D1-9B93-1C6ADEE81E1E}" type="presParOf" srcId="{8C006EBF-4F63-4C66-A1FD-5AF12E527F48}" destId="{A3090D8D-4AF3-4E2F-B676-30CFF8D48AAE}" srcOrd="3" destOrd="0" presId="urn:microsoft.com/office/officeart/2016/7/layout/BasicLinearProcessNumbered"/>
    <dgm:cxn modelId="{4279C72C-AA8C-47BD-9D3D-4DC74965BBE9}" type="presParOf" srcId="{8C006EBF-4F63-4C66-A1FD-5AF12E527F48}" destId="{7932AF50-379E-44FF-B2D1-E5E2EE5B9585}" srcOrd="4" destOrd="0" presId="urn:microsoft.com/office/officeart/2016/7/layout/BasicLinearProcessNumbered"/>
    <dgm:cxn modelId="{0A3A05AB-0B0D-46A1-9BB2-BA928D4F6E8B}" type="presParOf" srcId="{7932AF50-379E-44FF-B2D1-E5E2EE5B9585}" destId="{D6AE99BF-F3FA-4926-9B16-F7F798B5863D}" srcOrd="0" destOrd="0" presId="urn:microsoft.com/office/officeart/2016/7/layout/BasicLinearProcessNumbered"/>
    <dgm:cxn modelId="{45747793-8C7A-4FCB-A915-B320C0064B09}" type="presParOf" srcId="{7932AF50-379E-44FF-B2D1-E5E2EE5B9585}" destId="{3AF2404E-49E1-4A7B-BA0F-2500208523DF}" srcOrd="1" destOrd="0" presId="urn:microsoft.com/office/officeart/2016/7/layout/BasicLinearProcessNumbered"/>
    <dgm:cxn modelId="{CAB24ADF-9271-4803-AD89-2F9F35DC936F}" type="presParOf" srcId="{7932AF50-379E-44FF-B2D1-E5E2EE5B9585}" destId="{1A7C46CD-943A-4BDA-9913-05181D3AA03B}" srcOrd="2" destOrd="0" presId="urn:microsoft.com/office/officeart/2016/7/layout/BasicLinearProcessNumbered"/>
    <dgm:cxn modelId="{F919C2DA-14E9-4E37-8118-BC874E100110}" type="presParOf" srcId="{7932AF50-379E-44FF-B2D1-E5E2EE5B9585}" destId="{22D7744E-ABCF-461A-99A2-429EA22ACBE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C5E6CC-267D-4F28-B3B4-AD3D7D1F4566}" type="doc">
      <dgm:prSet loTypeId="urn:microsoft.com/office/officeart/2017/3/layout/DropPinTimeline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947BA9-C225-4325-905A-8414FF264459}">
      <dgm:prSet phldr="0"/>
      <dgm:spPr/>
      <dgm:t>
        <a:bodyPr/>
        <a:lstStyle/>
        <a:p>
          <a:pPr rtl="0">
            <a:defRPr b="1"/>
          </a:pPr>
          <a:r>
            <a:rPr lang="en-US" dirty="0">
              <a:latin typeface="Century Gothic" panose="020B0502020202020204"/>
            </a:rPr>
            <a:t>Jan. 28, 2022 @ 7:00 AM</a:t>
          </a:r>
          <a:endParaRPr lang="en-US" dirty="0"/>
        </a:p>
      </dgm:t>
    </dgm:pt>
    <dgm:pt modelId="{29D50A78-322D-4C20-B433-CD3DC41764ED}" type="parTrans" cxnId="{164A8A42-79ED-48AC-B258-E68D790C8887}">
      <dgm:prSet/>
      <dgm:spPr/>
      <dgm:t>
        <a:bodyPr/>
        <a:lstStyle/>
        <a:p>
          <a:endParaRPr lang="en-US"/>
        </a:p>
      </dgm:t>
    </dgm:pt>
    <dgm:pt modelId="{CC313864-9BF5-46A1-96D7-878A8F49D50E}" type="sibTrans" cxnId="{164A8A42-79ED-48AC-B258-E68D790C8887}">
      <dgm:prSet/>
      <dgm:spPr/>
      <dgm:t>
        <a:bodyPr/>
        <a:lstStyle/>
        <a:p>
          <a:endParaRPr lang="en-US"/>
        </a:p>
      </dgm:t>
    </dgm:pt>
    <dgm:pt modelId="{99BA0C06-D53C-4F63-970F-09DF3612F8BB}">
      <dgm:prSet phldr="0"/>
      <dgm:spPr/>
      <dgm:t>
        <a:bodyPr/>
        <a:lstStyle/>
        <a:p>
          <a:pPr rtl="0"/>
          <a:r>
            <a:rPr lang="en-US" dirty="0">
              <a:latin typeface="Century Gothic" panose="020B0502020202020204"/>
            </a:rPr>
            <a:t>In STHS Library</a:t>
          </a:r>
          <a:endParaRPr lang="en-US" dirty="0"/>
        </a:p>
      </dgm:t>
    </dgm:pt>
    <dgm:pt modelId="{D29CC5DF-FE06-4AC6-A5EE-EB8EED14A178}" type="parTrans" cxnId="{A94AD92B-938A-4212-A028-6F704A73FB3B}">
      <dgm:prSet/>
      <dgm:spPr/>
      <dgm:t>
        <a:bodyPr/>
        <a:lstStyle/>
        <a:p>
          <a:endParaRPr lang="en-US"/>
        </a:p>
      </dgm:t>
    </dgm:pt>
    <dgm:pt modelId="{9687C41E-3E0D-4242-B2F3-CE26D82AF38B}" type="sibTrans" cxnId="{A94AD92B-938A-4212-A028-6F704A73FB3B}">
      <dgm:prSet/>
      <dgm:spPr/>
      <dgm:t>
        <a:bodyPr/>
        <a:lstStyle/>
        <a:p>
          <a:endParaRPr lang="en-US"/>
        </a:p>
      </dgm:t>
    </dgm:pt>
    <dgm:pt modelId="{8C283DD5-DFA1-438F-9D78-8DECE4658376}">
      <dgm:prSet phldr="0"/>
      <dgm:spPr/>
      <dgm:t>
        <a:bodyPr/>
        <a:lstStyle/>
        <a:p>
          <a:pPr rtl="0">
            <a:defRPr b="1"/>
          </a:pPr>
          <a:r>
            <a:rPr lang="en-US" dirty="0">
              <a:latin typeface="Century Gothic" panose="020B0502020202020204"/>
            </a:rPr>
            <a:t>Feb. 11, 2022 @ 7:00 AM</a:t>
          </a:r>
          <a:endParaRPr lang="en-US" dirty="0"/>
        </a:p>
      </dgm:t>
    </dgm:pt>
    <dgm:pt modelId="{8ADD3C7F-3A56-43DC-ABD4-363499EE944E}" type="parTrans" cxnId="{D877D5BE-8E85-42B4-85E6-5CDF34EEA8AD}">
      <dgm:prSet/>
      <dgm:spPr/>
      <dgm:t>
        <a:bodyPr/>
        <a:lstStyle/>
        <a:p>
          <a:endParaRPr lang="en-US"/>
        </a:p>
      </dgm:t>
    </dgm:pt>
    <dgm:pt modelId="{CF823D73-27D2-4315-92E8-59491D51ADAC}" type="sibTrans" cxnId="{D877D5BE-8E85-42B4-85E6-5CDF34EEA8AD}">
      <dgm:prSet/>
      <dgm:spPr/>
      <dgm:t>
        <a:bodyPr/>
        <a:lstStyle/>
        <a:p>
          <a:endParaRPr lang="en-US"/>
        </a:p>
      </dgm:t>
    </dgm:pt>
    <dgm:pt modelId="{F19CB777-F309-4BD5-94F4-BC16302C9E7F}">
      <dgm:prSet phldr="0"/>
      <dgm:spPr/>
      <dgm:t>
        <a:bodyPr/>
        <a:lstStyle/>
        <a:p>
          <a:pPr rtl="0"/>
          <a:r>
            <a:rPr lang="en-US" dirty="0">
              <a:latin typeface="Century Gothic" panose="020B0502020202020204"/>
            </a:rPr>
            <a:t>In STHS Library</a:t>
          </a:r>
          <a:endParaRPr lang="en-US" dirty="0"/>
        </a:p>
      </dgm:t>
    </dgm:pt>
    <dgm:pt modelId="{766EF779-99BB-46E4-9BB1-4F0E3AF33451}" type="parTrans" cxnId="{7D0B42B7-CC48-4B14-8765-598B1930FFC1}">
      <dgm:prSet/>
      <dgm:spPr/>
      <dgm:t>
        <a:bodyPr/>
        <a:lstStyle/>
        <a:p>
          <a:endParaRPr lang="en-US"/>
        </a:p>
      </dgm:t>
    </dgm:pt>
    <dgm:pt modelId="{DC0FCA6D-53B7-4863-9E37-10FB2FEA95DD}" type="sibTrans" cxnId="{7D0B42B7-CC48-4B14-8765-598B1930FFC1}">
      <dgm:prSet/>
      <dgm:spPr/>
      <dgm:t>
        <a:bodyPr/>
        <a:lstStyle/>
        <a:p>
          <a:endParaRPr lang="en-US"/>
        </a:p>
      </dgm:t>
    </dgm:pt>
    <dgm:pt modelId="{267E263E-A79F-43CB-B660-D6B3573820F4}">
      <dgm:prSet phldr="0"/>
      <dgm:spPr/>
      <dgm:t>
        <a:bodyPr/>
        <a:lstStyle/>
        <a:p>
          <a:pPr rtl="0">
            <a:defRPr b="1"/>
          </a:pPr>
          <a:r>
            <a:rPr lang="en-US" dirty="0">
              <a:latin typeface="Century Gothic" panose="020B0502020202020204"/>
            </a:rPr>
            <a:t>Feb. 25, 2022 @ 7:00 AM</a:t>
          </a:r>
          <a:endParaRPr lang="en-US" dirty="0"/>
        </a:p>
      </dgm:t>
    </dgm:pt>
    <dgm:pt modelId="{0E64ADC2-E0BB-4355-BEDC-51C91A9320D3}" type="parTrans" cxnId="{109EECCA-9080-4193-9370-8A170748C045}">
      <dgm:prSet/>
      <dgm:spPr/>
      <dgm:t>
        <a:bodyPr/>
        <a:lstStyle/>
        <a:p>
          <a:endParaRPr lang="en-US"/>
        </a:p>
      </dgm:t>
    </dgm:pt>
    <dgm:pt modelId="{0245E3CD-619F-4ED2-85BE-B41C7CDB68CA}" type="sibTrans" cxnId="{109EECCA-9080-4193-9370-8A170748C045}">
      <dgm:prSet/>
      <dgm:spPr/>
      <dgm:t>
        <a:bodyPr/>
        <a:lstStyle/>
        <a:p>
          <a:endParaRPr lang="en-US"/>
        </a:p>
      </dgm:t>
    </dgm:pt>
    <dgm:pt modelId="{EF2A8DB3-B2E6-41EB-AD6D-C9BECA2E6A55}">
      <dgm:prSet phldr="0"/>
      <dgm:spPr/>
      <dgm:t>
        <a:bodyPr/>
        <a:lstStyle/>
        <a:p>
          <a:pPr rtl="0"/>
          <a:r>
            <a:rPr lang="en-US" dirty="0">
              <a:latin typeface="Century Gothic" panose="020B0502020202020204"/>
            </a:rPr>
            <a:t>In STHS Library</a:t>
          </a:r>
          <a:endParaRPr lang="en-US" dirty="0"/>
        </a:p>
      </dgm:t>
    </dgm:pt>
    <dgm:pt modelId="{CF27FDB9-6C03-4CE0-B0CC-159F704A70A4}" type="parTrans" cxnId="{74ECFE7F-A056-42B2-8CAC-4F7EA46A45BB}">
      <dgm:prSet/>
      <dgm:spPr/>
      <dgm:t>
        <a:bodyPr/>
        <a:lstStyle/>
        <a:p>
          <a:endParaRPr lang="en-US"/>
        </a:p>
      </dgm:t>
    </dgm:pt>
    <dgm:pt modelId="{22D37A8D-40A8-456B-8117-C4C928A84E72}" type="sibTrans" cxnId="{74ECFE7F-A056-42B2-8CAC-4F7EA46A45BB}">
      <dgm:prSet/>
      <dgm:spPr/>
      <dgm:t>
        <a:bodyPr/>
        <a:lstStyle/>
        <a:p>
          <a:endParaRPr lang="en-US"/>
        </a:p>
      </dgm:t>
    </dgm:pt>
    <dgm:pt modelId="{C69EE457-9335-4AA1-A7C5-BE6C3CD8A28C}" type="pres">
      <dgm:prSet presAssocID="{A0C5E6CC-267D-4F28-B3B4-AD3D7D1F4566}" presName="root" presStyleCnt="0">
        <dgm:presLayoutVars>
          <dgm:chMax/>
          <dgm:chPref/>
          <dgm:animLvl val="lvl"/>
        </dgm:presLayoutVars>
      </dgm:prSet>
      <dgm:spPr/>
    </dgm:pt>
    <dgm:pt modelId="{A2620717-04F5-4D85-A309-E8EE9784B186}" type="pres">
      <dgm:prSet presAssocID="{A0C5E6CC-267D-4F28-B3B4-AD3D7D1F4566}" presName="divider" presStyleLbl="fgAcc1" presStyleIdx="0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3E8C5221-96C9-4D22-A1FE-A5D80175C29E}" type="pres">
      <dgm:prSet presAssocID="{A0C5E6CC-267D-4F28-B3B4-AD3D7D1F4566}" presName="nodes" presStyleCnt="0">
        <dgm:presLayoutVars>
          <dgm:chMax/>
          <dgm:chPref/>
          <dgm:animLvl val="lvl"/>
        </dgm:presLayoutVars>
      </dgm:prSet>
      <dgm:spPr/>
    </dgm:pt>
    <dgm:pt modelId="{ADFD37FA-C4F2-4AE5-B52D-00CF095E0EB0}" type="pres">
      <dgm:prSet presAssocID="{8C947BA9-C225-4325-905A-8414FF264459}" presName="composite" presStyleCnt="0"/>
      <dgm:spPr/>
    </dgm:pt>
    <dgm:pt modelId="{9066A95C-24E3-4FF0-B528-CD31C84DE932}" type="pres">
      <dgm:prSet presAssocID="{8C947BA9-C225-4325-905A-8414FF264459}" presName="ConnectorPoint" presStyleLbl="lnNode1" presStyleIdx="0" presStyleCnt="3"/>
      <dgm:spPr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91D49B12-5B08-4E5F-A60D-C8FF0A69E6F0}" type="pres">
      <dgm:prSet presAssocID="{8C947BA9-C225-4325-905A-8414FF264459}" presName="DropPinPlaceHolder" presStyleCnt="0"/>
      <dgm:spPr/>
    </dgm:pt>
    <dgm:pt modelId="{D116C669-D097-4005-A472-5C4B25C46203}" type="pres">
      <dgm:prSet presAssocID="{8C947BA9-C225-4325-905A-8414FF264459}" presName="DropPin" presStyleLbl="alignNode1" presStyleIdx="0" presStyleCnt="3"/>
      <dgm:spPr/>
    </dgm:pt>
    <dgm:pt modelId="{89064C7C-8948-474B-89A1-FB4D1B94E127}" type="pres">
      <dgm:prSet presAssocID="{8C947BA9-C225-4325-905A-8414FF264459}" presName="Ellipse" presStyleLbl="fgAcc1" presStyleIdx="1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gm:spPr>
    </dgm:pt>
    <dgm:pt modelId="{7B2B6B82-D9EA-4BB5-B3A9-A7382763D3E9}" type="pres">
      <dgm:prSet presAssocID="{8C947BA9-C225-4325-905A-8414FF264459}" presName="L2TextContainer" presStyleLbl="revTx" presStyleIdx="0" presStyleCnt="6">
        <dgm:presLayoutVars>
          <dgm:bulletEnabled val="1"/>
        </dgm:presLayoutVars>
      </dgm:prSet>
      <dgm:spPr/>
    </dgm:pt>
    <dgm:pt modelId="{9FA463EE-3A49-4352-9248-BCDE1CEBD94E}" type="pres">
      <dgm:prSet presAssocID="{8C947BA9-C225-4325-905A-8414FF264459}" presName="L1TextContainer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2752E435-47C2-411B-9B60-0A5E3C32529E}" type="pres">
      <dgm:prSet presAssocID="{8C947BA9-C225-4325-905A-8414FF264459}" presName="ConnectLine" presStyleLbl="sibTrans1D1" presStyleIdx="0" presStyleCnt="3"/>
      <dgm:spPr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F642440D-AE96-4E46-A8D7-A44EAF6A28C1}" type="pres">
      <dgm:prSet presAssocID="{8C947BA9-C225-4325-905A-8414FF264459}" presName="EmptyPlaceHolder" presStyleCnt="0"/>
      <dgm:spPr/>
    </dgm:pt>
    <dgm:pt modelId="{92C00ABF-3BB0-4B6E-8107-65A502D6B0AE}" type="pres">
      <dgm:prSet presAssocID="{CC313864-9BF5-46A1-96D7-878A8F49D50E}" presName="spaceBetweenRectangles" presStyleCnt="0"/>
      <dgm:spPr/>
    </dgm:pt>
    <dgm:pt modelId="{59F8AD1D-0B4B-4284-BDD5-468462DEE9FD}" type="pres">
      <dgm:prSet presAssocID="{8C283DD5-DFA1-438F-9D78-8DECE4658376}" presName="composite" presStyleCnt="0"/>
      <dgm:spPr/>
    </dgm:pt>
    <dgm:pt modelId="{DE4A8F5B-3488-423C-B1E0-5C7D1D2E187F}" type="pres">
      <dgm:prSet presAssocID="{8C283DD5-DFA1-438F-9D78-8DECE4658376}" presName="ConnectorPoint" presStyleLbl="lnNode1" presStyleIdx="1" presStyleCnt="3"/>
      <dgm:spPr>
        <a:blipFill rotWithShape="0">
          <a:blip xmlns:r="http://schemas.openxmlformats.org/officeDocument/2006/relationships" r:embed="rId1">
            <a:duotone>
              <a:schemeClr val="accent2">
                <a:hueOff val="-1939188"/>
                <a:satOff val="-4386"/>
                <a:lumOff val="-2843"/>
                <a:alphaOff val="0"/>
                <a:shade val="20000"/>
                <a:satMod val="200000"/>
              </a:schemeClr>
              <a:schemeClr val="accent2">
                <a:hueOff val="-1939188"/>
                <a:satOff val="-4386"/>
                <a:lumOff val="-2843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1398A97D-26A8-436B-988B-04ED29216B57}" type="pres">
      <dgm:prSet presAssocID="{8C283DD5-DFA1-438F-9D78-8DECE4658376}" presName="DropPinPlaceHolder" presStyleCnt="0"/>
      <dgm:spPr/>
    </dgm:pt>
    <dgm:pt modelId="{2D584937-168C-46AA-B71F-807EFCC20B35}" type="pres">
      <dgm:prSet presAssocID="{8C283DD5-DFA1-438F-9D78-8DECE4658376}" presName="DropPin" presStyleLbl="alignNode1" presStyleIdx="1" presStyleCnt="3"/>
      <dgm:spPr/>
    </dgm:pt>
    <dgm:pt modelId="{24491FED-B756-49F3-861F-ADEA65830762}" type="pres">
      <dgm:prSet presAssocID="{8C283DD5-DFA1-438F-9D78-8DECE4658376}" presName="Ellipse" presStyleLbl="fgAcc1" presStyleIdx="2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gm:spPr>
    </dgm:pt>
    <dgm:pt modelId="{4F4AFE9C-BD0F-4021-AB6D-DF4FCA597D75}" type="pres">
      <dgm:prSet presAssocID="{8C283DD5-DFA1-438F-9D78-8DECE4658376}" presName="L2TextContainer" presStyleLbl="revTx" presStyleIdx="2" presStyleCnt="6">
        <dgm:presLayoutVars>
          <dgm:bulletEnabled val="1"/>
        </dgm:presLayoutVars>
      </dgm:prSet>
      <dgm:spPr/>
    </dgm:pt>
    <dgm:pt modelId="{2B80E2BE-591B-47F4-8F3E-665ACE455B24}" type="pres">
      <dgm:prSet presAssocID="{8C283DD5-DFA1-438F-9D78-8DECE4658376}" presName="L1TextContainer" presStyleLbl="revTx" presStyleIdx="3" presStyleCnt="6" custLinFactNeighborX="2259" custLinFactNeighborY="18386">
        <dgm:presLayoutVars>
          <dgm:chMax val="1"/>
          <dgm:chPref val="1"/>
          <dgm:bulletEnabled val="1"/>
        </dgm:presLayoutVars>
      </dgm:prSet>
      <dgm:spPr/>
    </dgm:pt>
    <dgm:pt modelId="{50F77195-140D-4782-A610-DD0B13F0B110}" type="pres">
      <dgm:prSet presAssocID="{8C283DD5-DFA1-438F-9D78-8DECE4658376}" presName="ConnectLine" presStyleLbl="sibTrans1D1" presStyleIdx="1" presStyleCnt="3"/>
      <dgm:spPr>
        <a:noFill/>
        <a:ln w="12700" cap="rnd" cmpd="sng" algn="ctr">
          <a:solidFill>
            <a:schemeClr val="accent2">
              <a:hueOff val="-1939188"/>
              <a:satOff val="-4386"/>
              <a:lumOff val="-2843"/>
              <a:alphaOff val="0"/>
            </a:schemeClr>
          </a:solidFill>
          <a:prstDash val="dash"/>
        </a:ln>
        <a:effectLst/>
      </dgm:spPr>
    </dgm:pt>
    <dgm:pt modelId="{19CFF98F-F872-4CC6-911B-F6AACA330D95}" type="pres">
      <dgm:prSet presAssocID="{8C283DD5-DFA1-438F-9D78-8DECE4658376}" presName="EmptyPlaceHolder" presStyleCnt="0"/>
      <dgm:spPr/>
    </dgm:pt>
    <dgm:pt modelId="{80E378D2-4C6E-494F-9691-D208AD4E4769}" type="pres">
      <dgm:prSet presAssocID="{CF823D73-27D2-4315-92E8-59491D51ADAC}" presName="spaceBetweenRectangles" presStyleCnt="0"/>
      <dgm:spPr/>
    </dgm:pt>
    <dgm:pt modelId="{37B39BEB-7097-49A5-B41A-E5E76595E1F8}" type="pres">
      <dgm:prSet presAssocID="{267E263E-A79F-43CB-B660-D6B3573820F4}" presName="composite" presStyleCnt="0"/>
      <dgm:spPr/>
    </dgm:pt>
    <dgm:pt modelId="{382D79FE-7A21-468B-BF2F-32109A5EA1FB}" type="pres">
      <dgm:prSet presAssocID="{267E263E-A79F-43CB-B660-D6B3573820F4}" presName="ConnectorPoint" presStyleLbl="lnNode1" presStyleIdx="2" presStyleCnt="3"/>
      <dgm:spPr>
        <a:blipFill rotWithShape="0">
          <a:blip xmlns:r="http://schemas.openxmlformats.org/officeDocument/2006/relationships" r:embed="rId1">
            <a:duotone>
              <a:schemeClr val="accent2">
                <a:hueOff val="-3878375"/>
                <a:satOff val="-8771"/>
                <a:lumOff val="-5686"/>
                <a:alphaOff val="0"/>
                <a:shade val="20000"/>
                <a:satMod val="200000"/>
              </a:schemeClr>
              <a:schemeClr val="accent2">
                <a:hueOff val="-3878375"/>
                <a:satOff val="-8771"/>
                <a:lumOff val="-5686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22531251-C4D4-4D82-8620-3F8B1F345236}" type="pres">
      <dgm:prSet presAssocID="{267E263E-A79F-43CB-B660-D6B3573820F4}" presName="DropPinPlaceHolder" presStyleCnt="0"/>
      <dgm:spPr/>
    </dgm:pt>
    <dgm:pt modelId="{BA1075AE-BD58-4EE9-B875-E8D1FF2C3B0A}" type="pres">
      <dgm:prSet presAssocID="{267E263E-A79F-43CB-B660-D6B3573820F4}" presName="DropPin" presStyleLbl="alignNode1" presStyleIdx="2" presStyleCnt="3"/>
      <dgm:spPr/>
    </dgm:pt>
    <dgm:pt modelId="{EDEDD4B6-2627-440A-B8D2-7959586F04E0}" type="pres">
      <dgm:prSet presAssocID="{267E263E-A79F-43CB-B660-D6B3573820F4}" presName="Ellipse" presStyleLbl="fgAcc1" presStyleIdx="3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gm:spPr>
    </dgm:pt>
    <dgm:pt modelId="{2895B7A3-DE94-4877-B871-5CA3E9329E72}" type="pres">
      <dgm:prSet presAssocID="{267E263E-A79F-43CB-B660-D6B3573820F4}" presName="L2TextContainer" presStyleLbl="revTx" presStyleIdx="4" presStyleCnt="6">
        <dgm:presLayoutVars>
          <dgm:bulletEnabled val="1"/>
        </dgm:presLayoutVars>
      </dgm:prSet>
      <dgm:spPr/>
    </dgm:pt>
    <dgm:pt modelId="{4C4390EF-C33E-44EF-A515-8FEBE33B9401}" type="pres">
      <dgm:prSet presAssocID="{267E263E-A79F-43CB-B660-D6B3573820F4}" presName="L1TextContainer" presStyleLbl="revTx" presStyleIdx="5" presStyleCnt="6">
        <dgm:presLayoutVars>
          <dgm:chMax val="1"/>
          <dgm:chPref val="1"/>
          <dgm:bulletEnabled val="1"/>
        </dgm:presLayoutVars>
      </dgm:prSet>
      <dgm:spPr/>
    </dgm:pt>
    <dgm:pt modelId="{448956DB-F12D-4D72-A06D-1B15693AF85D}" type="pres">
      <dgm:prSet presAssocID="{267E263E-A79F-43CB-B660-D6B3573820F4}" presName="ConnectLine" presStyleLbl="sibTrans1D1" presStyleIdx="2" presStyleCnt="3"/>
      <dgm:spPr>
        <a:noFill/>
        <a:ln w="12700" cap="rnd" cmpd="sng" algn="ctr">
          <a:solidFill>
            <a:schemeClr val="accent2">
              <a:hueOff val="-3878375"/>
              <a:satOff val="-8771"/>
              <a:lumOff val="-5686"/>
              <a:alphaOff val="0"/>
            </a:schemeClr>
          </a:solidFill>
          <a:prstDash val="dash"/>
        </a:ln>
        <a:effectLst/>
      </dgm:spPr>
    </dgm:pt>
    <dgm:pt modelId="{023D5A1E-A630-4F85-8A02-55F9C0DF02EF}" type="pres">
      <dgm:prSet presAssocID="{267E263E-A79F-43CB-B660-D6B3573820F4}" presName="EmptyPlaceHolder" presStyleCnt="0"/>
      <dgm:spPr/>
    </dgm:pt>
  </dgm:ptLst>
  <dgm:cxnLst>
    <dgm:cxn modelId="{0EEF230F-4A65-4BA3-BFD5-38C8677A494B}" type="presOf" srcId="{99BA0C06-D53C-4F63-970F-09DF3612F8BB}" destId="{7B2B6B82-D9EA-4BB5-B3A9-A7382763D3E9}" srcOrd="0" destOrd="0" presId="urn:microsoft.com/office/officeart/2017/3/layout/DropPinTimeline"/>
    <dgm:cxn modelId="{DA35AA21-8A4C-4D6F-B12D-B82252755562}" type="presOf" srcId="{A0C5E6CC-267D-4F28-B3B4-AD3D7D1F4566}" destId="{C69EE457-9335-4AA1-A7C5-BE6C3CD8A28C}" srcOrd="0" destOrd="0" presId="urn:microsoft.com/office/officeart/2017/3/layout/DropPinTimeline"/>
    <dgm:cxn modelId="{5968FC22-DF44-4EEE-BB5C-19266313A817}" type="presOf" srcId="{8C283DD5-DFA1-438F-9D78-8DECE4658376}" destId="{2B80E2BE-591B-47F4-8F3E-665ACE455B24}" srcOrd="0" destOrd="0" presId="urn:microsoft.com/office/officeart/2017/3/layout/DropPinTimeline"/>
    <dgm:cxn modelId="{A94AD92B-938A-4212-A028-6F704A73FB3B}" srcId="{8C947BA9-C225-4325-905A-8414FF264459}" destId="{99BA0C06-D53C-4F63-970F-09DF3612F8BB}" srcOrd="0" destOrd="0" parTransId="{D29CC5DF-FE06-4AC6-A5EE-EB8EED14A178}" sibTransId="{9687C41E-3E0D-4242-B2F3-CE26D82AF38B}"/>
    <dgm:cxn modelId="{7947172E-55D0-48F4-A45B-C932C2C28D67}" type="presOf" srcId="{267E263E-A79F-43CB-B660-D6B3573820F4}" destId="{4C4390EF-C33E-44EF-A515-8FEBE33B9401}" srcOrd="0" destOrd="0" presId="urn:microsoft.com/office/officeart/2017/3/layout/DropPinTimeline"/>
    <dgm:cxn modelId="{164A8A42-79ED-48AC-B258-E68D790C8887}" srcId="{A0C5E6CC-267D-4F28-B3B4-AD3D7D1F4566}" destId="{8C947BA9-C225-4325-905A-8414FF264459}" srcOrd="0" destOrd="0" parTransId="{29D50A78-322D-4C20-B433-CD3DC41764ED}" sibTransId="{CC313864-9BF5-46A1-96D7-878A8F49D50E}"/>
    <dgm:cxn modelId="{74ECFE7F-A056-42B2-8CAC-4F7EA46A45BB}" srcId="{267E263E-A79F-43CB-B660-D6B3573820F4}" destId="{EF2A8DB3-B2E6-41EB-AD6D-C9BECA2E6A55}" srcOrd="0" destOrd="0" parTransId="{CF27FDB9-6C03-4CE0-B0CC-159F704A70A4}" sibTransId="{22D37A8D-40A8-456B-8117-C4C928A84E72}"/>
    <dgm:cxn modelId="{3F965B8C-A835-4A30-A53E-4CD5A44A5359}" type="presOf" srcId="{8C947BA9-C225-4325-905A-8414FF264459}" destId="{9FA463EE-3A49-4352-9248-BCDE1CEBD94E}" srcOrd="0" destOrd="0" presId="urn:microsoft.com/office/officeart/2017/3/layout/DropPinTimeline"/>
    <dgm:cxn modelId="{34402A95-7B59-4BB4-A8CE-A1E4534D40B8}" type="presOf" srcId="{EF2A8DB3-B2E6-41EB-AD6D-C9BECA2E6A55}" destId="{2895B7A3-DE94-4877-B871-5CA3E9329E72}" srcOrd="0" destOrd="0" presId="urn:microsoft.com/office/officeart/2017/3/layout/DropPinTimeline"/>
    <dgm:cxn modelId="{7D0B42B7-CC48-4B14-8765-598B1930FFC1}" srcId="{8C283DD5-DFA1-438F-9D78-8DECE4658376}" destId="{F19CB777-F309-4BD5-94F4-BC16302C9E7F}" srcOrd="0" destOrd="0" parTransId="{766EF779-99BB-46E4-9BB1-4F0E3AF33451}" sibTransId="{DC0FCA6D-53B7-4863-9E37-10FB2FEA95DD}"/>
    <dgm:cxn modelId="{A07F56B8-3F41-4ABC-984E-C00B324AFCD9}" type="presOf" srcId="{F19CB777-F309-4BD5-94F4-BC16302C9E7F}" destId="{4F4AFE9C-BD0F-4021-AB6D-DF4FCA597D75}" srcOrd="0" destOrd="0" presId="urn:microsoft.com/office/officeart/2017/3/layout/DropPinTimeline"/>
    <dgm:cxn modelId="{D877D5BE-8E85-42B4-85E6-5CDF34EEA8AD}" srcId="{A0C5E6CC-267D-4F28-B3B4-AD3D7D1F4566}" destId="{8C283DD5-DFA1-438F-9D78-8DECE4658376}" srcOrd="1" destOrd="0" parTransId="{8ADD3C7F-3A56-43DC-ABD4-363499EE944E}" sibTransId="{CF823D73-27D2-4315-92E8-59491D51ADAC}"/>
    <dgm:cxn modelId="{109EECCA-9080-4193-9370-8A170748C045}" srcId="{A0C5E6CC-267D-4F28-B3B4-AD3D7D1F4566}" destId="{267E263E-A79F-43CB-B660-D6B3573820F4}" srcOrd="2" destOrd="0" parTransId="{0E64ADC2-E0BB-4355-BEDC-51C91A9320D3}" sibTransId="{0245E3CD-619F-4ED2-85BE-B41C7CDB68CA}"/>
    <dgm:cxn modelId="{0092A323-2BF2-4202-A6ED-3318FBE34CFB}" type="presParOf" srcId="{C69EE457-9335-4AA1-A7C5-BE6C3CD8A28C}" destId="{A2620717-04F5-4D85-A309-E8EE9784B186}" srcOrd="0" destOrd="0" presId="urn:microsoft.com/office/officeart/2017/3/layout/DropPinTimeline"/>
    <dgm:cxn modelId="{27111392-09D8-47B6-8EEB-797EAAE18154}" type="presParOf" srcId="{C69EE457-9335-4AA1-A7C5-BE6C3CD8A28C}" destId="{3E8C5221-96C9-4D22-A1FE-A5D80175C29E}" srcOrd="1" destOrd="0" presId="urn:microsoft.com/office/officeart/2017/3/layout/DropPinTimeline"/>
    <dgm:cxn modelId="{2AC7557E-0850-4C2F-B180-58C104720835}" type="presParOf" srcId="{3E8C5221-96C9-4D22-A1FE-A5D80175C29E}" destId="{ADFD37FA-C4F2-4AE5-B52D-00CF095E0EB0}" srcOrd="0" destOrd="0" presId="urn:microsoft.com/office/officeart/2017/3/layout/DropPinTimeline"/>
    <dgm:cxn modelId="{27B5E233-C78B-4758-8ADE-CDD6A871E5E1}" type="presParOf" srcId="{ADFD37FA-C4F2-4AE5-B52D-00CF095E0EB0}" destId="{9066A95C-24E3-4FF0-B528-CD31C84DE932}" srcOrd="0" destOrd="0" presId="urn:microsoft.com/office/officeart/2017/3/layout/DropPinTimeline"/>
    <dgm:cxn modelId="{627FCA6E-8D22-4EB7-BFE4-250208A3FE1E}" type="presParOf" srcId="{ADFD37FA-C4F2-4AE5-B52D-00CF095E0EB0}" destId="{91D49B12-5B08-4E5F-A60D-C8FF0A69E6F0}" srcOrd="1" destOrd="0" presId="urn:microsoft.com/office/officeart/2017/3/layout/DropPinTimeline"/>
    <dgm:cxn modelId="{FE992FE1-7EE3-4464-9659-F8579F94387F}" type="presParOf" srcId="{91D49B12-5B08-4E5F-A60D-C8FF0A69E6F0}" destId="{D116C669-D097-4005-A472-5C4B25C46203}" srcOrd="0" destOrd="0" presId="urn:microsoft.com/office/officeart/2017/3/layout/DropPinTimeline"/>
    <dgm:cxn modelId="{16E441C0-5D96-432D-B190-2608D02FB63B}" type="presParOf" srcId="{91D49B12-5B08-4E5F-A60D-C8FF0A69E6F0}" destId="{89064C7C-8948-474B-89A1-FB4D1B94E127}" srcOrd="1" destOrd="0" presId="urn:microsoft.com/office/officeart/2017/3/layout/DropPinTimeline"/>
    <dgm:cxn modelId="{9E9980C8-8530-4325-BC49-A0964C0E8E49}" type="presParOf" srcId="{ADFD37FA-C4F2-4AE5-B52D-00CF095E0EB0}" destId="{7B2B6B82-D9EA-4BB5-B3A9-A7382763D3E9}" srcOrd="2" destOrd="0" presId="urn:microsoft.com/office/officeart/2017/3/layout/DropPinTimeline"/>
    <dgm:cxn modelId="{5121C586-A942-41FA-8EED-66F16051166D}" type="presParOf" srcId="{ADFD37FA-C4F2-4AE5-B52D-00CF095E0EB0}" destId="{9FA463EE-3A49-4352-9248-BCDE1CEBD94E}" srcOrd="3" destOrd="0" presId="urn:microsoft.com/office/officeart/2017/3/layout/DropPinTimeline"/>
    <dgm:cxn modelId="{34E88D25-4C9A-40BB-ADBB-58D2B91B43DA}" type="presParOf" srcId="{ADFD37FA-C4F2-4AE5-B52D-00CF095E0EB0}" destId="{2752E435-47C2-411B-9B60-0A5E3C32529E}" srcOrd="4" destOrd="0" presId="urn:microsoft.com/office/officeart/2017/3/layout/DropPinTimeline"/>
    <dgm:cxn modelId="{D6C7029A-4039-4EB1-859F-1519550A4CC8}" type="presParOf" srcId="{ADFD37FA-C4F2-4AE5-B52D-00CF095E0EB0}" destId="{F642440D-AE96-4E46-A8D7-A44EAF6A28C1}" srcOrd="5" destOrd="0" presId="urn:microsoft.com/office/officeart/2017/3/layout/DropPinTimeline"/>
    <dgm:cxn modelId="{01185230-88A7-4398-99BB-10AB0B75416A}" type="presParOf" srcId="{3E8C5221-96C9-4D22-A1FE-A5D80175C29E}" destId="{92C00ABF-3BB0-4B6E-8107-65A502D6B0AE}" srcOrd="1" destOrd="0" presId="urn:microsoft.com/office/officeart/2017/3/layout/DropPinTimeline"/>
    <dgm:cxn modelId="{1A900C0E-E635-4962-A72E-F90EB721CA4F}" type="presParOf" srcId="{3E8C5221-96C9-4D22-A1FE-A5D80175C29E}" destId="{59F8AD1D-0B4B-4284-BDD5-468462DEE9FD}" srcOrd="2" destOrd="0" presId="urn:microsoft.com/office/officeart/2017/3/layout/DropPinTimeline"/>
    <dgm:cxn modelId="{A856C00A-AB91-4BE7-BC8F-74A745DF3517}" type="presParOf" srcId="{59F8AD1D-0B4B-4284-BDD5-468462DEE9FD}" destId="{DE4A8F5B-3488-423C-B1E0-5C7D1D2E187F}" srcOrd="0" destOrd="0" presId="urn:microsoft.com/office/officeart/2017/3/layout/DropPinTimeline"/>
    <dgm:cxn modelId="{B77F2F5E-DE75-49AC-B4FB-EEB93CF5F6A9}" type="presParOf" srcId="{59F8AD1D-0B4B-4284-BDD5-468462DEE9FD}" destId="{1398A97D-26A8-436B-988B-04ED29216B57}" srcOrd="1" destOrd="0" presId="urn:microsoft.com/office/officeart/2017/3/layout/DropPinTimeline"/>
    <dgm:cxn modelId="{9B07A50B-1A05-430F-A9A3-9B8746C9C3CF}" type="presParOf" srcId="{1398A97D-26A8-436B-988B-04ED29216B57}" destId="{2D584937-168C-46AA-B71F-807EFCC20B35}" srcOrd="0" destOrd="0" presId="urn:microsoft.com/office/officeart/2017/3/layout/DropPinTimeline"/>
    <dgm:cxn modelId="{333BB221-72D4-4687-8E54-EB86D0BA8749}" type="presParOf" srcId="{1398A97D-26A8-436B-988B-04ED29216B57}" destId="{24491FED-B756-49F3-861F-ADEA65830762}" srcOrd="1" destOrd="0" presId="urn:microsoft.com/office/officeart/2017/3/layout/DropPinTimeline"/>
    <dgm:cxn modelId="{C01473A3-C2B0-4E7C-8DE6-F469793BC3E2}" type="presParOf" srcId="{59F8AD1D-0B4B-4284-BDD5-468462DEE9FD}" destId="{4F4AFE9C-BD0F-4021-AB6D-DF4FCA597D75}" srcOrd="2" destOrd="0" presId="urn:microsoft.com/office/officeart/2017/3/layout/DropPinTimeline"/>
    <dgm:cxn modelId="{311A60DD-65E1-416B-8242-7A519418D7AA}" type="presParOf" srcId="{59F8AD1D-0B4B-4284-BDD5-468462DEE9FD}" destId="{2B80E2BE-591B-47F4-8F3E-665ACE455B24}" srcOrd="3" destOrd="0" presId="urn:microsoft.com/office/officeart/2017/3/layout/DropPinTimeline"/>
    <dgm:cxn modelId="{5259DA69-E7D4-40A6-8301-360052F9B081}" type="presParOf" srcId="{59F8AD1D-0B4B-4284-BDD5-468462DEE9FD}" destId="{50F77195-140D-4782-A610-DD0B13F0B110}" srcOrd="4" destOrd="0" presId="urn:microsoft.com/office/officeart/2017/3/layout/DropPinTimeline"/>
    <dgm:cxn modelId="{438F40D1-A1BF-4805-9DFB-C5A180E550CF}" type="presParOf" srcId="{59F8AD1D-0B4B-4284-BDD5-468462DEE9FD}" destId="{19CFF98F-F872-4CC6-911B-F6AACA330D95}" srcOrd="5" destOrd="0" presId="urn:microsoft.com/office/officeart/2017/3/layout/DropPinTimeline"/>
    <dgm:cxn modelId="{183CE08E-BE63-4A26-ADD7-4306B98B1D6D}" type="presParOf" srcId="{3E8C5221-96C9-4D22-A1FE-A5D80175C29E}" destId="{80E378D2-4C6E-494F-9691-D208AD4E4769}" srcOrd="3" destOrd="0" presId="urn:microsoft.com/office/officeart/2017/3/layout/DropPinTimeline"/>
    <dgm:cxn modelId="{4721CE2A-BE11-4772-8B8B-6F7D2F9EEEDD}" type="presParOf" srcId="{3E8C5221-96C9-4D22-A1FE-A5D80175C29E}" destId="{37B39BEB-7097-49A5-B41A-E5E76595E1F8}" srcOrd="4" destOrd="0" presId="urn:microsoft.com/office/officeart/2017/3/layout/DropPinTimeline"/>
    <dgm:cxn modelId="{6A24DEF3-73C9-46B1-AF85-F5BF25383749}" type="presParOf" srcId="{37B39BEB-7097-49A5-B41A-E5E76595E1F8}" destId="{382D79FE-7A21-468B-BF2F-32109A5EA1FB}" srcOrd="0" destOrd="0" presId="urn:microsoft.com/office/officeart/2017/3/layout/DropPinTimeline"/>
    <dgm:cxn modelId="{F6EC595F-D28C-45E2-865F-2010A0521CE3}" type="presParOf" srcId="{37B39BEB-7097-49A5-B41A-E5E76595E1F8}" destId="{22531251-C4D4-4D82-8620-3F8B1F345236}" srcOrd="1" destOrd="0" presId="urn:microsoft.com/office/officeart/2017/3/layout/DropPinTimeline"/>
    <dgm:cxn modelId="{54776958-A61C-4214-874E-7F89C3DE9977}" type="presParOf" srcId="{22531251-C4D4-4D82-8620-3F8B1F345236}" destId="{BA1075AE-BD58-4EE9-B875-E8D1FF2C3B0A}" srcOrd="0" destOrd="0" presId="urn:microsoft.com/office/officeart/2017/3/layout/DropPinTimeline"/>
    <dgm:cxn modelId="{88A8AC5B-4298-411D-8528-670588BBC506}" type="presParOf" srcId="{22531251-C4D4-4D82-8620-3F8B1F345236}" destId="{EDEDD4B6-2627-440A-B8D2-7959586F04E0}" srcOrd="1" destOrd="0" presId="urn:microsoft.com/office/officeart/2017/3/layout/DropPinTimeline"/>
    <dgm:cxn modelId="{3B2C4C20-7CC9-4423-919B-D5977FA3FDEE}" type="presParOf" srcId="{37B39BEB-7097-49A5-B41A-E5E76595E1F8}" destId="{2895B7A3-DE94-4877-B871-5CA3E9329E72}" srcOrd="2" destOrd="0" presId="urn:microsoft.com/office/officeart/2017/3/layout/DropPinTimeline"/>
    <dgm:cxn modelId="{FBBEC349-C7D7-43E2-BC2C-8E37F9FCF4B8}" type="presParOf" srcId="{37B39BEB-7097-49A5-B41A-E5E76595E1F8}" destId="{4C4390EF-C33E-44EF-A515-8FEBE33B9401}" srcOrd="3" destOrd="0" presId="urn:microsoft.com/office/officeart/2017/3/layout/DropPinTimeline"/>
    <dgm:cxn modelId="{FA1E3D5B-4D2A-4D7A-9FAA-17C0EC9F1BE2}" type="presParOf" srcId="{37B39BEB-7097-49A5-B41A-E5E76595E1F8}" destId="{448956DB-F12D-4D72-A06D-1B15693AF85D}" srcOrd="4" destOrd="0" presId="urn:microsoft.com/office/officeart/2017/3/layout/DropPinTimeline"/>
    <dgm:cxn modelId="{CFF5B720-33F0-4CB3-9F04-938DA0B922FD}" type="presParOf" srcId="{37B39BEB-7097-49A5-B41A-E5E76595E1F8}" destId="{023D5A1E-A630-4F85-8A02-55F9C0DF02EF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5DB38-0CE6-48F3-A50D-BE9D7D09F025}">
      <dsp:nvSpPr>
        <dsp:cNvPr id="0" name=""/>
        <dsp:cNvSpPr/>
      </dsp:nvSpPr>
      <dsp:spPr>
        <a:xfrm>
          <a:off x="614850" y="35407"/>
          <a:ext cx="1921500" cy="1921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313C5A-BE2F-4BD9-84D4-BB6E01F1CE95}">
      <dsp:nvSpPr>
        <dsp:cNvPr id="0" name=""/>
        <dsp:cNvSpPr/>
      </dsp:nvSpPr>
      <dsp:spPr>
        <a:xfrm>
          <a:off x="1024350" y="444907"/>
          <a:ext cx="1102500" cy="1102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7BD2F-A735-420C-A7B4-AA988C079819}">
      <dsp:nvSpPr>
        <dsp:cNvPr id="0" name=""/>
        <dsp:cNvSpPr/>
      </dsp:nvSpPr>
      <dsp:spPr>
        <a:xfrm>
          <a:off x="600" y="2555408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Fun service projects</a:t>
          </a:r>
        </a:p>
      </dsp:txBody>
      <dsp:txXfrm>
        <a:off x="600" y="2555408"/>
        <a:ext cx="3150000" cy="720000"/>
      </dsp:txXfrm>
    </dsp:sp>
    <dsp:sp modelId="{4415C3E6-F92B-4FF5-A0F3-28C4CFCE2966}">
      <dsp:nvSpPr>
        <dsp:cNvPr id="0" name=""/>
        <dsp:cNvSpPr/>
      </dsp:nvSpPr>
      <dsp:spPr>
        <a:xfrm>
          <a:off x="4316100" y="35407"/>
          <a:ext cx="1921500" cy="1921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D36CAA-775F-4F77-84A2-2E6CFC889594}">
      <dsp:nvSpPr>
        <dsp:cNvPr id="0" name=""/>
        <dsp:cNvSpPr/>
      </dsp:nvSpPr>
      <dsp:spPr>
        <a:xfrm>
          <a:off x="4725600" y="444907"/>
          <a:ext cx="1102500" cy="1102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BA7E9-9886-4665-86F5-6DEB8D3D69B9}">
      <dsp:nvSpPr>
        <dsp:cNvPr id="0" name=""/>
        <dsp:cNvSpPr/>
      </dsp:nvSpPr>
      <dsp:spPr>
        <a:xfrm>
          <a:off x="3701850" y="2555408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Can help fulfill service hour requirements</a:t>
          </a:r>
        </a:p>
      </dsp:txBody>
      <dsp:txXfrm>
        <a:off x="3701850" y="2555408"/>
        <a:ext cx="3150000" cy="720000"/>
      </dsp:txXfrm>
    </dsp:sp>
    <dsp:sp modelId="{07430F49-F6B2-475C-8060-0AF96C29770A}">
      <dsp:nvSpPr>
        <dsp:cNvPr id="0" name=""/>
        <dsp:cNvSpPr/>
      </dsp:nvSpPr>
      <dsp:spPr>
        <a:xfrm>
          <a:off x="8017350" y="35407"/>
          <a:ext cx="1921500" cy="1921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FD7A6-5F13-4628-85D1-09C9080E42D6}">
      <dsp:nvSpPr>
        <dsp:cNvPr id="0" name=""/>
        <dsp:cNvSpPr/>
      </dsp:nvSpPr>
      <dsp:spPr>
        <a:xfrm>
          <a:off x="8426850" y="444907"/>
          <a:ext cx="1102500" cy="1102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98195-0069-47E6-9A8D-CB5903EDB5DB}">
      <dsp:nvSpPr>
        <dsp:cNvPr id="0" name=""/>
        <dsp:cNvSpPr/>
      </dsp:nvSpPr>
      <dsp:spPr>
        <a:xfrm>
          <a:off x="7403100" y="2555408"/>
          <a:ext cx="31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Looks great on college applications</a:t>
          </a:r>
        </a:p>
      </dsp:txBody>
      <dsp:txXfrm>
        <a:off x="7403100" y="2555408"/>
        <a:ext cx="315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A3DC0-905D-449D-BFEB-24A72F9DF863}">
      <dsp:nvSpPr>
        <dsp:cNvPr id="0" name=""/>
        <dsp:cNvSpPr/>
      </dsp:nvSpPr>
      <dsp:spPr>
        <a:xfrm>
          <a:off x="0" y="0"/>
          <a:ext cx="3298031" cy="33108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Email Ben Teplitz for the Interact Club Membership Form</a:t>
          </a:r>
        </a:p>
      </dsp:txBody>
      <dsp:txXfrm>
        <a:off x="0" y="1258110"/>
        <a:ext cx="3298031" cy="1986489"/>
      </dsp:txXfrm>
    </dsp:sp>
    <dsp:sp modelId="{A92B4056-BFC8-4D54-8ACC-71D4D45D46BE}">
      <dsp:nvSpPr>
        <dsp:cNvPr id="0" name=""/>
        <dsp:cNvSpPr/>
      </dsp:nvSpPr>
      <dsp:spPr>
        <a:xfrm>
          <a:off x="1152393" y="331081"/>
          <a:ext cx="993244" cy="993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97850" y="476538"/>
        <a:ext cx="702330" cy="702330"/>
      </dsp:txXfrm>
    </dsp:sp>
    <dsp:sp modelId="{1240C127-10CF-4362-A92E-6C75578BEEBA}">
      <dsp:nvSpPr>
        <dsp:cNvPr id="0" name=""/>
        <dsp:cNvSpPr/>
      </dsp:nvSpPr>
      <dsp:spPr>
        <a:xfrm>
          <a:off x="0" y="3310744"/>
          <a:ext cx="3298031" cy="72"/>
        </a:xfrm>
        <a:prstGeom prst="rect">
          <a:avLst/>
        </a:prstGeom>
        <a:solidFill>
          <a:schemeClr val="accent2">
            <a:hueOff val="-775675"/>
            <a:satOff val="-1754"/>
            <a:lumOff val="-1137"/>
            <a:alphaOff val="0"/>
          </a:schemeClr>
        </a:solidFill>
        <a:ln w="15875" cap="rnd" cmpd="sng" algn="ctr">
          <a:solidFill>
            <a:schemeClr val="accent2">
              <a:hueOff val="-775675"/>
              <a:satOff val="-1754"/>
              <a:lumOff val="-1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4DA36F-DD92-4AE6-AB77-635874605A4F}">
      <dsp:nvSpPr>
        <dsp:cNvPr id="0" name=""/>
        <dsp:cNvSpPr/>
      </dsp:nvSpPr>
      <dsp:spPr>
        <a:xfrm>
          <a:off x="3627834" y="0"/>
          <a:ext cx="3298031" cy="3310816"/>
        </a:xfrm>
        <a:prstGeom prst="rect">
          <a:avLst/>
        </a:prstGeom>
        <a:solidFill>
          <a:schemeClr val="accent2">
            <a:tint val="40000"/>
            <a:alpha val="90000"/>
            <a:hueOff val="-1618612"/>
            <a:satOff val="-5766"/>
            <a:lumOff val="-695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1618612"/>
              <a:satOff val="-5766"/>
              <a:lumOff val="-6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Fill out the Interact Club Membership Form</a:t>
          </a:r>
        </a:p>
      </dsp:txBody>
      <dsp:txXfrm>
        <a:off x="3627834" y="1258110"/>
        <a:ext cx="3298031" cy="1986489"/>
      </dsp:txXfrm>
    </dsp:sp>
    <dsp:sp modelId="{C4CEAF16-6009-490F-987E-F970F806453E}">
      <dsp:nvSpPr>
        <dsp:cNvPr id="0" name=""/>
        <dsp:cNvSpPr/>
      </dsp:nvSpPr>
      <dsp:spPr>
        <a:xfrm>
          <a:off x="4780227" y="331081"/>
          <a:ext cx="993244" cy="993244"/>
        </a:xfrm>
        <a:prstGeom prst="ellipse">
          <a:avLst/>
        </a:prstGeom>
        <a:solidFill>
          <a:schemeClr val="accent2">
            <a:hueOff val="-1551350"/>
            <a:satOff val="-3508"/>
            <a:lumOff val="-2274"/>
            <a:alphaOff val="0"/>
          </a:schemeClr>
        </a:solidFill>
        <a:ln w="15875" cap="rnd" cmpd="sng" algn="ctr">
          <a:solidFill>
            <a:schemeClr val="accent2">
              <a:hueOff val="-1551350"/>
              <a:satOff val="-3508"/>
              <a:lumOff val="-2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925684" y="476538"/>
        <a:ext cx="702330" cy="702330"/>
      </dsp:txXfrm>
    </dsp:sp>
    <dsp:sp modelId="{E9A40ECC-39E3-4DE5-B4D4-D22346039284}">
      <dsp:nvSpPr>
        <dsp:cNvPr id="0" name=""/>
        <dsp:cNvSpPr/>
      </dsp:nvSpPr>
      <dsp:spPr>
        <a:xfrm>
          <a:off x="3627834" y="3310744"/>
          <a:ext cx="3298031" cy="72"/>
        </a:xfrm>
        <a:prstGeom prst="rect">
          <a:avLst/>
        </a:prstGeom>
        <a:solidFill>
          <a:schemeClr val="accent2">
            <a:hueOff val="-2327025"/>
            <a:satOff val="-5263"/>
            <a:lumOff val="-3412"/>
            <a:alphaOff val="0"/>
          </a:schemeClr>
        </a:solidFill>
        <a:ln w="15875" cap="rnd" cmpd="sng" algn="ctr">
          <a:solidFill>
            <a:schemeClr val="accent2">
              <a:hueOff val="-2327025"/>
              <a:satOff val="-5263"/>
              <a:lumOff val="-3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AE99BF-F3FA-4926-9B16-F7F798B5863D}">
      <dsp:nvSpPr>
        <dsp:cNvPr id="0" name=""/>
        <dsp:cNvSpPr/>
      </dsp:nvSpPr>
      <dsp:spPr>
        <a:xfrm>
          <a:off x="7255668" y="0"/>
          <a:ext cx="3298031" cy="3310816"/>
        </a:xfrm>
        <a:prstGeom prst="rect">
          <a:avLst/>
        </a:prstGeom>
        <a:solidFill>
          <a:schemeClr val="accent2">
            <a:tint val="40000"/>
            <a:alpha val="90000"/>
            <a:hueOff val="-3237223"/>
            <a:satOff val="-11531"/>
            <a:lumOff val="-139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3237223"/>
              <a:satOff val="-11531"/>
              <a:lumOff val="-13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Come to our next meeting!</a:t>
          </a:r>
        </a:p>
      </dsp:txBody>
      <dsp:txXfrm>
        <a:off x="7255668" y="1258110"/>
        <a:ext cx="3298031" cy="1986489"/>
      </dsp:txXfrm>
    </dsp:sp>
    <dsp:sp modelId="{3AF2404E-49E1-4A7B-BA0F-2500208523DF}">
      <dsp:nvSpPr>
        <dsp:cNvPr id="0" name=""/>
        <dsp:cNvSpPr/>
      </dsp:nvSpPr>
      <dsp:spPr>
        <a:xfrm>
          <a:off x="8408061" y="331081"/>
          <a:ext cx="993244" cy="993244"/>
        </a:xfrm>
        <a:prstGeom prst="ellipse">
          <a:avLst/>
        </a:prstGeom>
        <a:solidFill>
          <a:schemeClr val="accent2">
            <a:hueOff val="-3102700"/>
            <a:satOff val="-7017"/>
            <a:lumOff val="-4549"/>
            <a:alphaOff val="0"/>
          </a:schemeClr>
        </a:solidFill>
        <a:ln w="15875" cap="rnd" cmpd="sng" algn="ctr">
          <a:solidFill>
            <a:schemeClr val="accent2">
              <a:hueOff val="-3102700"/>
              <a:satOff val="-7017"/>
              <a:lumOff val="-4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7437" tIns="12700" rIns="7743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553518" y="476538"/>
        <a:ext cx="702330" cy="702330"/>
      </dsp:txXfrm>
    </dsp:sp>
    <dsp:sp modelId="{1A7C46CD-943A-4BDA-9913-05181D3AA03B}">
      <dsp:nvSpPr>
        <dsp:cNvPr id="0" name=""/>
        <dsp:cNvSpPr/>
      </dsp:nvSpPr>
      <dsp:spPr>
        <a:xfrm>
          <a:off x="7255668" y="3310744"/>
          <a:ext cx="3298031" cy="72"/>
        </a:xfrm>
        <a:prstGeom prst="rect">
          <a:avLst/>
        </a:prstGeom>
        <a:solidFill>
          <a:schemeClr val="accent2">
            <a:hueOff val="-3878375"/>
            <a:satOff val="-8771"/>
            <a:lumOff val="-5686"/>
            <a:alphaOff val="0"/>
          </a:schemeClr>
        </a:solidFill>
        <a:ln w="15875" cap="rnd" cmpd="sng" algn="ctr">
          <a:solidFill>
            <a:schemeClr val="accent2">
              <a:hueOff val="-3878375"/>
              <a:satOff val="-8771"/>
              <a:lumOff val="-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20717-04F5-4D85-A309-E8EE9784B186}">
      <dsp:nvSpPr>
        <dsp:cNvPr id="0" name=""/>
        <dsp:cNvSpPr/>
      </dsp:nvSpPr>
      <dsp:spPr>
        <a:xfrm>
          <a:off x="0" y="1682370"/>
          <a:ext cx="105537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16C669-D097-4005-A472-5C4B25C46203}">
      <dsp:nvSpPr>
        <dsp:cNvPr id="0" name=""/>
        <dsp:cNvSpPr/>
      </dsp:nvSpPr>
      <dsp:spPr>
        <a:xfrm rot="8100000">
          <a:off x="54276" y="387720"/>
          <a:ext cx="247440" cy="247440"/>
        </a:xfrm>
        <a:prstGeom prst="teardrop">
          <a:avLst>
            <a:gd name="adj" fmla="val 115000"/>
          </a:avLst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064C7C-8948-474B-89A1-FB4D1B94E127}">
      <dsp:nvSpPr>
        <dsp:cNvPr id="0" name=""/>
        <dsp:cNvSpPr/>
      </dsp:nvSpPr>
      <dsp:spPr>
        <a:xfrm>
          <a:off x="81764" y="415209"/>
          <a:ext cx="192463" cy="1924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B6B82-D9EA-4BB5-B3A9-A7382763D3E9}">
      <dsp:nvSpPr>
        <dsp:cNvPr id="0" name=""/>
        <dsp:cNvSpPr/>
      </dsp:nvSpPr>
      <dsp:spPr>
        <a:xfrm>
          <a:off x="352962" y="686407"/>
          <a:ext cx="4383812" cy="99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entury Gothic" panose="020B0502020202020204"/>
            </a:rPr>
            <a:t>In STHS Library</a:t>
          </a:r>
          <a:endParaRPr lang="en-US" sz="1500" kern="1200" dirty="0"/>
        </a:p>
      </dsp:txBody>
      <dsp:txXfrm>
        <a:off x="352962" y="686407"/>
        <a:ext cx="4383812" cy="995963"/>
      </dsp:txXfrm>
    </dsp:sp>
    <dsp:sp modelId="{9FA463EE-3A49-4352-9248-BCDE1CEBD94E}">
      <dsp:nvSpPr>
        <dsp:cNvPr id="0" name=""/>
        <dsp:cNvSpPr/>
      </dsp:nvSpPr>
      <dsp:spPr>
        <a:xfrm>
          <a:off x="352962" y="336474"/>
          <a:ext cx="4383812" cy="349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Century Gothic" panose="020B0502020202020204"/>
            </a:rPr>
            <a:t>Jan. 28, 2022 @ 7:00 AM</a:t>
          </a:r>
          <a:endParaRPr lang="en-US" sz="2000" kern="1200" dirty="0"/>
        </a:p>
      </dsp:txBody>
      <dsp:txXfrm>
        <a:off x="352962" y="336474"/>
        <a:ext cx="4383812" cy="349933"/>
      </dsp:txXfrm>
    </dsp:sp>
    <dsp:sp modelId="{2752E435-47C2-411B-9B60-0A5E3C32529E}">
      <dsp:nvSpPr>
        <dsp:cNvPr id="0" name=""/>
        <dsp:cNvSpPr/>
      </dsp:nvSpPr>
      <dsp:spPr>
        <a:xfrm>
          <a:off x="177996" y="686407"/>
          <a:ext cx="0" cy="995963"/>
        </a:xfrm>
        <a:prstGeom prst="line">
          <a:avLst/>
        </a:pr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6A95C-24E3-4FF0-B528-CD31C84DE932}">
      <dsp:nvSpPr>
        <dsp:cNvPr id="0" name=""/>
        <dsp:cNvSpPr/>
      </dsp:nvSpPr>
      <dsp:spPr>
        <a:xfrm>
          <a:off x="145981" y="1650876"/>
          <a:ext cx="62987" cy="6298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584937-168C-46AA-B71F-807EFCC20B35}">
      <dsp:nvSpPr>
        <dsp:cNvPr id="0" name=""/>
        <dsp:cNvSpPr/>
      </dsp:nvSpPr>
      <dsp:spPr>
        <a:xfrm rot="18900000">
          <a:off x="2687245" y="2729580"/>
          <a:ext cx="247440" cy="247440"/>
        </a:xfrm>
        <a:prstGeom prst="teardrop">
          <a:avLst>
            <a:gd name="adj" fmla="val 115000"/>
          </a:avLst>
        </a:prstGeom>
        <a:blipFill rotWithShape="1">
          <a:blip xmlns:r="http://schemas.openxmlformats.org/officeDocument/2006/relationships" r:embed="rId1">
            <a:duotone>
              <a:schemeClr val="accent2">
                <a:hueOff val="-1939188"/>
                <a:satOff val="-4386"/>
                <a:lumOff val="-2843"/>
                <a:alphaOff val="0"/>
                <a:tint val="98000"/>
                <a:lumMod val="102000"/>
              </a:schemeClr>
              <a:schemeClr val="accent2">
                <a:hueOff val="-1939188"/>
                <a:satOff val="-4386"/>
                <a:lumOff val="-2843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-1939188"/>
              <a:satOff val="-4386"/>
              <a:lumOff val="-2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491FED-B756-49F3-861F-ADEA65830762}">
      <dsp:nvSpPr>
        <dsp:cNvPr id="0" name=""/>
        <dsp:cNvSpPr/>
      </dsp:nvSpPr>
      <dsp:spPr>
        <a:xfrm>
          <a:off x="2714734" y="2757068"/>
          <a:ext cx="192463" cy="1924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AFE9C-BD0F-4021-AB6D-DF4FCA597D75}">
      <dsp:nvSpPr>
        <dsp:cNvPr id="0" name=""/>
        <dsp:cNvSpPr/>
      </dsp:nvSpPr>
      <dsp:spPr>
        <a:xfrm>
          <a:off x="3084962" y="1746709"/>
          <a:ext cx="4383812" cy="99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entury Gothic" panose="020B0502020202020204"/>
            </a:rPr>
            <a:t>In STHS Library</a:t>
          </a:r>
          <a:endParaRPr lang="en-US" sz="1500" kern="1200" dirty="0"/>
        </a:p>
      </dsp:txBody>
      <dsp:txXfrm>
        <a:off x="3084962" y="1746709"/>
        <a:ext cx="4383812" cy="995963"/>
      </dsp:txXfrm>
    </dsp:sp>
    <dsp:sp modelId="{2B80E2BE-591B-47F4-8F3E-665ACE455B24}">
      <dsp:nvSpPr>
        <dsp:cNvPr id="0" name=""/>
        <dsp:cNvSpPr/>
      </dsp:nvSpPr>
      <dsp:spPr>
        <a:xfrm>
          <a:off x="3084962" y="2742672"/>
          <a:ext cx="4383812" cy="349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Century Gothic" panose="020B0502020202020204"/>
            </a:rPr>
            <a:t>Feb. 11, 2022 @ 7:00 AM</a:t>
          </a:r>
          <a:endParaRPr lang="en-US" sz="2000" kern="1200" dirty="0"/>
        </a:p>
      </dsp:txBody>
      <dsp:txXfrm>
        <a:off x="3084962" y="2742672"/>
        <a:ext cx="4383812" cy="349933"/>
      </dsp:txXfrm>
    </dsp:sp>
    <dsp:sp modelId="{50F77195-140D-4782-A610-DD0B13F0B110}">
      <dsp:nvSpPr>
        <dsp:cNvPr id="0" name=""/>
        <dsp:cNvSpPr/>
      </dsp:nvSpPr>
      <dsp:spPr>
        <a:xfrm>
          <a:off x="2810965" y="1682370"/>
          <a:ext cx="0" cy="995963"/>
        </a:xfrm>
        <a:prstGeom prst="line">
          <a:avLst/>
        </a:prstGeom>
        <a:noFill/>
        <a:ln w="12700" cap="rnd" cmpd="sng" algn="ctr">
          <a:solidFill>
            <a:schemeClr val="accent2">
              <a:hueOff val="-1939188"/>
              <a:satOff val="-4386"/>
              <a:lumOff val="-2843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A8F5B-3488-423C-B1E0-5C7D1D2E187F}">
      <dsp:nvSpPr>
        <dsp:cNvPr id="0" name=""/>
        <dsp:cNvSpPr/>
      </dsp:nvSpPr>
      <dsp:spPr>
        <a:xfrm>
          <a:off x="2778951" y="1650876"/>
          <a:ext cx="62987" cy="6298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-1939188"/>
                <a:satOff val="-4386"/>
                <a:lumOff val="-2843"/>
                <a:alphaOff val="0"/>
                <a:shade val="20000"/>
                <a:satMod val="200000"/>
              </a:schemeClr>
              <a:schemeClr val="accent2">
                <a:hueOff val="-1939188"/>
                <a:satOff val="-4386"/>
                <a:lumOff val="-2843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1075AE-BD58-4EE9-B875-E8D1FF2C3B0A}">
      <dsp:nvSpPr>
        <dsp:cNvPr id="0" name=""/>
        <dsp:cNvSpPr/>
      </dsp:nvSpPr>
      <dsp:spPr>
        <a:xfrm rot="8100000">
          <a:off x="5320215" y="387720"/>
          <a:ext cx="247440" cy="247440"/>
        </a:xfrm>
        <a:prstGeom prst="teardrop">
          <a:avLst>
            <a:gd name="adj" fmla="val 115000"/>
          </a:avLst>
        </a:prstGeom>
        <a:blipFill rotWithShape="1">
          <a:blip xmlns:r="http://schemas.openxmlformats.org/officeDocument/2006/relationships" r:embed="rId1">
            <a:duotone>
              <a:schemeClr val="accent2">
                <a:hueOff val="-3878375"/>
                <a:satOff val="-8771"/>
                <a:lumOff val="-5686"/>
                <a:alphaOff val="0"/>
                <a:tint val="98000"/>
                <a:lumMod val="102000"/>
              </a:schemeClr>
              <a:schemeClr val="accent2">
                <a:hueOff val="-3878375"/>
                <a:satOff val="-8771"/>
                <a:lumOff val="-5686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-3878375"/>
              <a:satOff val="-8771"/>
              <a:lumOff val="-5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EDD4B6-2627-440A-B8D2-7959586F04E0}">
      <dsp:nvSpPr>
        <dsp:cNvPr id="0" name=""/>
        <dsp:cNvSpPr/>
      </dsp:nvSpPr>
      <dsp:spPr>
        <a:xfrm>
          <a:off x="5347704" y="415209"/>
          <a:ext cx="192463" cy="1924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5B7A3-DE94-4877-B871-5CA3E9329E72}">
      <dsp:nvSpPr>
        <dsp:cNvPr id="0" name=""/>
        <dsp:cNvSpPr/>
      </dsp:nvSpPr>
      <dsp:spPr>
        <a:xfrm>
          <a:off x="5618902" y="686407"/>
          <a:ext cx="4383812" cy="99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entury Gothic" panose="020B0502020202020204"/>
            </a:rPr>
            <a:t>In STHS Library</a:t>
          </a:r>
          <a:endParaRPr lang="en-US" sz="1500" kern="1200" dirty="0"/>
        </a:p>
      </dsp:txBody>
      <dsp:txXfrm>
        <a:off x="5618902" y="686407"/>
        <a:ext cx="4383812" cy="995963"/>
      </dsp:txXfrm>
    </dsp:sp>
    <dsp:sp modelId="{4C4390EF-C33E-44EF-A515-8FEBE33B9401}">
      <dsp:nvSpPr>
        <dsp:cNvPr id="0" name=""/>
        <dsp:cNvSpPr/>
      </dsp:nvSpPr>
      <dsp:spPr>
        <a:xfrm>
          <a:off x="5618902" y="336474"/>
          <a:ext cx="4383812" cy="349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Century Gothic" panose="020B0502020202020204"/>
            </a:rPr>
            <a:t>Feb. 25, 2022 @ 7:00 AM</a:t>
          </a:r>
          <a:endParaRPr lang="en-US" sz="2000" kern="1200" dirty="0"/>
        </a:p>
      </dsp:txBody>
      <dsp:txXfrm>
        <a:off x="5618902" y="336474"/>
        <a:ext cx="4383812" cy="349933"/>
      </dsp:txXfrm>
    </dsp:sp>
    <dsp:sp modelId="{448956DB-F12D-4D72-A06D-1B15693AF85D}">
      <dsp:nvSpPr>
        <dsp:cNvPr id="0" name=""/>
        <dsp:cNvSpPr/>
      </dsp:nvSpPr>
      <dsp:spPr>
        <a:xfrm>
          <a:off x="5443935" y="686407"/>
          <a:ext cx="0" cy="995963"/>
        </a:xfrm>
        <a:prstGeom prst="line">
          <a:avLst/>
        </a:prstGeom>
        <a:noFill/>
        <a:ln w="12700" cap="rnd" cmpd="sng" algn="ctr">
          <a:solidFill>
            <a:schemeClr val="accent2">
              <a:hueOff val="-3878375"/>
              <a:satOff val="-8771"/>
              <a:lumOff val="-5686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D79FE-7A21-468B-BF2F-32109A5EA1FB}">
      <dsp:nvSpPr>
        <dsp:cNvPr id="0" name=""/>
        <dsp:cNvSpPr/>
      </dsp:nvSpPr>
      <dsp:spPr>
        <a:xfrm>
          <a:off x="5411921" y="1650876"/>
          <a:ext cx="62987" cy="6298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-3878375"/>
                <a:satOff val="-8771"/>
                <a:lumOff val="-5686"/>
                <a:alphaOff val="0"/>
                <a:shade val="20000"/>
                <a:satMod val="200000"/>
              </a:schemeClr>
              <a:schemeClr val="accent2">
                <a:hueOff val="-3878375"/>
                <a:satOff val="-8771"/>
                <a:lumOff val="-5686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6%89%B6%E8%BC%AA%E5%B0%91%E5%B9%B4%E6%9C%8D%E5%8B%99%E5%9C%9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7390.org/page/four-way-test-speech-contest" TargetMode="External"/><Relationship Id="rId2" Type="http://schemas.openxmlformats.org/officeDocument/2006/relationships/hyperlink" Target="https://tinyurl.com/yxdlr2m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104D-3A3A-4142-ACCE-73E04EE84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2" y="639097"/>
            <a:ext cx="4961534" cy="3781101"/>
          </a:xfrm>
        </p:spPr>
        <p:txBody>
          <a:bodyPr>
            <a:normAutofit/>
          </a:bodyPr>
          <a:lstStyle/>
          <a:p>
            <a:r>
              <a:rPr lang="en-US"/>
              <a:t>Interact Club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8C5E8AB-9755-4F92-B14D-88791F4FC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A13E6-B5C2-4B80-BD98-9CC1B9483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4961535" cy="7856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Susquehanna Township High School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F2E435-6009-43BC-8A4B-89A894831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0916" y="0"/>
            <a:ext cx="609108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Rounded Rectangle 14">
            <a:extLst>
              <a:ext uri="{FF2B5EF4-FFF2-40B4-BE49-F238E27FC236}">
                <a16:creationId xmlns:a16="http://schemas.microsoft.com/office/drawing/2014/main" id="{4B9EE88D-53BD-40A5-BC4F-3ACBEFC12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6326" y="958640"/>
            <a:ext cx="479221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B1FD0B86-5CD5-4C6E-848E-3DEC80366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68226" y="2511446"/>
            <a:ext cx="4174333" cy="180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82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2A7C8-2165-4979-B23D-17669589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Rotary Speech Contest Club-Level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5739-7D96-4C22-B1FB-F6E62ADF3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Winner: </a:t>
            </a:r>
            <a:r>
              <a:rPr lang="en-US" dirty="0" err="1"/>
              <a:t>Mubarra</a:t>
            </a:r>
            <a:r>
              <a:rPr lang="en-US" dirty="0"/>
              <a:t> Ali</a:t>
            </a:r>
          </a:p>
          <a:p>
            <a:endParaRPr lang="en-US" dirty="0"/>
          </a:p>
          <a:p>
            <a:r>
              <a:rPr lang="en-US" dirty="0"/>
              <a:t>Runners-Up: Chrystelle </a:t>
            </a:r>
            <a:r>
              <a:rPr lang="en-US" dirty="0" err="1"/>
              <a:t>Angerville</a:t>
            </a:r>
            <a:r>
              <a:rPr lang="en-US" dirty="0"/>
              <a:t> and Ashika Adhikari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wish </a:t>
            </a:r>
            <a:r>
              <a:rPr lang="en-US" dirty="0" err="1"/>
              <a:t>Mubarra</a:t>
            </a:r>
            <a:r>
              <a:rPr lang="en-US" dirty="0"/>
              <a:t> Ali the best of luck at the mid-level round!</a:t>
            </a:r>
          </a:p>
        </p:txBody>
      </p:sp>
    </p:spTree>
    <p:extLst>
      <p:ext uri="{BB962C8B-B14F-4D97-AF65-F5344CB8AC3E}">
        <p14:creationId xmlns:p14="http://schemas.microsoft.com/office/powerpoint/2010/main" val="278437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01D3-11F6-405E-9F14-288AF052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Dictionary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C0F76-FBA3-412B-A6D6-D453AA149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Students will read a script, teaching elementary students how to use a dictionary</a:t>
            </a:r>
          </a:p>
          <a:p>
            <a:r>
              <a:rPr lang="en-US"/>
              <a:t>More information coming soon!</a:t>
            </a:r>
          </a:p>
        </p:txBody>
      </p:sp>
    </p:spTree>
    <p:extLst>
      <p:ext uri="{BB962C8B-B14F-4D97-AF65-F5344CB8AC3E}">
        <p14:creationId xmlns:p14="http://schemas.microsoft.com/office/powerpoint/2010/main" val="351443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9E8B636-B53F-49F6-9114-BFD1DDFFFF5E}"/>
              </a:ext>
            </a:extLst>
          </p:cNvPr>
          <p:cNvSpPr/>
          <p:nvPr/>
        </p:nvSpPr>
        <p:spPr>
          <a:xfrm>
            <a:off x="7459462" y="3938358"/>
            <a:ext cx="2601158" cy="851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FB0D9-1319-41B2-BBCA-66E79976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/>
              <a:t>OFFICERS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8CECD2-4719-4DE1-B79B-E8407360785F}"/>
              </a:ext>
            </a:extLst>
          </p:cNvPr>
          <p:cNvSpPr txBox="1"/>
          <p:nvPr/>
        </p:nvSpPr>
        <p:spPr>
          <a:xfrm>
            <a:off x="322556" y="2210539"/>
            <a:ext cx="5687628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/>
              <a:t>President: </a:t>
            </a:r>
            <a:r>
              <a:rPr lang="en-US" sz="2000" dirty="0"/>
              <a:t>Ben Teplitz </a:t>
            </a:r>
            <a:endParaRPr lang="en-US" sz="2000"/>
          </a:p>
          <a:p>
            <a:r>
              <a:rPr lang="en-US" sz="2000" b="1" dirty="0"/>
              <a:t>Email:</a:t>
            </a:r>
            <a:r>
              <a:rPr lang="en-US" sz="2000" dirty="0"/>
              <a:t> 2310004@ststudents.org</a:t>
            </a:r>
          </a:p>
          <a:p>
            <a:endParaRPr lang="en-US" sz="2000"/>
          </a:p>
          <a:p>
            <a:endParaRPr lang="en-US" sz="2000" b="1"/>
          </a:p>
          <a:p>
            <a:r>
              <a:rPr lang="en-US" sz="2000" b="1" dirty="0"/>
              <a:t>Vice-President: </a:t>
            </a:r>
            <a:r>
              <a:rPr lang="en-US" sz="2000" dirty="0"/>
              <a:t>Ava Waters</a:t>
            </a:r>
          </a:p>
          <a:p>
            <a:r>
              <a:rPr lang="en-US" sz="2000" b="1" dirty="0"/>
              <a:t>Email: </a:t>
            </a:r>
            <a:r>
              <a:rPr lang="en-US" sz="2000" dirty="0"/>
              <a:t>2310058@ststudents.org</a:t>
            </a:r>
          </a:p>
          <a:p>
            <a:endParaRPr lang="en-US" sz="2000" b="1"/>
          </a:p>
          <a:p>
            <a:endParaRPr lang="en-US" sz="2000" b="1"/>
          </a:p>
          <a:p>
            <a:r>
              <a:rPr lang="en-US" sz="2000" b="1" dirty="0"/>
              <a:t>Treasurer: </a:t>
            </a:r>
            <a:r>
              <a:rPr lang="en-US" sz="2000" dirty="0"/>
              <a:t>Abby Feather</a:t>
            </a:r>
          </a:p>
          <a:p>
            <a:r>
              <a:rPr lang="en-US" sz="2000" b="1" dirty="0"/>
              <a:t>Email: </a:t>
            </a:r>
            <a:r>
              <a:rPr lang="en-US" sz="2000" dirty="0"/>
              <a:t>2310940@ststudents.org</a:t>
            </a:r>
          </a:p>
          <a:p>
            <a:endParaRPr lang="en-US" sz="2000" b="1"/>
          </a:p>
          <a:p>
            <a:endParaRPr lang="en-US" sz="2000" b="1"/>
          </a:p>
          <a:p>
            <a:r>
              <a:rPr lang="en-US" sz="2000" b="1" dirty="0"/>
              <a:t>Secretary: </a:t>
            </a:r>
            <a:r>
              <a:rPr lang="en-US" sz="2000" dirty="0"/>
              <a:t>Kelsey McFarlane</a:t>
            </a:r>
          </a:p>
          <a:p>
            <a:r>
              <a:rPr lang="en-US" sz="2000" b="1" dirty="0"/>
              <a:t>Email: </a:t>
            </a:r>
            <a:r>
              <a:rPr lang="en-US" sz="2000" dirty="0"/>
              <a:t>2312860@ststudents.org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1ECB6-D974-4ADE-878B-65EA82EAD712}"/>
              </a:ext>
            </a:extLst>
          </p:cNvPr>
          <p:cNvSpPr txBox="1"/>
          <p:nvPr/>
        </p:nvSpPr>
        <p:spPr>
          <a:xfrm>
            <a:off x="8877670" y="1981251"/>
            <a:ext cx="3409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FACULTY ADVISOR:</a:t>
            </a:r>
          </a:p>
          <a:p>
            <a:pPr algn="ctr"/>
            <a:r>
              <a:rPr lang="en-US" b="1"/>
              <a:t>Ms. Tracy</a:t>
            </a:r>
          </a:p>
          <a:p>
            <a:r>
              <a:rPr lang="en-US" b="1"/>
              <a:t>Email: </a:t>
            </a:r>
            <a:r>
              <a:rPr lang="en-US"/>
              <a:t>Jtracy@hannasd.org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D93975-4E78-4BA2-818D-D7C66E075FBF}"/>
              </a:ext>
            </a:extLst>
          </p:cNvPr>
          <p:cNvSpPr/>
          <p:nvPr/>
        </p:nvSpPr>
        <p:spPr>
          <a:xfrm>
            <a:off x="7295628" y="3062848"/>
            <a:ext cx="46714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Interact Remind:</a:t>
            </a:r>
            <a:endParaRPr lang="en-US" sz="4400" b="1" cap="none" spc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7BC799-EC83-4939-BD95-9AB82DD8512D}"/>
              </a:ext>
            </a:extLst>
          </p:cNvPr>
          <p:cNvSpPr txBox="1"/>
          <p:nvPr/>
        </p:nvSpPr>
        <p:spPr>
          <a:xfrm>
            <a:off x="7459462" y="3948641"/>
            <a:ext cx="2601158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/>
              <a:t>CLASS CODE:</a:t>
            </a:r>
          </a:p>
          <a:p>
            <a:pPr algn="ctr"/>
            <a:r>
              <a:rPr lang="en-US" dirty="0"/>
              <a:t>@b743e3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36631F8-1067-45D0-8761-D965803EC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172" y="5015883"/>
            <a:ext cx="2594448" cy="154946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F50F90F-BD4F-4B08-8291-EC798B06CCAD}"/>
              </a:ext>
            </a:extLst>
          </p:cNvPr>
          <p:cNvSpPr txBox="1"/>
          <p:nvPr/>
        </p:nvSpPr>
        <p:spPr>
          <a:xfrm>
            <a:off x="7084728" y="3062848"/>
            <a:ext cx="5007006" cy="3728569"/>
          </a:xfrm>
          <a:prstGeom prst="rect">
            <a:avLst/>
          </a:prstGeom>
          <a:noFill/>
          <a:ln w="57150"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" name="Picture 4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6B630DAE-F1BC-43AF-A044-B7B8AD8FC4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8609" y="3945147"/>
            <a:ext cx="1419575" cy="264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6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92A2-AB90-425E-8E5D-59E4E7C8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WHY INTERACT?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47DEE809-F2B1-4F9D-8620-C3EB740DEC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785807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368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C3C4E-585C-48CC-B28B-489130400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HOW TO JOIN</a:t>
            </a:r>
          </a:p>
        </p:txBody>
      </p: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EF62CF32-F41E-446B-9A4C-DC8C96E04D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166559"/>
              </p:ext>
            </p:extLst>
          </p:nvPr>
        </p:nvGraphicFramePr>
        <p:xfrm>
          <a:off x="819150" y="2548647"/>
          <a:ext cx="10553700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580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0EBCC-3151-4FBB-8BE2-9E4D8E135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/>
              <a:t>MEETING DATES AND TIMES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57CA1C6-4ABB-40F3-A6F9-CBE3CD42BA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354638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2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76ECF-30E7-41CC-A528-AFA007F1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FOUR-WAY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07E1A-B9D7-439D-BA88-07E104DD8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545016"/>
            <a:ext cx="10554574" cy="3636511"/>
          </a:xfrm>
        </p:spPr>
        <p:txBody>
          <a:bodyPr/>
          <a:lstStyle/>
          <a:p>
            <a:r>
              <a:rPr lang="en-US"/>
              <a:t>The four-way test is a moral code that is used by Interactors and Rotarians in almost all aspects of life</a:t>
            </a:r>
          </a:p>
          <a:p>
            <a:r>
              <a:rPr lang="en-US">
                <a:ea typeface="+mn-lt"/>
                <a:cs typeface="+mn-lt"/>
              </a:rPr>
              <a:t>The four-way test is:</a:t>
            </a:r>
          </a:p>
          <a:p>
            <a:pPr lvl="1"/>
            <a:r>
              <a:rPr lang="en-US" sz="1800">
                <a:ea typeface="+mn-lt"/>
                <a:cs typeface="+mn-lt"/>
              </a:rPr>
              <a:t>Is it the truth?</a:t>
            </a:r>
          </a:p>
          <a:p>
            <a:pPr lvl="1"/>
            <a:r>
              <a:rPr lang="en-US" sz="1800">
                <a:ea typeface="+mn-lt"/>
                <a:cs typeface="+mn-lt"/>
              </a:rPr>
              <a:t>Is it fair to all concerned?</a:t>
            </a:r>
          </a:p>
          <a:p>
            <a:pPr lvl="1"/>
            <a:r>
              <a:rPr lang="en-US" sz="1800">
                <a:ea typeface="+mn-lt"/>
                <a:cs typeface="+mn-lt"/>
              </a:rPr>
              <a:t>Will it build goodwill and bear friendship?</a:t>
            </a:r>
          </a:p>
          <a:p>
            <a:pPr lvl="1"/>
            <a:r>
              <a:rPr lang="en-US" sz="1800">
                <a:ea typeface="+mn-lt"/>
                <a:cs typeface="+mn-lt"/>
              </a:rPr>
              <a:t>Will it be beneficial to all concerned?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BD9BF-033A-476D-AD77-8D45CA8B0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D590B-E29B-4E92-B749-8712B5BF72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Ski 4 Life- Leukemia and Lymphoma Society</a:t>
            </a:r>
          </a:p>
          <a:p>
            <a:r>
              <a:rPr lang="en-US"/>
              <a:t>Supported school building project in Sudan</a:t>
            </a:r>
          </a:p>
          <a:p>
            <a:r>
              <a:rPr lang="en-US"/>
              <a:t>Helped kids at the Womelsdorf Children's Home</a:t>
            </a:r>
          </a:p>
          <a:p>
            <a:r>
              <a:rPr lang="en-US"/>
              <a:t>Third Grade Dictionary Project at Thomas Holtzman Elementary School</a:t>
            </a:r>
          </a:p>
          <a:p>
            <a:r>
              <a:rPr lang="en-US"/>
              <a:t>Solar Computer Project in South America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786FE-1524-4B85-8C47-788826A56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0874" y="2410546"/>
            <a:ext cx="5194583" cy="3638764"/>
          </a:xfrm>
        </p:spPr>
        <p:txBody>
          <a:bodyPr/>
          <a:lstStyle/>
          <a:p>
            <a:r>
              <a:rPr lang="en-US"/>
              <a:t>Supported families through the YWCA</a:t>
            </a:r>
          </a:p>
          <a:p>
            <a:r>
              <a:rPr lang="en-US"/>
              <a:t>Helped keep the Hanna Hope Garden clean</a:t>
            </a:r>
          </a:p>
          <a:p>
            <a:r>
              <a:rPr lang="en-US"/>
              <a:t>American Heart Association Walk for Life</a:t>
            </a:r>
          </a:p>
          <a:p>
            <a:r>
              <a:rPr lang="en-US"/>
              <a:t>Pizza ½ Day sales for purchasing cots for "Our Daily Bread"</a:t>
            </a:r>
          </a:p>
          <a:p>
            <a:r>
              <a:rPr lang="en-US"/>
              <a:t>Helped in the kitchen of the Bethesda Mission</a:t>
            </a:r>
          </a:p>
          <a:p>
            <a:r>
              <a:rPr lang="en-US"/>
              <a:t>And many more!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4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7E0A5F-22CE-4185-9B04-40295972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/>
              <a:t>CURRENT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396C0-C744-4D1B-932B-4EF9FAB79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7" y="1254809"/>
            <a:ext cx="5365218" cy="5503800"/>
          </a:xfrm>
          <a:effectLst/>
        </p:spPr>
        <p:txBody>
          <a:bodyPr>
            <a:normAutofit/>
          </a:bodyPr>
          <a:lstStyle/>
          <a:p>
            <a:r>
              <a:rPr lang="en-US" b="1" dirty="0"/>
              <a:t>Adopt-an-Inlet project: March 26, 2022 from 1:00 pm – 3:00 pm</a:t>
            </a:r>
          </a:p>
          <a:p>
            <a:endParaRPr lang="en-US" b="1"/>
          </a:p>
          <a:p>
            <a:r>
              <a:rPr lang="en-US" b="1" dirty="0"/>
              <a:t>Virtual Dictionary Project: more information to come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91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4EF7-B17A-4322-AF62-2A2F613E4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Rotary Speech Contest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2B224-E888-4FBE-9443-260192606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748" y="2096781"/>
            <a:ext cx="10572502" cy="48646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Grade eligibility: 10th-12th grade</a:t>
            </a:r>
          </a:p>
          <a:p>
            <a:r>
              <a:rPr lang="en-US" dirty="0"/>
              <a:t>Speech length: five-to-eight minutes (will get points off if it is shorter than five minutes or longer than eight minutes)</a:t>
            </a:r>
          </a:p>
          <a:p>
            <a:r>
              <a:rPr lang="en-US" dirty="0"/>
              <a:t>Speech must deal with this year's prompt (TBA) and the four-way test</a:t>
            </a:r>
          </a:p>
          <a:p>
            <a:r>
              <a:rPr lang="en-US" dirty="0"/>
              <a:t>The four-way test is:</a:t>
            </a:r>
          </a:p>
          <a:p>
            <a:pPr lvl="1"/>
            <a:r>
              <a:rPr lang="en-US" dirty="0"/>
              <a:t>Is it the truth?</a:t>
            </a:r>
          </a:p>
          <a:p>
            <a:pPr lvl="1"/>
            <a:r>
              <a:rPr lang="en-US" dirty="0"/>
              <a:t>Is it fair to all concerned?</a:t>
            </a:r>
          </a:p>
          <a:p>
            <a:pPr lvl="1"/>
            <a:r>
              <a:rPr lang="en-US" dirty="0"/>
              <a:t>Will it build goodwill and bear friendship?</a:t>
            </a:r>
          </a:p>
          <a:p>
            <a:pPr lvl="1"/>
            <a:r>
              <a:rPr lang="en-US" dirty="0"/>
              <a:t>Will it be beneficial to all concerned?</a:t>
            </a:r>
          </a:p>
          <a:p>
            <a:r>
              <a:rPr lang="en-US" dirty="0"/>
              <a:t>Registration link: </a:t>
            </a:r>
            <a:r>
              <a:rPr lang="en-US" dirty="0">
                <a:hlinkClick r:id="rId2"/>
              </a:rPr>
              <a:t>https://tinyurl.com/yxdlr2m3</a:t>
            </a:r>
          </a:p>
          <a:p>
            <a:r>
              <a:rPr lang="en-US" dirty="0"/>
              <a:t>How to register: email Ben Teplitz or Mrs. Tracy</a:t>
            </a:r>
          </a:p>
          <a:p>
            <a:r>
              <a:rPr lang="en-US" dirty="0"/>
              <a:t>Date and time: TBA</a:t>
            </a:r>
          </a:p>
          <a:p>
            <a:r>
              <a:rPr lang="en-US" dirty="0"/>
              <a:t>Past speeches: </a:t>
            </a:r>
            <a:r>
              <a:rPr lang="en-US" dirty="0">
                <a:ea typeface="+mn-lt"/>
                <a:cs typeface="+mn-lt"/>
                <a:hlinkClick r:id="rId3"/>
              </a:rPr>
              <a:t>https://www.rotary7390.org/page/four-way-test-speech-contest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Prize money at the final District presentation is $750 for 1</a:t>
            </a:r>
            <a:r>
              <a:rPr lang="en-US" baseline="30000" dirty="0">
                <a:ea typeface="+mn-lt"/>
                <a:cs typeface="+mn-lt"/>
              </a:rPr>
              <a:t>st </a:t>
            </a:r>
            <a:r>
              <a:rPr lang="en-US" dirty="0">
                <a:ea typeface="+mn-lt"/>
                <a:cs typeface="+mn-lt"/>
              </a:rPr>
              <a:t> place, $500 for 2</a:t>
            </a:r>
            <a:r>
              <a:rPr lang="en-US" baseline="30000" dirty="0">
                <a:ea typeface="+mn-lt"/>
                <a:cs typeface="+mn-lt"/>
              </a:rPr>
              <a:t>nd</a:t>
            </a:r>
            <a:r>
              <a:rPr lang="en-US" dirty="0">
                <a:ea typeface="+mn-lt"/>
                <a:cs typeface="+mn-lt"/>
              </a:rPr>
              <a:t> place and $250 for 3</a:t>
            </a:r>
            <a:r>
              <a:rPr lang="en-US" baseline="30000" dirty="0">
                <a:ea typeface="+mn-lt"/>
                <a:cs typeface="+mn-lt"/>
              </a:rPr>
              <a:t>rd</a:t>
            </a:r>
            <a:r>
              <a:rPr lang="en-US" dirty="0">
                <a:ea typeface="+mn-lt"/>
                <a:cs typeface="+mn-lt"/>
              </a:rPr>
              <a:t> place.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49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CB6AC5DFD47D429F9F98FB1E31D409" ma:contentTypeVersion="12" ma:contentTypeDescription="Create a new document." ma:contentTypeScope="" ma:versionID="8eac92305b0c6a34929a7fd6f3e0a294">
  <xsd:schema xmlns:xsd="http://www.w3.org/2001/XMLSchema" xmlns:xs="http://www.w3.org/2001/XMLSchema" xmlns:p="http://schemas.microsoft.com/office/2006/metadata/properties" xmlns:ns3="25e5cd58-8844-4582-97ff-3adf8daf2278" xmlns:ns4="bcfa32a1-aed5-4012-a967-1bcca88dc5b4" targetNamespace="http://schemas.microsoft.com/office/2006/metadata/properties" ma:root="true" ma:fieldsID="3d103ffe72bcf36cd90cb494955177dd" ns3:_="" ns4:_="">
    <xsd:import namespace="25e5cd58-8844-4582-97ff-3adf8daf2278"/>
    <xsd:import namespace="bcfa32a1-aed5-4012-a967-1bcca88dc5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e5cd58-8844-4582-97ff-3adf8daf22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fa32a1-aed5-4012-a967-1bcca88dc5b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65531E-73CF-4584-98AF-6FD7E70CE33D}">
  <ds:schemaRefs>
    <ds:schemaRef ds:uri="25e5cd58-8844-4582-97ff-3adf8daf2278"/>
    <ds:schemaRef ds:uri="bcfa32a1-aed5-4012-a967-1bcca88dc5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FA02E40-4BF6-4E4B-A603-7601FB8FD352}">
  <ds:schemaRefs>
    <ds:schemaRef ds:uri="http://schemas.microsoft.com/office/2006/metadata/properties"/>
    <ds:schemaRef ds:uri="http://schemas.microsoft.com/office/infopath/2007/PartnerControl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0344B49F-E113-40B1-9B46-FDA3134E1C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Quotable</vt:lpstr>
      <vt:lpstr>Interact Club</vt:lpstr>
      <vt:lpstr>OFFICERS</vt:lpstr>
      <vt:lpstr>WHY INTERACT?</vt:lpstr>
      <vt:lpstr>HOW TO JOIN</vt:lpstr>
      <vt:lpstr>MEETING DATES AND TIMES</vt:lpstr>
      <vt:lpstr>THE FOUR-WAY TEST</vt:lpstr>
      <vt:lpstr>PAST PROJECTS</vt:lpstr>
      <vt:lpstr>CURRENT PROJECTS</vt:lpstr>
      <vt:lpstr>Virtual Rotary Speech Contest</vt:lpstr>
      <vt:lpstr>Rotary Speech Contest Club-Level Results</vt:lpstr>
      <vt:lpstr>Virtual Dictionary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Club</dc:title>
  <dc:creator>Teplitz, Benjamin</dc:creator>
  <cp:revision>89</cp:revision>
  <dcterms:created xsi:type="dcterms:W3CDTF">2020-11-20T18:48:17Z</dcterms:created>
  <dcterms:modified xsi:type="dcterms:W3CDTF">2022-01-13T18:28:04Z</dcterms:modified>
</cp:coreProperties>
</file>