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684D-A234-4C78-8C4F-BBD7B9E3BE2F}" type="datetimeFigureOut">
              <a:rPr lang="ko-KR" altLang="en-US" smtClean="0"/>
              <a:pPr/>
              <a:t>2021-12-17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AECF-89CE-43BF-97A2-69342E9C68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735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684D-A234-4C78-8C4F-BBD7B9E3BE2F}" type="datetimeFigureOut">
              <a:rPr lang="ko-KR" altLang="en-US" smtClean="0"/>
              <a:pPr/>
              <a:t>2021-12-17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AECF-89CE-43BF-97A2-69342E9C68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1389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684D-A234-4C78-8C4F-BBD7B9E3BE2F}" type="datetimeFigureOut">
              <a:rPr lang="ko-KR" altLang="en-US" smtClean="0"/>
              <a:pPr/>
              <a:t>2021-12-17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AECF-89CE-43BF-97A2-69342E9C68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0927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684D-A234-4C78-8C4F-BBD7B9E3BE2F}" type="datetimeFigureOut">
              <a:rPr lang="ko-KR" altLang="en-US" smtClean="0"/>
              <a:pPr/>
              <a:t>2021-12-17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AECF-89CE-43BF-97A2-69342E9C68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8768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684D-A234-4C78-8C4F-BBD7B9E3BE2F}" type="datetimeFigureOut">
              <a:rPr lang="ko-KR" altLang="en-US" smtClean="0"/>
              <a:pPr/>
              <a:t>2021-12-17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AECF-89CE-43BF-97A2-69342E9C68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9067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684D-A234-4C78-8C4F-BBD7B9E3BE2F}" type="datetimeFigureOut">
              <a:rPr lang="ko-KR" altLang="en-US" smtClean="0"/>
              <a:pPr/>
              <a:t>2021-12-17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AECF-89CE-43BF-97A2-69342E9C68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3331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684D-A234-4C78-8C4F-BBD7B9E3BE2F}" type="datetimeFigureOut">
              <a:rPr lang="ko-KR" altLang="en-US" smtClean="0"/>
              <a:pPr/>
              <a:t>2021-12-17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AECF-89CE-43BF-97A2-69342E9C68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0924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684D-A234-4C78-8C4F-BBD7B9E3BE2F}" type="datetimeFigureOut">
              <a:rPr lang="ko-KR" altLang="en-US" smtClean="0"/>
              <a:pPr/>
              <a:t>2021-12-17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AECF-89CE-43BF-97A2-69342E9C68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9382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684D-A234-4C78-8C4F-BBD7B9E3BE2F}" type="datetimeFigureOut">
              <a:rPr lang="ko-KR" altLang="en-US" smtClean="0"/>
              <a:pPr/>
              <a:t>2021-12-17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AECF-89CE-43BF-97A2-69342E9C68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8902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684D-A234-4C78-8C4F-BBD7B9E3BE2F}" type="datetimeFigureOut">
              <a:rPr lang="ko-KR" altLang="en-US" smtClean="0"/>
              <a:pPr/>
              <a:t>2021-12-17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AECF-89CE-43BF-97A2-69342E9C68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5205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684D-A234-4C78-8C4F-BBD7B9E3BE2F}" type="datetimeFigureOut">
              <a:rPr lang="ko-KR" altLang="en-US" smtClean="0"/>
              <a:pPr/>
              <a:t>2021-12-17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AECF-89CE-43BF-97A2-69342E9C68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7898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684D-A234-4C78-8C4F-BBD7B9E3BE2F}" type="datetimeFigureOut">
              <a:rPr lang="ko-KR" altLang="en-US" smtClean="0"/>
              <a:pPr/>
              <a:t>2021-12-17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2AECF-89CE-43BF-97A2-69342E9C68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781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D204E558-25BB-4D07-B10D-260544EC3321}"/>
              </a:ext>
            </a:extLst>
          </p:cNvPr>
          <p:cNvGrpSpPr/>
          <p:nvPr/>
        </p:nvGrpSpPr>
        <p:grpSpPr>
          <a:xfrm>
            <a:off x="56539" y="0"/>
            <a:ext cx="9030922" cy="6767898"/>
            <a:chOff x="75385" y="108836"/>
            <a:chExt cx="12041229" cy="6659062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131FC92-1696-40FA-B695-71D6027CACB7}"/>
                </a:ext>
              </a:extLst>
            </p:cNvPr>
            <p:cNvGrpSpPr/>
            <p:nvPr/>
          </p:nvGrpSpPr>
          <p:grpSpPr>
            <a:xfrm>
              <a:off x="75385" y="108836"/>
              <a:ext cx="12041229" cy="6659062"/>
              <a:chOff x="75385" y="108836"/>
              <a:chExt cx="12041229" cy="6659062"/>
            </a:xfrm>
          </p:grpSpPr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xmlns="" id="{A156B3A8-F2B6-4A5A-BFF4-396CD28E9CE7}"/>
                  </a:ext>
                </a:extLst>
              </p:cNvPr>
              <p:cNvSpPr/>
              <p:nvPr/>
            </p:nvSpPr>
            <p:spPr>
              <a:xfrm rot="16200000">
                <a:off x="2215971" y="12840"/>
                <a:ext cx="400323" cy="59231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xmlns="" id="{509ED128-0D26-4E5D-8D97-59CF006DFA22}"/>
                  </a:ext>
                </a:extLst>
              </p:cNvPr>
              <p:cNvSpPr/>
              <p:nvPr/>
            </p:nvSpPr>
            <p:spPr>
              <a:xfrm rot="16200000">
                <a:off x="2845999" y="12840"/>
                <a:ext cx="400323" cy="59231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사각형: 둥근 모서리 19">
                <a:extLst>
                  <a:ext uri="{FF2B5EF4-FFF2-40B4-BE49-F238E27FC236}">
                    <a16:creationId xmlns:a16="http://schemas.microsoft.com/office/drawing/2014/main" xmlns="" id="{B903C7BF-9353-4B08-B75A-D4E023134174}"/>
                  </a:ext>
                </a:extLst>
              </p:cNvPr>
              <p:cNvSpPr/>
              <p:nvPr/>
            </p:nvSpPr>
            <p:spPr>
              <a:xfrm rot="16200000">
                <a:off x="1831010" y="5848904"/>
                <a:ext cx="565534" cy="12724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사각형: 둥근 모서리 4">
                <a:extLst>
                  <a:ext uri="{FF2B5EF4-FFF2-40B4-BE49-F238E27FC236}">
                    <a16:creationId xmlns:a16="http://schemas.microsoft.com/office/drawing/2014/main" xmlns="" id="{27EC718F-D237-4760-9E1B-5BFD5892E967}"/>
                  </a:ext>
                </a:extLst>
              </p:cNvPr>
              <p:cNvSpPr/>
              <p:nvPr/>
            </p:nvSpPr>
            <p:spPr>
              <a:xfrm rot="16200000">
                <a:off x="2903280" y="-2591615"/>
                <a:ext cx="6385439" cy="12041229"/>
              </a:xfrm>
              <a:prstGeom prst="roundRect">
                <a:avLst>
                  <a:gd name="adj" fmla="val 553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soft" dir="t"/>
              </a:scene3d>
              <a:sp3d extrusionH="76200" prstMaterial="metal">
                <a:bevelT prst="angle"/>
                <a:extrusionClr>
                  <a:schemeClr val="tx1">
                    <a:lumMod val="85000"/>
                    <a:lumOff val="1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사각형: 둥근 모서리 6">
                <a:extLst>
                  <a:ext uri="{FF2B5EF4-FFF2-40B4-BE49-F238E27FC236}">
                    <a16:creationId xmlns:a16="http://schemas.microsoft.com/office/drawing/2014/main" xmlns="" id="{F58CB134-CF2B-4B04-AF60-0FD349829383}"/>
                  </a:ext>
                </a:extLst>
              </p:cNvPr>
              <p:cNvSpPr/>
              <p:nvPr/>
            </p:nvSpPr>
            <p:spPr>
              <a:xfrm rot="16200000">
                <a:off x="3199994" y="-2199872"/>
                <a:ext cx="6019802" cy="11276789"/>
              </a:xfrm>
              <a:prstGeom prst="roundRect">
                <a:avLst>
                  <a:gd name="adj" fmla="val 5536"/>
                </a:avLst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xmlns="" id="{416FB62B-0F19-4A49-B95B-571339EA584F}"/>
                  </a:ext>
                </a:extLst>
              </p:cNvPr>
              <p:cNvGrpSpPr/>
              <p:nvPr/>
            </p:nvGrpSpPr>
            <p:grpSpPr>
              <a:xfrm>
                <a:off x="209276" y="1927195"/>
                <a:ext cx="228332" cy="2999962"/>
                <a:chOff x="209276" y="1927195"/>
                <a:chExt cx="228332" cy="2999962"/>
              </a:xfrm>
            </p:grpSpPr>
            <p:sp>
              <p:nvSpPr>
                <p:cNvPr id="27" name="사각형: 둥근 모서리 7">
                  <a:extLst>
                    <a:ext uri="{FF2B5EF4-FFF2-40B4-BE49-F238E27FC236}">
                      <a16:creationId xmlns:a16="http://schemas.microsoft.com/office/drawing/2014/main" xmlns="" id="{F72E15D1-4B11-4C9F-99C0-0554EDCF4CB8}"/>
                    </a:ext>
                  </a:extLst>
                </p:cNvPr>
                <p:cNvSpPr/>
                <p:nvPr/>
              </p:nvSpPr>
              <p:spPr>
                <a:xfrm rot="16200000">
                  <a:off x="-289938" y="3252416"/>
                  <a:ext cx="1226760" cy="18512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타원 27">
                  <a:extLst>
                    <a:ext uri="{FF2B5EF4-FFF2-40B4-BE49-F238E27FC236}">
                      <a16:creationId xmlns:a16="http://schemas.microsoft.com/office/drawing/2014/main" xmlns="" id="{B9DFD391-6027-43A7-899E-86B212A6F546}"/>
                    </a:ext>
                  </a:extLst>
                </p:cNvPr>
                <p:cNvSpPr/>
                <p:nvPr/>
              </p:nvSpPr>
              <p:spPr>
                <a:xfrm rot="16200000">
                  <a:off x="209276" y="2281192"/>
                  <a:ext cx="228332" cy="228332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타원 28">
                  <a:extLst>
                    <a:ext uri="{FF2B5EF4-FFF2-40B4-BE49-F238E27FC236}">
                      <a16:creationId xmlns:a16="http://schemas.microsoft.com/office/drawing/2014/main" xmlns="" id="{3B8E25C9-28BD-42F0-8FE9-4B5369536D71}"/>
                    </a:ext>
                  </a:extLst>
                </p:cNvPr>
                <p:cNvSpPr/>
                <p:nvPr/>
              </p:nvSpPr>
              <p:spPr>
                <a:xfrm rot="16200000">
                  <a:off x="209276" y="1927195"/>
                  <a:ext cx="228332" cy="228332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타원 29">
                  <a:extLst>
                    <a:ext uri="{FF2B5EF4-FFF2-40B4-BE49-F238E27FC236}">
                      <a16:creationId xmlns:a16="http://schemas.microsoft.com/office/drawing/2014/main" xmlns="" id="{6C8F048E-1B10-408A-A215-FD981684BCFF}"/>
                    </a:ext>
                  </a:extLst>
                </p:cNvPr>
                <p:cNvSpPr/>
                <p:nvPr/>
              </p:nvSpPr>
              <p:spPr>
                <a:xfrm rot="16200000">
                  <a:off x="237645" y="4755563"/>
                  <a:ext cx="171594" cy="171594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사각형: 둥근 모서리 11">
                  <a:extLst>
                    <a:ext uri="{FF2B5EF4-FFF2-40B4-BE49-F238E27FC236}">
                      <a16:creationId xmlns:a16="http://schemas.microsoft.com/office/drawing/2014/main" xmlns="" id="{AC6125E1-AF66-4760-99F6-08DC3E1838DE}"/>
                    </a:ext>
                  </a:extLst>
                </p:cNvPr>
                <p:cNvSpPr/>
                <p:nvPr/>
              </p:nvSpPr>
              <p:spPr>
                <a:xfrm rot="16200000">
                  <a:off x="106820" y="4307650"/>
                  <a:ext cx="433244" cy="2078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20" name="자유형: 도형 32">
              <a:extLst>
                <a:ext uri="{FF2B5EF4-FFF2-40B4-BE49-F238E27FC236}">
                  <a16:creationId xmlns:a16="http://schemas.microsoft.com/office/drawing/2014/main" xmlns="" id="{455E5AA2-4498-45ED-B892-B928F3CBC172}"/>
                </a:ext>
              </a:extLst>
            </p:cNvPr>
            <p:cNvSpPr/>
            <p:nvPr/>
          </p:nvSpPr>
          <p:spPr>
            <a:xfrm rot="16200000">
              <a:off x="7281261" y="1877427"/>
              <a:ext cx="4182399" cy="4951659"/>
            </a:xfrm>
            <a:custGeom>
              <a:avLst/>
              <a:gdLst>
                <a:gd name="connsiteX0" fmla="*/ 4182399 w 4182399"/>
                <a:gd name="connsiteY0" fmla="*/ 4951659 h 4951659"/>
                <a:gd name="connsiteX1" fmla="*/ 314211 w 4182399"/>
                <a:gd name="connsiteY1" fmla="*/ 4951659 h 4951659"/>
                <a:gd name="connsiteX2" fmla="*/ 7144 w 4182399"/>
                <a:gd name="connsiteY2" fmla="*/ 4748121 h 4951659"/>
                <a:gd name="connsiteX3" fmla="*/ 0 w 4182399"/>
                <a:gd name="connsiteY3" fmla="*/ 4725106 h 4951659"/>
                <a:gd name="connsiteX4" fmla="*/ 1 w 4182399"/>
                <a:gd name="connsiteY4" fmla="*/ 0 h 4951659"/>
                <a:gd name="connsiteX5" fmla="*/ 70436 w 4182399"/>
                <a:gd name="connsiteY5" fmla="*/ 309834 h 4951659"/>
                <a:gd name="connsiteX6" fmla="*/ 4171799 w 4182399"/>
                <a:gd name="connsiteY6" fmla="*/ 4948576 h 4951659"/>
                <a:gd name="connsiteX7" fmla="*/ 4182399 w 4182399"/>
                <a:gd name="connsiteY7" fmla="*/ 4951659 h 495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2399" h="4951659">
                  <a:moveTo>
                    <a:pt x="4182399" y="4951659"/>
                  </a:moveTo>
                  <a:lnTo>
                    <a:pt x="314211" y="4951659"/>
                  </a:lnTo>
                  <a:cubicBezTo>
                    <a:pt x="176172" y="4951659"/>
                    <a:pt x="57735" y="4867731"/>
                    <a:pt x="7144" y="4748121"/>
                  </a:cubicBezTo>
                  <a:lnTo>
                    <a:pt x="0" y="4725106"/>
                  </a:lnTo>
                  <a:lnTo>
                    <a:pt x="1" y="0"/>
                  </a:lnTo>
                  <a:lnTo>
                    <a:pt x="70436" y="309834"/>
                  </a:lnTo>
                  <a:cubicBezTo>
                    <a:pt x="677801" y="2518421"/>
                    <a:pt x="2219069" y="4261633"/>
                    <a:pt x="4171799" y="4948576"/>
                  </a:cubicBezTo>
                  <a:lnTo>
                    <a:pt x="4182399" y="495165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5" r="3318" b="80821"/>
          <a:stretch/>
        </p:blipFill>
        <p:spPr bwMode="auto">
          <a:xfrm>
            <a:off x="4958620" y="788190"/>
            <a:ext cx="3692324" cy="153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img.extrememanual.net/2018/06/android_disable_app_shortcut_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5" t="47054" r="76677" b="19369"/>
          <a:stretch/>
        </p:blipFill>
        <p:spPr bwMode="auto">
          <a:xfrm>
            <a:off x="5030628" y="1518467"/>
            <a:ext cx="792088" cy="8912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5" r="3318" b="80821"/>
          <a:stretch/>
        </p:blipFill>
        <p:spPr bwMode="auto">
          <a:xfrm>
            <a:off x="566132" y="806885"/>
            <a:ext cx="3692324" cy="151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타원 10"/>
          <p:cNvSpPr/>
          <p:nvPr/>
        </p:nvSpPr>
        <p:spPr>
          <a:xfrm>
            <a:off x="352511" y="1316632"/>
            <a:ext cx="1237470" cy="118509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4724594" y="1318073"/>
            <a:ext cx="1404156" cy="1246831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5">
            <a:extLst>
              <a:ext uri="{FF2B5EF4-FFF2-40B4-BE49-F238E27FC236}">
                <a16:creationId xmlns:a16="http://schemas.microsoft.com/office/drawing/2014/main" xmlns="" id="{D74AA208-B62D-4677-88C6-3B82660FD19C}"/>
              </a:ext>
            </a:extLst>
          </p:cNvPr>
          <p:cNvSpPr/>
          <p:nvPr/>
        </p:nvSpPr>
        <p:spPr>
          <a:xfrm>
            <a:off x="526644" y="332656"/>
            <a:ext cx="326951" cy="382078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2785EE2-2E3C-48F4-B083-6207792C2CA2}"/>
              </a:ext>
            </a:extLst>
          </p:cNvPr>
          <p:cNvSpPr txBox="1"/>
          <p:nvPr/>
        </p:nvSpPr>
        <p:spPr>
          <a:xfrm>
            <a:off x="526644" y="332656"/>
            <a:ext cx="3613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레시피코리아 Medium" panose="02020603020101020101" pitchFamily="18" charset="-127"/>
                <a:ea typeface="레시피코리아 Medium" panose="02020603020101020101" pitchFamily="18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레시피코리아 Medium" panose="02020603020101020101" pitchFamily="18" charset="-127"/>
              <a:ea typeface="레시피코리아 Mediu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088" y="345401"/>
            <a:ext cx="8388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08서울남산체 B" pitchFamily="18" charset="-127"/>
                <a:ea typeface="08서울남산체 B" pitchFamily="18" charset="-127"/>
              </a:rPr>
              <a:t>IOS users should click 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App Store </a:t>
            </a:r>
            <a:r>
              <a:rPr lang="en-US" altLang="ko-KR" sz="1600" b="1" dirty="0">
                <a:latin typeface="08서울남산체 B" pitchFamily="18" charset="-127"/>
                <a:ea typeface="08서울남산체 B" pitchFamily="18" charset="-127"/>
              </a:rPr>
              <a:t>and Android users should click 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Play Store</a:t>
            </a:r>
            <a:r>
              <a:rPr lang="en-US" altLang="ko-KR" sz="1600" b="1" dirty="0">
                <a:latin typeface="08서울남산체 B" pitchFamily="18" charset="-127"/>
                <a:ea typeface="08서울남산체 B" pitchFamily="18" charset="-127"/>
              </a:rPr>
              <a:t>.</a:t>
            </a:r>
            <a:endParaRPr lang="ko-KR" altLang="en-US" sz="1600" b="1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4" name="사각형: 둥근 모서리 15">
            <a:extLst>
              <a:ext uri="{FF2B5EF4-FFF2-40B4-BE49-F238E27FC236}">
                <a16:creationId xmlns:a16="http://schemas.microsoft.com/office/drawing/2014/main" xmlns="" id="{D74AA208-B62D-4677-88C6-3B82660FD19C}"/>
              </a:ext>
            </a:extLst>
          </p:cNvPr>
          <p:cNvSpPr/>
          <p:nvPr/>
        </p:nvSpPr>
        <p:spPr>
          <a:xfrm>
            <a:off x="540533" y="2589889"/>
            <a:ext cx="326951" cy="382078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2785EE2-2E3C-48F4-B083-6207792C2CA2}"/>
              </a:ext>
            </a:extLst>
          </p:cNvPr>
          <p:cNvSpPr txBox="1"/>
          <p:nvPr/>
        </p:nvSpPr>
        <p:spPr>
          <a:xfrm>
            <a:off x="540533" y="2589889"/>
            <a:ext cx="3613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레시피코리아 Medium" panose="02020603020101020101" pitchFamily="18" charset="-127"/>
                <a:ea typeface="레시피코리아 Medium" panose="02020603020101020101" pitchFamily="18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레시피코리아 Medium" panose="02020603020101020101" pitchFamily="18" charset="-127"/>
              <a:ea typeface="레시피코리아 Medium" panose="02020603020101020101" pitchFamily="18" charset="-127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07" r="2084" b="88896"/>
          <a:stretch/>
        </p:blipFill>
        <p:spPr bwMode="auto">
          <a:xfrm>
            <a:off x="803085" y="3015523"/>
            <a:ext cx="4634585" cy="72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019884" y="2611651"/>
            <a:ext cx="8388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08서울남산체 B" pitchFamily="18" charset="-127"/>
                <a:ea typeface="08서울남산체 B" pitchFamily="18" charset="-127"/>
              </a:rPr>
              <a:t>Please enter </a:t>
            </a:r>
            <a:r>
              <a:rPr lang="en-US" altLang="ko-KR" sz="1600" b="1" dirty="0" err="1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jj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cafeteria </a:t>
            </a:r>
            <a:r>
              <a:rPr lang="en-US" altLang="ko-KR" sz="1600" b="1" dirty="0" err="1" smtClean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sfs</a:t>
            </a:r>
            <a:r>
              <a:rPr lang="en-US" altLang="ko-KR" sz="1600" b="1" dirty="0" smtClean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1600" b="1" dirty="0">
                <a:latin typeface="08서울남산체 B" pitchFamily="18" charset="-127"/>
                <a:ea typeface="08서울남산체 B" pitchFamily="18" charset="-127"/>
              </a:rPr>
              <a:t>in the search box.</a:t>
            </a:r>
            <a:endParaRPr lang="ko-KR" altLang="en-US" sz="1600" b="1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2" name="사각형: 둥근 모서리 15">
            <a:extLst>
              <a:ext uri="{FF2B5EF4-FFF2-40B4-BE49-F238E27FC236}">
                <a16:creationId xmlns:a16="http://schemas.microsoft.com/office/drawing/2014/main" xmlns="" id="{D74AA208-B62D-4677-88C6-3B82660FD19C}"/>
              </a:ext>
            </a:extLst>
          </p:cNvPr>
          <p:cNvSpPr/>
          <p:nvPr/>
        </p:nvSpPr>
        <p:spPr>
          <a:xfrm>
            <a:off x="540533" y="3886060"/>
            <a:ext cx="326951" cy="382078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2785EE2-2E3C-48F4-B083-6207792C2CA2}"/>
              </a:ext>
            </a:extLst>
          </p:cNvPr>
          <p:cNvSpPr txBox="1"/>
          <p:nvPr/>
        </p:nvSpPr>
        <p:spPr>
          <a:xfrm>
            <a:off x="540533" y="3886060"/>
            <a:ext cx="3613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레시피코리아 Medium" panose="02020603020101020101" pitchFamily="18" charset="-127"/>
                <a:ea typeface="레시피코리아 Medium" panose="02020603020101020101" pitchFamily="18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레시피코리아 Medium" panose="02020603020101020101" pitchFamily="18" charset="-127"/>
              <a:ea typeface="레시피코리아 Medium" panose="020206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9884" y="3907822"/>
            <a:ext cx="8388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08서울남산체 B" pitchFamily="18" charset="-127"/>
                <a:ea typeface="08서울남산체 B" pitchFamily="18" charset="-127"/>
              </a:rPr>
              <a:t>Please click the </a:t>
            </a:r>
            <a:r>
              <a:rPr lang="en-US" altLang="ko-KR" sz="1600" b="1" dirty="0" smtClean="0">
                <a:latin typeface="08서울남산체 B" pitchFamily="18" charset="-127"/>
                <a:ea typeface="08서울남산체 B" pitchFamily="18" charset="-127"/>
              </a:rPr>
              <a:t>‘ </a:t>
            </a:r>
            <a:r>
              <a:rPr lang="en-US" altLang="ko-KR" sz="1600" b="1" dirty="0" smtClean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Install(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설치</a:t>
            </a:r>
            <a:r>
              <a:rPr lang="en-US" altLang="ko-KR" sz="1600" b="1" dirty="0" smtClean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) </a:t>
            </a:r>
            <a:r>
              <a:rPr lang="en-US" altLang="ko-KR" sz="1600" b="1" dirty="0" smtClean="0">
                <a:latin typeface="08서울남산체 B" pitchFamily="18" charset="-127"/>
                <a:ea typeface="08서울남산체 B" pitchFamily="18" charset="-127"/>
              </a:rPr>
              <a:t>’ button</a:t>
            </a:r>
            <a:r>
              <a:rPr lang="en-US" altLang="ko-KR" sz="1600" b="1" dirty="0">
                <a:latin typeface="08서울남산체 B" pitchFamily="18" charset="-127"/>
                <a:ea typeface="08서울남산체 B" pitchFamily="18" charset="-127"/>
              </a:rPr>
              <a:t>.</a:t>
            </a:r>
            <a:endParaRPr lang="ko-KR" altLang="en-US" sz="1600" b="1" dirty="0"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39" r="-819" b="27854"/>
          <a:stretch/>
        </p:blipFill>
        <p:spPr bwMode="auto">
          <a:xfrm>
            <a:off x="901906" y="4246377"/>
            <a:ext cx="3094030" cy="219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타원 38"/>
          <p:cNvSpPr/>
          <p:nvPr/>
        </p:nvSpPr>
        <p:spPr>
          <a:xfrm>
            <a:off x="3071647" y="4152895"/>
            <a:ext cx="945722" cy="96945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5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D204E558-25BB-4D07-B10D-260544EC3321}"/>
              </a:ext>
            </a:extLst>
          </p:cNvPr>
          <p:cNvGrpSpPr/>
          <p:nvPr/>
        </p:nvGrpSpPr>
        <p:grpSpPr>
          <a:xfrm>
            <a:off x="56539" y="0"/>
            <a:ext cx="9030922" cy="6767898"/>
            <a:chOff x="75385" y="108836"/>
            <a:chExt cx="12041229" cy="6659062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131FC92-1696-40FA-B695-71D6027CACB7}"/>
                </a:ext>
              </a:extLst>
            </p:cNvPr>
            <p:cNvGrpSpPr/>
            <p:nvPr/>
          </p:nvGrpSpPr>
          <p:grpSpPr>
            <a:xfrm>
              <a:off x="75385" y="108836"/>
              <a:ext cx="12041229" cy="6659062"/>
              <a:chOff x="75385" y="108836"/>
              <a:chExt cx="12041229" cy="6659062"/>
            </a:xfrm>
          </p:grpSpPr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xmlns="" id="{A156B3A8-F2B6-4A5A-BFF4-396CD28E9CE7}"/>
                  </a:ext>
                </a:extLst>
              </p:cNvPr>
              <p:cNvSpPr/>
              <p:nvPr/>
            </p:nvSpPr>
            <p:spPr>
              <a:xfrm rot="16200000">
                <a:off x="2215971" y="12840"/>
                <a:ext cx="400323" cy="59231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xmlns="" id="{509ED128-0D26-4E5D-8D97-59CF006DFA22}"/>
                  </a:ext>
                </a:extLst>
              </p:cNvPr>
              <p:cNvSpPr/>
              <p:nvPr/>
            </p:nvSpPr>
            <p:spPr>
              <a:xfrm rot="16200000">
                <a:off x="2845999" y="12840"/>
                <a:ext cx="400323" cy="59231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사각형: 둥근 모서리 19">
                <a:extLst>
                  <a:ext uri="{FF2B5EF4-FFF2-40B4-BE49-F238E27FC236}">
                    <a16:creationId xmlns:a16="http://schemas.microsoft.com/office/drawing/2014/main" xmlns="" id="{B903C7BF-9353-4B08-B75A-D4E023134174}"/>
                  </a:ext>
                </a:extLst>
              </p:cNvPr>
              <p:cNvSpPr/>
              <p:nvPr/>
            </p:nvSpPr>
            <p:spPr>
              <a:xfrm rot="16200000">
                <a:off x="1831010" y="5848904"/>
                <a:ext cx="565534" cy="12724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사각형: 둥근 모서리 4">
                <a:extLst>
                  <a:ext uri="{FF2B5EF4-FFF2-40B4-BE49-F238E27FC236}">
                    <a16:creationId xmlns:a16="http://schemas.microsoft.com/office/drawing/2014/main" xmlns="" id="{27EC718F-D237-4760-9E1B-5BFD5892E967}"/>
                  </a:ext>
                </a:extLst>
              </p:cNvPr>
              <p:cNvSpPr/>
              <p:nvPr/>
            </p:nvSpPr>
            <p:spPr>
              <a:xfrm rot="16200000">
                <a:off x="2903280" y="-2591615"/>
                <a:ext cx="6385439" cy="12041229"/>
              </a:xfrm>
              <a:prstGeom prst="roundRect">
                <a:avLst>
                  <a:gd name="adj" fmla="val 553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soft" dir="t"/>
              </a:scene3d>
              <a:sp3d extrusionH="76200" prstMaterial="metal">
                <a:bevelT prst="angle"/>
                <a:extrusionClr>
                  <a:schemeClr val="tx1">
                    <a:lumMod val="85000"/>
                    <a:lumOff val="1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사각형: 둥근 모서리 6">
                <a:extLst>
                  <a:ext uri="{FF2B5EF4-FFF2-40B4-BE49-F238E27FC236}">
                    <a16:creationId xmlns:a16="http://schemas.microsoft.com/office/drawing/2014/main" xmlns="" id="{F58CB134-CF2B-4B04-AF60-0FD349829383}"/>
                  </a:ext>
                </a:extLst>
              </p:cNvPr>
              <p:cNvSpPr/>
              <p:nvPr/>
            </p:nvSpPr>
            <p:spPr>
              <a:xfrm rot="16200000">
                <a:off x="3199994" y="-2199872"/>
                <a:ext cx="6019802" cy="11276789"/>
              </a:xfrm>
              <a:prstGeom prst="roundRect">
                <a:avLst>
                  <a:gd name="adj" fmla="val 5536"/>
                </a:avLst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xmlns="" id="{416FB62B-0F19-4A49-B95B-571339EA584F}"/>
                  </a:ext>
                </a:extLst>
              </p:cNvPr>
              <p:cNvGrpSpPr/>
              <p:nvPr/>
            </p:nvGrpSpPr>
            <p:grpSpPr>
              <a:xfrm>
                <a:off x="209276" y="1927195"/>
                <a:ext cx="228332" cy="2999962"/>
                <a:chOff x="209276" y="1927195"/>
                <a:chExt cx="228332" cy="2999962"/>
              </a:xfrm>
            </p:grpSpPr>
            <p:sp>
              <p:nvSpPr>
                <p:cNvPr id="27" name="사각형: 둥근 모서리 7">
                  <a:extLst>
                    <a:ext uri="{FF2B5EF4-FFF2-40B4-BE49-F238E27FC236}">
                      <a16:creationId xmlns:a16="http://schemas.microsoft.com/office/drawing/2014/main" xmlns="" id="{F72E15D1-4B11-4C9F-99C0-0554EDCF4CB8}"/>
                    </a:ext>
                  </a:extLst>
                </p:cNvPr>
                <p:cNvSpPr/>
                <p:nvPr/>
              </p:nvSpPr>
              <p:spPr>
                <a:xfrm rot="16200000">
                  <a:off x="-289938" y="3252416"/>
                  <a:ext cx="1226760" cy="18512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타원 27">
                  <a:extLst>
                    <a:ext uri="{FF2B5EF4-FFF2-40B4-BE49-F238E27FC236}">
                      <a16:creationId xmlns:a16="http://schemas.microsoft.com/office/drawing/2014/main" xmlns="" id="{B9DFD391-6027-43A7-899E-86B212A6F546}"/>
                    </a:ext>
                  </a:extLst>
                </p:cNvPr>
                <p:cNvSpPr/>
                <p:nvPr/>
              </p:nvSpPr>
              <p:spPr>
                <a:xfrm rot="16200000">
                  <a:off x="209276" y="2281192"/>
                  <a:ext cx="228332" cy="228332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타원 28">
                  <a:extLst>
                    <a:ext uri="{FF2B5EF4-FFF2-40B4-BE49-F238E27FC236}">
                      <a16:creationId xmlns:a16="http://schemas.microsoft.com/office/drawing/2014/main" xmlns="" id="{3B8E25C9-28BD-42F0-8FE9-4B5369536D71}"/>
                    </a:ext>
                  </a:extLst>
                </p:cNvPr>
                <p:cNvSpPr/>
                <p:nvPr/>
              </p:nvSpPr>
              <p:spPr>
                <a:xfrm rot="16200000">
                  <a:off x="209276" y="1927195"/>
                  <a:ext cx="228332" cy="228332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타원 29">
                  <a:extLst>
                    <a:ext uri="{FF2B5EF4-FFF2-40B4-BE49-F238E27FC236}">
                      <a16:creationId xmlns:a16="http://schemas.microsoft.com/office/drawing/2014/main" xmlns="" id="{6C8F048E-1B10-408A-A215-FD981684BCFF}"/>
                    </a:ext>
                  </a:extLst>
                </p:cNvPr>
                <p:cNvSpPr/>
                <p:nvPr/>
              </p:nvSpPr>
              <p:spPr>
                <a:xfrm rot="16200000">
                  <a:off x="237645" y="4755563"/>
                  <a:ext cx="171594" cy="171594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사각형: 둥근 모서리 11">
                  <a:extLst>
                    <a:ext uri="{FF2B5EF4-FFF2-40B4-BE49-F238E27FC236}">
                      <a16:creationId xmlns:a16="http://schemas.microsoft.com/office/drawing/2014/main" xmlns="" id="{AC6125E1-AF66-4760-99F6-08DC3E1838DE}"/>
                    </a:ext>
                  </a:extLst>
                </p:cNvPr>
                <p:cNvSpPr/>
                <p:nvPr/>
              </p:nvSpPr>
              <p:spPr>
                <a:xfrm rot="16200000">
                  <a:off x="106820" y="4307650"/>
                  <a:ext cx="433244" cy="2078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20" name="자유형: 도형 32">
              <a:extLst>
                <a:ext uri="{FF2B5EF4-FFF2-40B4-BE49-F238E27FC236}">
                  <a16:creationId xmlns:a16="http://schemas.microsoft.com/office/drawing/2014/main" xmlns="" id="{455E5AA2-4498-45ED-B892-B928F3CBC172}"/>
                </a:ext>
              </a:extLst>
            </p:cNvPr>
            <p:cNvSpPr/>
            <p:nvPr/>
          </p:nvSpPr>
          <p:spPr>
            <a:xfrm rot="16200000">
              <a:off x="7281261" y="1877427"/>
              <a:ext cx="4182399" cy="4951659"/>
            </a:xfrm>
            <a:custGeom>
              <a:avLst/>
              <a:gdLst>
                <a:gd name="connsiteX0" fmla="*/ 4182399 w 4182399"/>
                <a:gd name="connsiteY0" fmla="*/ 4951659 h 4951659"/>
                <a:gd name="connsiteX1" fmla="*/ 314211 w 4182399"/>
                <a:gd name="connsiteY1" fmla="*/ 4951659 h 4951659"/>
                <a:gd name="connsiteX2" fmla="*/ 7144 w 4182399"/>
                <a:gd name="connsiteY2" fmla="*/ 4748121 h 4951659"/>
                <a:gd name="connsiteX3" fmla="*/ 0 w 4182399"/>
                <a:gd name="connsiteY3" fmla="*/ 4725106 h 4951659"/>
                <a:gd name="connsiteX4" fmla="*/ 1 w 4182399"/>
                <a:gd name="connsiteY4" fmla="*/ 0 h 4951659"/>
                <a:gd name="connsiteX5" fmla="*/ 70436 w 4182399"/>
                <a:gd name="connsiteY5" fmla="*/ 309834 h 4951659"/>
                <a:gd name="connsiteX6" fmla="*/ 4171799 w 4182399"/>
                <a:gd name="connsiteY6" fmla="*/ 4948576 h 4951659"/>
                <a:gd name="connsiteX7" fmla="*/ 4182399 w 4182399"/>
                <a:gd name="connsiteY7" fmla="*/ 4951659 h 495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2399" h="4951659">
                  <a:moveTo>
                    <a:pt x="4182399" y="4951659"/>
                  </a:moveTo>
                  <a:lnTo>
                    <a:pt x="314211" y="4951659"/>
                  </a:lnTo>
                  <a:cubicBezTo>
                    <a:pt x="176172" y="4951659"/>
                    <a:pt x="57735" y="4867731"/>
                    <a:pt x="7144" y="4748121"/>
                  </a:cubicBezTo>
                  <a:lnTo>
                    <a:pt x="0" y="4725106"/>
                  </a:lnTo>
                  <a:lnTo>
                    <a:pt x="1" y="0"/>
                  </a:lnTo>
                  <a:lnTo>
                    <a:pt x="70436" y="309834"/>
                  </a:lnTo>
                  <a:cubicBezTo>
                    <a:pt x="677801" y="2518421"/>
                    <a:pt x="2219069" y="4261633"/>
                    <a:pt x="4171799" y="4948576"/>
                  </a:cubicBezTo>
                  <a:lnTo>
                    <a:pt x="4182399" y="495165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5" name="사각형: 둥근 모서리 15">
            <a:extLst>
              <a:ext uri="{FF2B5EF4-FFF2-40B4-BE49-F238E27FC236}">
                <a16:creationId xmlns:a16="http://schemas.microsoft.com/office/drawing/2014/main" xmlns="" id="{D74AA208-B62D-4677-88C6-3B82660FD19C}"/>
              </a:ext>
            </a:extLst>
          </p:cNvPr>
          <p:cNvSpPr/>
          <p:nvPr/>
        </p:nvSpPr>
        <p:spPr>
          <a:xfrm>
            <a:off x="526644" y="332656"/>
            <a:ext cx="326951" cy="382078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2785EE2-2E3C-48F4-B083-6207792C2CA2}"/>
              </a:ext>
            </a:extLst>
          </p:cNvPr>
          <p:cNvSpPr txBox="1"/>
          <p:nvPr/>
        </p:nvSpPr>
        <p:spPr>
          <a:xfrm>
            <a:off x="526644" y="332656"/>
            <a:ext cx="3613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레시피코리아 Medium" panose="02020603020101020101" pitchFamily="18" charset="-127"/>
                <a:ea typeface="레시피코리아 Medium" panose="02020603020101020101" pitchFamily="18" charset="-127"/>
              </a:rPr>
              <a:t>4</a:t>
            </a:r>
            <a:endParaRPr lang="ko-KR" altLang="en-US" dirty="0">
              <a:solidFill>
                <a:schemeClr val="bg1"/>
              </a:solidFill>
              <a:latin typeface="레시피코리아 Medium" panose="02020603020101020101" pitchFamily="18" charset="-127"/>
              <a:ea typeface="레시피코리아 Mediu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087" y="345401"/>
            <a:ext cx="341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08서울남산체 B" pitchFamily="18" charset="-127"/>
                <a:ea typeface="08서울남산체 B" pitchFamily="18" charset="-127"/>
              </a:rPr>
              <a:t>Please click the </a:t>
            </a:r>
            <a:r>
              <a:rPr lang="en-US" altLang="ko-KR" sz="1600" b="1" dirty="0" smtClean="0">
                <a:latin typeface="08서울남산체 B" pitchFamily="18" charset="-127"/>
                <a:ea typeface="08서울남산체 B" pitchFamily="18" charset="-127"/>
              </a:rPr>
              <a:t>‘ </a:t>
            </a:r>
            <a:r>
              <a:rPr lang="en-US" altLang="ko-KR" sz="1600" b="1" dirty="0" smtClean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join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1600" b="1" dirty="0" smtClean="0">
                <a:latin typeface="08서울남산체 B" pitchFamily="18" charset="-127"/>
                <a:ea typeface="08서울남산체 B" pitchFamily="18" charset="-127"/>
              </a:rPr>
              <a:t>‘ button.</a:t>
            </a:r>
            <a:endParaRPr lang="ko-KR" altLang="en-US" sz="1600" b="1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41" name="사각형: 둥근 모서리 15">
            <a:extLst>
              <a:ext uri="{FF2B5EF4-FFF2-40B4-BE49-F238E27FC236}">
                <a16:creationId xmlns:a16="http://schemas.microsoft.com/office/drawing/2014/main" xmlns="" id="{D74AA208-B62D-4677-88C6-3B82660FD19C}"/>
              </a:ext>
            </a:extLst>
          </p:cNvPr>
          <p:cNvSpPr/>
          <p:nvPr/>
        </p:nvSpPr>
        <p:spPr>
          <a:xfrm>
            <a:off x="4675671" y="343262"/>
            <a:ext cx="326951" cy="382078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2785EE2-2E3C-48F4-B083-6207792C2CA2}"/>
              </a:ext>
            </a:extLst>
          </p:cNvPr>
          <p:cNvSpPr txBox="1"/>
          <p:nvPr/>
        </p:nvSpPr>
        <p:spPr>
          <a:xfrm>
            <a:off x="4675671" y="343262"/>
            <a:ext cx="3613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레시피코리아 Medium" panose="02020603020101020101" pitchFamily="18" charset="-127"/>
                <a:ea typeface="레시피코리아 Medium" panose="02020603020101020101" pitchFamily="18" charset="-127"/>
              </a:rPr>
              <a:t>5</a:t>
            </a:r>
            <a:endParaRPr lang="ko-KR" altLang="en-US" dirty="0">
              <a:solidFill>
                <a:schemeClr val="bg1"/>
              </a:solidFill>
              <a:latin typeface="레시피코리아 Medium" panose="02020603020101020101" pitchFamily="18" charset="-127"/>
              <a:ea typeface="레시피코리아 Medium" panose="0202060302010102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41114" y="356007"/>
            <a:ext cx="4146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08서울남산체 B" pitchFamily="18" charset="-127"/>
                <a:ea typeface="08서울남산체 B" pitchFamily="18" charset="-127"/>
              </a:rPr>
              <a:t>After selecting a 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member </a:t>
            </a:r>
            <a:r>
              <a:rPr lang="en-US" altLang="ko-KR" sz="1600" b="1" dirty="0" err="1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classfication</a:t>
            </a:r>
            <a:r>
              <a:rPr lang="en-US" altLang="ko-KR" sz="1600" b="1" dirty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en-US" altLang="ko-KR" sz="1600" b="1" dirty="0" smtClean="0">
                <a:latin typeface="08서울남산체 B" pitchFamily="18" charset="-127"/>
                <a:ea typeface="08서울남산체 B" pitchFamily="18" charset="-127"/>
              </a:rPr>
              <a:t/>
            </a:r>
            <a:br>
              <a:rPr lang="en-US" altLang="ko-KR" sz="1600" b="1" dirty="0" smtClean="0">
                <a:latin typeface="08서울남산체 B" pitchFamily="18" charset="-127"/>
                <a:ea typeface="08서울남산체 B" pitchFamily="18" charset="-127"/>
              </a:rPr>
            </a:br>
            <a:r>
              <a:rPr lang="en-US" altLang="ko-KR" sz="1600" b="1" dirty="0" smtClean="0">
                <a:latin typeface="08서울남산체 B" pitchFamily="18" charset="-127"/>
                <a:ea typeface="08서울남산체 B" pitchFamily="18" charset="-127"/>
              </a:rPr>
              <a:t>fill </a:t>
            </a:r>
            <a:r>
              <a:rPr lang="en-US" altLang="ko-KR" sz="1600" b="1" dirty="0">
                <a:latin typeface="08서울남산체 B" pitchFamily="18" charset="-127"/>
                <a:ea typeface="08서울남산체 B" pitchFamily="18" charset="-127"/>
              </a:rPr>
              <a:t>in the 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required fields </a:t>
            </a:r>
            <a:r>
              <a:rPr lang="en-US" altLang="ko-KR" sz="1600" b="1" dirty="0">
                <a:latin typeface="08서울남산체 B" pitchFamily="18" charset="-127"/>
                <a:ea typeface="08서울남산체 B" pitchFamily="18" charset="-127"/>
              </a:rPr>
              <a:t>and 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join</a:t>
            </a:r>
            <a:r>
              <a:rPr lang="en-US" altLang="ko-KR" sz="1600" b="1" dirty="0">
                <a:latin typeface="08서울남산체 B" pitchFamily="18" charset="-127"/>
                <a:ea typeface="08서울남산체 B" pitchFamily="18" charset="-127"/>
              </a:rPr>
              <a:t>.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97" b="4382"/>
          <a:stretch/>
        </p:blipFill>
        <p:spPr bwMode="auto">
          <a:xfrm>
            <a:off x="4602998" y="940783"/>
            <a:ext cx="3785426" cy="508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5236230" y="1875701"/>
            <a:ext cx="630876" cy="31764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5101867" y="2534927"/>
            <a:ext cx="219304" cy="208641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7308764" y="2266657"/>
            <a:ext cx="630876" cy="31764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모서리가 둥근 직사각형 49"/>
          <p:cNvSpPr/>
          <p:nvPr/>
        </p:nvSpPr>
        <p:spPr>
          <a:xfrm>
            <a:off x="5081933" y="4897073"/>
            <a:ext cx="398187" cy="79386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/>
          <p:cNvSpPr/>
          <p:nvPr/>
        </p:nvSpPr>
        <p:spPr>
          <a:xfrm>
            <a:off x="6047822" y="5532676"/>
            <a:ext cx="1077126" cy="90649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아래쪽 화살표 2"/>
          <p:cNvSpPr/>
          <p:nvPr/>
        </p:nvSpPr>
        <p:spPr>
          <a:xfrm flipV="1">
            <a:off x="6437839" y="2212417"/>
            <a:ext cx="143096" cy="108480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아래쪽 화살표 53"/>
          <p:cNvSpPr/>
          <p:nvPr/>
        </p:nvSpPr>
        <p:spPr>
          <a:xfrm flipV="1">
            <a:off x="7237216" y="2204864"/>
            <a:ext cx="143096" cy="108480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아래쪽 화살표 54"/>
          <p:cNvSpPr/>
          <p:nvPr/>
        </p:nvSpPr>
        <p:spPr>
          <a:xfrm flipV="1">
            <a:off x="5480120" y="2226317"/>
            <a:ext cx="143096" cy="108480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03" b="34796"/>
          <a:stretch/>
        </p:blipFill>
        <p:spPr bwMode="auto">
          <a:xfrm>
            <a:off x="792087" y="970054"/>
            <a:ext cx="3137926" cy="433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모서리가 둥근 직사각형 51"/>
          <p:cNvSpPr/>
          <p:nvPr/>
        </p:nvSpPr>
        <p:spPr>
          <a:xfrm>
            <a:off x="3098782" y="4904903"/>
            <a:ext cx="630876" cy="2045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37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D204E558-25BB-4D07-B10D-260544EC3321}"/>
              </a:ext>
            </a:extLst>
          </p:cNvPr>
          <p:cNvGrpSpPr/>
          <p:nvPr/>
        </p:nvGrpSpPr>
        <p:grpSpPr>
          <a:xfrm>
            <a:off x="56539" y="0"/>
            <a:ext cx="9030922" cy="6767898"/>
            <a:chOff x="75385" y="108836"/>
            <a:chExt cx="12041229" cy="6659062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131FC92-1696-40FA-B695-71D6027CACB7}"/>
                </a:ext>
              </a:extLst>
            </p:cNvPr>
            <p:cNvGrpSpPr/>
            <p:nvPr/>
          </p:nvGrpSpPr>
          <p:grpSpPr>
            <a:xfrm>
              <a:off x="75385" y="108836"/>
              <a:ext cx="12041229" cy="6659062"/>
              <a:chOff x="75385" y="108836"/>
              <a:chExt cx="12041229" cy="6659062"/>
            </a:xfrm>
          </p:grpSpPr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xmlns="" id="{A156B3A8-F2B6-4A5A-BFF4-396CD28E9CE7}"/>
                  </a:ext>
                </a:extLst>
              </p:cNvPr>
              <p:cNvSpPr/>
              <p:nvPr/>
            </p:nvSpPr>
            <p:spPr>
              <a:xfrm rot="16200000">
                <a:off x="2215971" y="12840"/>
                <a:ext cx="400323" cy="59231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xmlns="" id="{509ED128-0D26-4E5D-8D97-59CF006DFA22}"/>
                  </a:ext>
                </a:extLst>
              </p:cNvPr>
              <p:cNvSpPr/>
              <p:nvPr/>
            </p:nvSpPr>
            <p:spPr>
              <a:xfrm rot="16200000">
                <a:off x="2845999" y="12840"/>
                <a:ext cx="400323" cy="59231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사각형: 둥근 모서리 19">
                <a:extLst>
                  <a:ext uri="{FF2B5EF4-FFF2-40B4-BE49-F238E27FC236}">
                    <a16:creationId xmlns:a16="http://schemas.microsoft.com/office/drawing/2014/main" xmlns="" id="{B903C7BF-9353-4B08-B75A-D4E023134174}"/>
                  </a:ext>
                </a:extLst>
              </p:cNvPr>
              <p:cNvSpPr/>
              <p:nvPr/>
            </p:nvSpPr>
            <p:spPr>
              <a:xfrm rot="16200000">
                <a:off x="1831010" y="5848904"/>
                <a:ext cx="565534" cy="12724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사각형: 둥근 모서리 4">
                <a:extLst>
                  <a:ext uri="{FF2B5EF4-FFF2-40B4-BE49-F238E27FC236}">
                    <a16:creationId xmlns:a16="http://schemas.microsoft.com/office/drawing/2014/main" xmlns="" id="{27EC718F-D237-4760-9E1B-5BFD5892E967}"/>
                  </a:ext>
                </a:extLst>
              </p:cNvPr>
              <p:cNvSpPr/>
              <p:nvPr/>
            </p:nvSpPr>
            <p:spPr>
              <a:xfrm rot="16200000">
                <a:off x="2903280" y="-2591615"/>
                <a:ext cx="6385439" cy="12041229"/>
              </a:xfrm>
              <a:prstGeom prst="roundRect">
                <a:avLst>
                  <a:gd name="adj" fmla="val 553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soft" dir="t"/>
              </a:scene3d>
              <a:sp3d extrusionH="76200" prstMaterial="metal">
                <a:bevelT prst="angle"/>
                <a:extrusionClr>
                  <a:schemeClr val="tx1">
                    <a:lumMod val="85000"/>
                    <a:lumOff val="1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사각형: 둥근 모서리 6">
                <a:extLst>
                  <a:ext uri="{FF2B5EF4-FFF2-40B4-BE49-F238E27FC236}">
                    <a16:creationId xmlns:a16="http://schemas.microsoft.com/office/drawing/2014/main" xmlns="" id="{F58CB134-CF2B-4B04-AF60-0FD349829383}"/>
                  </a:ext>
                </a:extLst>
              </p:cNvPr>
              <p:cNvSpPr/>
              <p:nvPr/>
            </p:nvSpPr>
            <p:spPr>
              <a:xfrm rot="16200000">
                <a:off x="3199994" y="-2199872"/>
                <a:ext cx="6019802" cy="11276789"/>
              </a:xfrm>
              <a:prstGeom prst="roundRect">
                <a:avLst>
                  <a:gd name="adj" fmla="val 5536"/>
                </a:avLst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xmlns="" id="{416FB62B-0F19-4A49-B95B-571339EA584F}"/>
                  </a:ext>
                </a:extLst>
              </p:cNvPr>
              <p:cNvGrpSpPr/>
              <p:nvPr/>
            </p:nvGrpSpPr>
            <p:grpSpPr>
              <a:xfrm>
                <a:off x="209276" y="1927195"/>
                <a:ext cx="228332" cy="2999962"/>
                <a:chOff x="209276" y="1927195"/>
                <a:chExt cx="228332" cy="2999962"/>
              </a:xfrm>
            </p:grpSpPr>
            <p:sp>
              <p:nvSpPr>
                <p:cNvPr id="27" name="사각형: 둥근 모서리 7">
                  <a:extLst>
                    <a:ext uri="{FF2B5EF4-FFF2-40B4-BE49-F238E27FC236}">
                      <a16:creationId xmlns:a16="http://schemas.microsoft.com/office/drawing/2014/main" xmlns="" id="{F72E15D1-4B11-4C9F-99C0-0554EDCF4CB8}"/>
                    </a:ext>
                  </a:extLst>
                </p:cNvPr>
                <p:cNvSpPr/>
                <p:nvPr/>
              </p:nvSpPr>
              <p:spPr>
                <a:xfrm rot="16200000">
                  <a:off x="-289938" y="3252416"/>
                  <a:ext cx="1226760" cy="18512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타원 27">
                  <a:extLst>
                    <a:ext uri="{FF2B5EF4-FFF2-40B4-BE49-F238E27FC236}">
                      <a16:creationId xmlns:a16="http://schemas.microsoft.com/office/drawing/2014/main" xmlns="" id="{B9DFD391-6027-43A7-899E-86B212A6F546}"/>
                    </a:ext>
                  </a:extLst>
                </p:cNvPr>
                <p:cNvSpPr/>
                <p:nvPr/>
              </p:nvSpPr>
              <p:spPr>
                <a:xfrm rot="16200000">
                  <a:off x="209276" y="2281192"/>
                  <a:ext cx="228332" cy="228332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타원 28">
                  <a:extLst>
                    <a:ext uri="{FF2B5EF4-FFF2-40B4-BE49-F238E27FC236}">
                      <a16:creationId xmlns:a16="http://schemas.microsoft.com/office/drawing/2014/main" xmlns="" id="{3B8E25C9-28BD-42F0-8FE9-4B5369536D71}"/>
                    </a:ext>
                  </a:extLst>
                </p:cNvPr>
                <p:cNvSpPr/>
                <p:nvPr/>
              </p:nvSpPr>
              <p:spPr>
                <a:xfrm rot="16200000">
                  <a:off x="209276" y="1927195"/>
                  <a:ext cx="228332" cy="228332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타원 29">
                  <a:extLst>
                    <a:ext uri="{FF2B5EF4-FFF2-40B4-BE49-F238E27FC236}">
                      <a16:creationId xmlns:a16="http://schemas.microsoft.com/office/drawing/2014/main" xmlns="" id="{6C8F048E-1B10-408A-A215-FD981684BCFF}"/>
                    </a:ext>
                  </a:extLst>
                </p:cNvPr>
                <p:cNvSpPr/>
                <p:nvPr/>
              </p:nvSpPr>
              <p:spPr>
                <a:xfrm rot="16200000">
                  <a:off x="237645" y="4755563"/>
                  <a:ext cx="171594" cy="171594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사각형: 둥근 모서리 11">
                  <a:extLst>
                    <a:ext uri="{FF2B5EF4-FFF2-40B4-BE49-F238E27FC236}">
                      <a16:creationId xmlns:a16="http://schemas.microsoft.com/office/drawing/2014/main" xmlns="" id="{AC6125E1-AF66-4760-99F6-08DC3E1838DE}"/>
                    </a:ext>
                  </a:extLst>
                </p:cNvPr>
                <p:cNvSpPr/>
                <p:nvPr/>
              </p:nvSpPr>
              <p:spPr>
                <a:xfrm rot="16200000">
                  <a:off x="106820" y="4307650"/>
                  <a:ext cx="433244" cy="2078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20" name="자유형: 도형 32">
              <a:extLst>
                <a:ext uri="{FF2B5EF4-FFF2-40B4-BE49-F238E27FC236}">
                  <a16:creationId xmlns:a16="http://schemas.microsoft.com/office/drawing/2014/main" xmlns="" id="{455E5AA2-4498-45ED-B892-B928F3CBC172}"/>
                </a:ext>
              </a:extLst>
            </p:cNvPr>
            <p:cNvSpPr/>
            <p:nvPr/>
          </p:nvSpPr>
          <p:spPr>
            <a:xfrm rot="16200000">
              <a:off x="7281261" y="1877427"/>
              <a:ext cx="4182399" cy="4951659"/>
            </a:xfrm>
            <a:custGeom>
              <a:avLst/>
              <a:gdLst>
                <a:gd name="connsiteX0" fmla="*/ 4182399 w 4182399"/>
                <a:gd name="connsiteY0" fmla="*/ 4951659 h 4951659"/>
                <a:gd name="connsiteX1" fmla="*/ 314211 w 4182399"/>
                <a:gd name="connsiteY1" fmla="*/ 4951659 h 4951659"/>
                <a:gd name="connsiteX2" fmla="*/ 7144 w 4182399"/>
                <a:gd name="connsiteY2" fmla="*/ 4748121 h 4951659"/>
                <a:gd name="connsiteX3" fmla="*/ 0 w 4182399"/>
                <a:gd name="connsiteY3" fmla="*/ 4725106 h 4951659"/>
                <a:gd name="connsiteX4" fmla="*/ 1 w 4182399"/>
                <a:gd name="connsiteY4" fmla="*/ 0 h 4951659"/>
                <a:gd name="connsiteX5" fmla="*/ 70436 w 4182399"/>
                <a:gd name="connsiteY5" fmla="*/ 309834 h 4951659"/>
                <a:gd name="connsiteX6" fmla="*/ 4171799 w 4182399"/>
                <a:gd name="connsiteY6" fmla="*/ 4948576 h 4951659"/>
                <a:gd name="connsiteX7" fmla="*/ 4182399 w 4182399"/>
                <a:gd name="connsiteY7" fmla="*/ 4951659 h 495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2399" h="4951659">
                  <a:moveTo>
                    <a:pt x="4182399" y="4951659"/>
                  </a:moveTo>
                  <a:lnTo>
                    <a:pt x="314211" y="4951659"/>
                  </a:lnTo>
                  <a:cubicBezTo>
                    <a:pt x="176172" y="4951659"/>
                    <a:pt x="57735" y="4867731"/>
                    <a:pt x="7144" y="4748121"/>
                  </a:cubicBezTo>
                  <a:lnTo>
                    <a:pt x="0" y="4725106"/>
                  </a:lnTo>
                  <a:lnTo>
                    <a:pt x="1" y="0"/>
                  </a:lnTo>
                  <a:lnTo>
                    <a:pt x="70436" y="309834"/>
                  </a:lnTo>
                  <a:cubicBezTo>
                    <a:pt x="677801" y="2518421"/>
                    <a:pt x="2219069" y="4261633"/>
                    <a:pt x="4171799" y="4948576"/>
                  </a:cubicBezTo>
                  <a:lnTo>
                    <a:pt x="4182399" y="495165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5" name="사각형: 둥근 모서리 15">
            <a:extLst>
              <a:ext uri="{FF2B5EF4-FFF2-40B4-BE49-F238E27FC236}">
                <a16:creationId xmlns:a16="http://schemas.microsoft.com/office/drawing/2014/main" xmlns="" id="{D74AA208-B62D-4677-88C6-3B82660FD19C}"/>
              </a:ext>
            </a:extLst>
          </p:cNvPr>
          <p:cNvSpPr/>
          <p:nvPr/>
        </p:nvSpPr>
        <p:spPr>
          <a:xfrm>
            <a:off x="526644" y="332656"/>
            <a:ext cx="326951" cy="382078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2785EE2-2E3C-48F4-B083-6207792C2CA2}"/>
              </a:ext>
            </a:extLst>
          </p:cNvPr>
          <p:cNvSpPr txBox="1"/>
          <p:nvPr/>
        </p:nvSpPr>
        <p:spPr>
          <a:xfrm>
            <a:off x="526644" y="332656"/>
            <a:ext cx="3613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레시피코리아 Medium" panose="02020603020101020101" pitchFamily="18" charset="-127"/>
                <a:ea typeface="레시피코리아 Medium" panose="02020603020101020101" pitchFamily="18" charset="-127"/>
              </a:rPr>
              <a:t>6</a:t>
            </a:r>
            <a:endParaRPr lang="ko-KR" altLang="en-US" dirty="0">
              <a:solidFill>
                <a:schemeClr val="bg1"/>
              </a:solidFill>
              <a:latin typeface="레시피코리아 Medium" panose="02020603020101020101" pitchFamily="18" charset="-127"/>
              <a:ea typeface="레시피코리아 Mediu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088" y="345401"/>
            <a:ext cx="327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08서울남산체 B" pitchFamily="18" charset="-127"/>
                <a:ea typeface="08서울남산체 B" pitchFamily="18" charset="-127"/>
              </a:rPr>
              <a:t>This screen appears 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when you log in</a:t>
            </a:r>
            <a:r>
              <a:rPr lang="en-US" altLang="ko-KR" sz="1600" b="1" dirty="0">
                <a:latin typeface="08서울남산체 B" pitchFamily="18" charset="-127"/>
                <a:ea typeface="08서울남산체 B" pitchFamily="18" charset="-127"/>
              </a:rPr>
              <a:t> after registering as a member.</a:t>
            </a:r>
          </a:p>
          <a:p>
            <a:endParaRPr lang="en-US" altLang="ko-KR" sz="1600" b="1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41" name="사각형: 둥근 모서리 15">
            <a:extLst>
              <a:ext uri="{FF2B5EF4-FFF2-40B4-BE49-F238E27FC236}">
                <a16:creationId xmlns:a16="http://schemas.microsoft.com/office/drawing/2014/main" xmlns="" id="{D74AA208-B62D-4677-88C6-3B82660FD19C}"/>
              </a:ext>
            </a:extLst>
          </p:cNvPr>
          <p:cNvSpPr/>
          <p:nvPr/>
        </p:nvSpPr>
        <p:spPr>
          <a:xfrm>
            <a:off x="4811100" y="374753"/>
            <a:ext cx="326951" cy="382078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2785EE2-2E3C-48F4-B083-6207792C2CA2}"/>
              </a:ext>
            </a:extLst>
          </p:cNvPr>
          <p:cNvSpPr txBox="1"/>
          <p:nvPr/>
        </p:nvSpPr>
        <p:spPr>
          <a:xfrm>
            <a:off x="4811100" y="374753"/>
            <a:ext cx="3613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레시피코리아 Medium" panose="02020603020101020101" pitchFamily="18" charset="-127"/>
                <a:ea typeface="레시피코리아 Medium" panose="02020603020101020101" pitchFamily="18" charset="-127"/>
              </a:rPr>
              <a:t>7</a:t>
            </a:r>
            <a:endParaRPr lang="ko-KR" altLang="en-US" dirty="0">
              <a:solidFill>
                <a:schemeClr val="bg1"/>
              </a:solidFill>
              <a:latin typeface="레시피코리아 Medium" panose="02020603020101020101" pitchFamily="18" charset="-127"/>
              <a:ea typeface="레시피코리아 Medium" panose="0202060302010102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96406" y="323945"/>
            <a:ext cx="2799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08서울남산체 B" pitchFamily="18" charset="-127"/>
                <a:ea typeface="08서울남산체 B" pitchFamily="18" charset="-127"/>
              </a:rPr>
              <a:t>You can use it immediately </a:t>
            </a:r>
            <a:endParaRPr lang="en-US" altLang="ko-KR" sz="1600" b="1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en-US" altLang="ko-KR" sz="1600" b="1" dirty="0" smtClean="0">
                <a:latin typeface="08서울남산체 B" pitchFamily="18" charset="-127"/>
                <a:ea typeface="08서울남산체 B" pitchFamily="18" charset="-127"/>
              </a:rPr>
              <a:t>after </a:t>
            </a:r>
            <a:r>
              <a:rPr lang="en-US" altLang="ko-KR" sz="1600" b="1" dirty="0">
                <a:latin typeface="08서울남산체 B" pitchFamily="18" charset="-127"/>
                <a:ea typeface="08서울남산체 B" pitchFamily="18" charset="-127"/>
              </a:rPr>
              <a:t>administrator approval</a:t>
            </a:r>
            <a:r>
              <a:rPr lang="en-US" altLang="ko-KR" sz="1600" b="1" dirty="0" smtClean="0">
                <a:latin typeface="08서울남산체 B" pitchFamily="18" charset="-127"/>
                <a:ea typeface="08서울남산체 B" pitchFamily="18" charset="-127"/>
              </a:rPr>
              <a:t>.</a:t>
            </a:r>
            <a:r>
              <a:rPr lang="ko-KR" altLang="en-US" sz="1600" b="1" dirty="0" smtClean="0">
                <a:latin typeface="08서울남산체 B" pitchFamily="18" charset="-127"/>
                <a:ea typeface="08서울남산체 B" pitchFamily="18" charset="-127"/>
              </a:rPr>
              <a:t> </a:t>
            </a:r>
            <a:endParaRPr lang="ko-KR" altLang="en-US" sz="1600" b="1" dirty="0"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83" b="9444"/>
          <a:stretch/>
        </p:blipFill>
        <p:spPr bwMode="auto">
          <a:xfrm>
            <a:off x="5364088" y="1176397"/>
            <a:ext cx="3024336" cy="408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507" r="454" b="19648"/>
          <a:stretch/>
        </p:blipFill>
        <p:spPr bwMode="auto">
          <a:xfrm>
            <a:off x="660625" y="1171860"/>
            <a:ext cx="3775451" cy="408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811100" y="5433691"/>
            <a:ext cx="3925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*If 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you want to log out the button is </a:t>
            </a:r>
            <a:r>
              <a:rPr lang="en-US" altLang="ko-KR" sz="1400" b="1" dirty="0" smtClean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here.</a:t>
            </a:r>
            <a:endParaRPr lang="ko-KR" altLang="en-US" sz="1400" b="1" dirty="0">
              <a:solidFill>
                <a:schemeClr val="accent6">
                  <a:lumMod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5856569" y="4468293"/>
            <a:ext cx="432048" cy="1732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 flipV="1">
            <a:off x="4974575" y="4641561"/>
            <a:ext cx="749553" cy="79213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95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90</Words>
  <Application>Microsoft Office PowerPoint</Application>
  <PresentationFormat>화면 슬라이드 쇼(4:3)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슬라이드 1</vt:lpstr>
      <vt:lpstr>슬라이드 2</vt:lpstr>
      <vt:lpstr>슬라이드 3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jj</cp:lastModifiedBy>
  <cp:revision>18</cp:revision>
  <dcterms:created xsi:type="dcterms:W3CDTF">2021-11-18T00:12:40Z</dcterms:created>
  <dcterms:modified xsi:type="dcterms:W3CDTF">2021-12-17T00:04:23Z</dcterms:modified>
</cp:coreProperties>
</file>