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  <p:sldMasterId id="2147483693" r:id="rId2"/>
    <p:sldMasterId id="2147483694" r:id="rId3"/>
    <p:sldMasterId id="2147483695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9144000" cy="5143500" type="screen16x9"/>
  <p:notesSz cx="6858000" cy="9144000"/>
  <p:embeddedFontLst>
    <p:embeddedFont>
      <p:font typeface="Abril Fatface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Delius" panose="020B0604020202020204" charset="0"/>
      <p:regular r:id="rId37"/>
    </p:embeddedFont>
    <p:embeddedFont>
      <p:font typeface="Merriweather" panose="020B0604020202020204" charset="0"/>
      <p:regular r:id="rId38"/>
      <p:bold r:id="rId39"/>
      <p:italic r:id="rId40"/>
      <p:boldItalic r:id="rId41"/>
    </p:embeddedFont>
    <p:embeddedFont>
      <p:font typeface="Old Standard TT" panose="020B0604020202020204" charset="0"/>
      <p:regular r:id="rId42"/>
      <p:bold r:id="rId43"/>
      <p:italic r:id="rId44"/>
    </p:embeddedFont>
    <p:embeddedFont>
      <p:font typeface="Playfair Display" panose="020B0604020202020204" charset="0"/>
      <p:regular r:id="rId45"/>
      <p:bold r:id="rId46"/>
      <p:italic r:id="rId47"/>
      <p:boldItalic r:id="rId48"/>
    </p:embeddedFont>
    <p:embeddedFont>
      <p:font typeface="Proxima Nova" panose="020B0604020202020204" charset="0"/>
      <p:regular r:id="rId49"/>
      <p:bold r:id="rId50"/>
      <p:italic r:id="rId51"/>
      <p:boldItalic r:id="rId52"/>
    </p:embeddedFont>
    <p:embeddedFont>
      <p:font typeface="Roboto" panose="020B0604020202020204" charset="0"/>
      <p:regular r:id="rId53"/>
      <p:bold r:id="rId54"/>
      <p:italic r:id="rId55"/>
      <p:boldItalic r:id="rId56"/>
    </p:embeddedFont>
    <p:embeddedFont>
      <p:font typeface="Source Sans Pro" panose="020B0503030403020204" pitchFamily="34" charset="0"/>
      <p:regular r:id="rId57"/>
      <p:bold r:id="rId58"/>
      <p:italic r:id="rId59"/>
      <p:boldItalic r:id="rId60"/>
    </p:embeddedFont>
    <p:embeddedFont>
      <p:font typeface="Sue Ellen Francisco" panose="020B0604020202020204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" Target="slides/slide1.xml"/><Relationship Id="rId61" Type="http://schemas.openxmlformats.org/officeDocument/2006/relationships/font" Target="fonts/font30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20" Type="http://schemas.openxmlformats.org/officeDocument/2006/relationships/slide" Target="slides/slide16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SHJZBzjqG0WKvqY47dusgXzli92atzpEh2Yx2_NN85RUOFA1NDFFMTE3WTdJMzdQMzZQTTlKVFAyMCQlQCN0PWcu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ms.office.com/Pages/ResponsePage.aspx?id=SHJZBzjqG0WKvqY47dusgXzli92atzpEh2Yx2_NN85RUMkxSR1pJQllIQzFHOVRZRkpIQ1NIUFBTSiQlQCN0PWcu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Wk1elaoAc0TcJ5IBTXC5BhHBtN2XoBii/view?usp=sharin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7bfc147cd_5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7bfc147cd_5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07bfc147cd_5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07bfc147cd_5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07bfc147cd_5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07bfc147cd_5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07bfc147cd_5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07bfc147cd_5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07bfc147cd_5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07bfc147cd_5_243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107bfc147cd_5_243:notes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400"/>
              <a:t>14</a:t>
            </a:fld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07bfc147cd_5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07bfc147cd_5_252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g107bfc147cd_5_252:notes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400"/>
              <a:t>15</a:t>
            </a:fld>
            <a:endParaRPr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0264fcd8d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0264fcd8d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Crotty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0264fcd8d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0264fcd8d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Crotty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Definition of homeless :  1.  individuals who lack a fixed, regular and adequate Nighttime residence.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fixed , regular and adequate.. Needs typically met in home environments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02124"/>
                </a:solidFill>
                <a:highlight>
                  <a:srgbClr val="F8F9FA"/>
                </a:highlight>
              </a:rPr>
              <a:t>Definición de personas sin hogar: 1. Personas que carecen de una residencia nocturna fija, regular y adecuada.</a:t>
            </a:r>
            <a:endParaRPr sz="12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02124"/>
                </a:solidFill>
                <a:highlight>
                  <a:srgbClr val="F8F9FA"/>
                </a:highlight>
              </a:rPr>
              <a:t>fijo, regular y adecuado. Necesidades típicamente satisfechas en entornos domésticos</a:t>
            </a:r>
            <a:endParaRPr sz="12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0566035366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0566035366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Crotty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264fcd8d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264fcd8d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056603536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056603536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Mirna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0264fcd8d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0264fcd8d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00"/>
                </a:highlight>
              </a:rPr>
              <a:t>Español</a:t>
            </a:r>
            <a:endParaRPr>
              <a:solidFill>
                <a:srgbClr val="222222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https://forms.office.com/Pages/ResponsePage.aspx?id=SHJZBzjqG0WKvqY47dusgXzli92atzpEh2Yx2_NN85RUOFA1NDFFMTE3WTdJMzdQMzZQTTlKVFAyMCQlQCN0PWcu</a:t>
            </a:r>
            <a:endParaRPr u="sng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00FF00"/>
                </a:highlight>
              </a:rPr>
              <a:t>English</a:t>
            </a:r>
            <a:endParaRPr>
              <a:solidFill>
                <a:srgbClr val="222222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155CC"/>
                </a:solidFill>
                <a:highlight>
                  <a:srgbClr val="FFFFFF"/>
                </a:highligh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https://forms.office.com/Pages/ResponsePage.aspx?id=SHJZBzjqG0WKvqY47dusgXzli92atzpEh2Yx2_NN85RUMkxSR1pJQllIQzFHOVRZRkpIQ1NIUFBTSiQlQCN0PWcu</a:t>
            </a:r>
            <a:endParaRPr u="sng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0566035366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0566035366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Ms. Barnett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0264fcd8d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0264fcd8d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https://www.avdistrict.org/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07bfc1435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107bfc1435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https://www.avdistrict.org/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079d8aa8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079d8aa8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 -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https://drive.google.com/file/d/1Wk1elaoAc0TcJ5IBTXC5BhHBtN2XoBii/view?usp=sharing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056603536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056603536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Barnett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056603536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056603536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Barnett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Zonia Sanchez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07bfc1435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07bfc1435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Barnett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Zonia Sanchez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7bfc147cd_5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7bfc147cd_5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07bfc147cd_5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07bfc147cd_5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07bfc147cd_5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07bfc147cd_5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64263" y="600788"/>
            <a:ext cx="435553" cy="432947"/>
          </a:xfrm>
          <a:custGeom>
            <a:avLst/>
            <a:gdLst/>
            <a:ahLst/>
            <a:cxnLst/>
            <a:rect l="l" t="t" r="r" b="b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39809" y="1943554"/>
            <a:ext cx="372822" cy="363281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800060">
            <a:off x="7919648" y="4385469"/>
            <a:ext cx="349027" cy="340096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587927">
            <a:off x="8134931" y="3169061"/>
            <a:ext cx="533175" cy="554819"/>
          </a:xfrm>
          <a:custGeom>
            <a:avLst/>
            <a:gdLst/>
            <a:ahLst/>
            <a:cxnLst/>
            <a:rect l="l" t="t" r="r" b="b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2700385" flipH="1">
            <a:off x="1961063" y="168630"/>
            <a:ext cx="409037" cy="1397499"/>
          </a:xfrm>
          <a:custGeom>
            <a:avLst/>
            <a:gdLst/>
            <a:ahLst/>
            <a:cxnLst/>
            <a:rect l="l" t="t" r="r" b="b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778810" y="1921169"/>
            <a:ext cx="533170" cy="408044"/>
          </a:xfrm>
          <a:custGeom>
            <a:avLst/>
            <a:gdLst/>
            <a:ahLst/>
            <a:cxnLst/>
            <a:rect l="l" t="t" r="r" b="b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9479742" flipH="1">
            <a:off x="5799316" y="3981572"/>
            <a:ext cx="533094" cy="1041802"/>
          </a:xfrm>
          <a:custGeom>
            <a:avLst/>
            <a:gdLst/>
            <a:ahLst/>
            <a:cxnLst/>
            <a:rect l="l" t="t" r="r" b="b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480440" y="2871801"/>
            <a:ext cx="1272517" cy="359945"/>
          </a:xfrm>
          <a:custGeom>
            <a:avLst/>
            <a:gdLst/>
            <a:ahLst/>
            <a:cxnLst/>
            <a:rect l="l" t="t" r="r" b="b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971685" y="1665894"/>
            <a:ext cx="1681339" cy="443863"/>
          </a:xfrm>
          <a:custGeom>
            <a:avLst/>
            <a:gdLst/>
            <a:ahLst/>
            <a:cxnLst/>
            <a:rect l="l" t="t" r="r" b="b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6820529">
            <a:off x="6823055" y="3239700"/>
            <a:ext cx="456899" cy="1560921"/>
          </a:xfrm>
          <a:custGeom>
            <a:avLst/>
            <a:gdLst/>
            <a:ahLst/>
            <a:cxnLst/>
            <a:rect l="l" t="t" r="r" b="b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261852" y="2449553"/>
            <a:ext cx="444795" cy="467143"/>
          </a:xfrm>
          <a:custGeom>
            <a:avLst/>
            <a:gdLst/>
            <a:ahLst/>
            <a:cxnLst/>
            <a:rect l="l" t="t" r="r" b="b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7914144">
            <a:off x="6222841" y="3845614"/>
            <a:ext cx="591503" cy="1132933"/>
          </a:xfrm>
          <a:custGeom>
            <a:avLst/>
            <a:gdLst/>
            <a:ahLst/>
            <a:cxnLst/>
            <a:rect l="l" t="t" r="r" b="b"/>
            <a:pathLst>
              <a:path w="21322" h="40839" extrusionOk="0">
                <a:moveTo>
                  <a:pt x="5346" y="0"/>
                </a:moveTo>
                <a:lnTo>
                  <a:pt x="4926" y="60"/>
                </a:lnTo>
                <a:lnTo>
                  <a:pt x="4505" y="241"/>
                </a:lnTo>
                <a:lnTo>
                  <a:pt x="4205" y="541"/>
                </a:lnTo>
                <a:lnTo>
                  <a:pt x="4085" y="721"/>
                </a:lnTo>
                <a:lnTo>
                  <a:pt x="3965" y="961"/>
                </a:lnTo>
                <a:lnTo>
                  <a:pt x="3785" y="1682"/>
                </a:lnTo>
                <a:lnTo>
                  <a:pt x="3724" y="2403"/>
                </a:lnTo>
                <a:lnTo>
                  <a:pt x="3785" y="3123"/>
                </a:lnTo>
                <a:lnTo>
                  <a:pt x="3965" y="3844"/>
                </a:lnTo>
                <a:lnTo>
                  <a:pt x="4205" y="4565"/>
                </a:lnTo>
                <a:lnTo>
                  <a:pt x="4565" y="5225"/>
                </a:lnTo>
                <a:lnTo>
                  <a:pt x="4986" y="5826"/>
                </a:lnTo>
                <a:lnTo>
                  <a:pt x="5406" y="6366"/>
                </a:lnTo>
                <a:lnTo>
                  <a:pt x="5947" y="6847"/>
                </a:lnTo>
                <a:lnTo>
                  <a:pt x="6547" y="7207"/>
                </a:lnTo>
                <a:lnTo>
                  <a:pt x="7148" y="7447"/>
                </a:lnTo>
                <a:lnTo>
                  <a:pt x="7808" y="7688"/>
                </a:lnTo>
                <a:lnTo>
                  <a:pt x="8289" y="7868"/>
                </a:lnTo>
                <a:lnTo>
                  <a:pt x="8829" y="8048"/>
                </a:lnTo>
                <a:lnTo>
                  <a:pt x="9070" y="8108"/>
                </a:lnTo>
                <a:lnTo>
                  <a:pt x="9370" y="8168"/>
                </a:lnTo>
                <a:lnTo>
                  <a:pt x="9610" y="8108"/>
                </a:lnTo>
                <a:lnTo>
                  <a:pt x="9850" y="8048"/>
                </a:lnTo>
                <a:lnTo>
                  <a:pt x="10090" y="7868"/>
                </a:lnTo>
                <a:lnTo>
                  <a:pt x="10090" y="9129"/>
                </a:lnTo>
                <a:lnTo>
                  <a:pt x="10090" y="10390"/>
                </a:lnTo>
                <a:lnTo>
                  <a:pt x="10151" y="12852"/>
                </a:lnTo>
                <a:lnTo>
                  <a:pt x="10151" y="14654"/>
                </a:lnTo>
                <a:lnTo>
                  <a:pt x="9790" y="14174"/>
                </a:lnTo>
                <a:lnTo>
                  <a:pt x="9370" y="13813"/>
                </a:lnTo>
                <a:lnTo>
                  <a:pt x="7808" y="12552"/>
                </a:lnTo>
                <a:lnTo>
                  <a:pt x="6187" y="11291"/>
                </a:lnTo>
                <a:lnTo>
                  <a:pt x="5526" y="10810"/>
                </a:lnTo>
                <a:lnTo>
                  <a:pt x="4866" y="10270"/>
                </a:lnTo>
                <a:lnTo>
                  <a:pt x="4565" y="9910"/>
                </a:lnTo>
                <a:lnTo>
                  <a:pt x="4325" y="9609"/>
                </a:lnTo>
                <a:lnTo>
                  <a:pt x="4145" y="9249"/>
                </a:lnTo>
                <a:lnTo>
                  <a:pt x="4085" y="8829"/>
                </a:lnTo>
                <a:lnTo>
                  <a:pt x="4085" y="8408"/>
                </a:lnTo>
                <a:lnTo>
                  <a:pt x="3965" y="8048"/>
                </a:lnTo>
                <a:lnTo>
                  <a:pt x="3785" y="7688"/>
                </a:lnTo>
                <a:lnTo>
                  <a:pt x="3544" y="7447"/>
                </a:lnTo>
                <a:lnTo>
                  <a:pt x="3184" y="7267"/>
                </a:lnTo>
                <a:lnTo>
                  <a:pt x="2824" y="7147"/>
                </a:lnTo>
                <a:lnTo>
                  <a:pt x="2463" y="7087"/>
                </a:lnTo>
                <a:lnTo>
                  <a:pt x="2043" y="7087"/>
                </a:lnTo>
                <a:lnTo>
                  <a:pt x="1683" y="7147"/>
                </a:lnTo>
                <a:lnTo>
                  <a:pt x="1322" y="7327"/>
                </a:lnTo>
                <a:lnTo>
                  <a:pt x="962" y="7507"/>
                </a:lnTo>
                <a:lnTo>
                  <a:pt x="722" y="7748"/>
                </a:lnTo>
                <a:lnTo>
                  <a:pt x="481" y="8048"/>
                </a:lnTo>
                <a:lnTo>
                  <a:pt x="361" y="8408"/>
                </a:lnTo>
                <a:lnTo>
                  <a:pt x="361" y="8829"/>
                </a:lnTo>
                <a:lnTo>
                  <a:pt x="421" y="9369"/>
                </a:lnTo>
                <a:lnTo>
                  <a:pt x="722" y="10150"/>
                </a:lnTo>
                <a:lnTo>
                  <a:pt x="1142" y="10871"/>
                </a:lnTo>
                <a:lnTo>
                  <a:pt x="1622" y="11531"/>
                </a:lnTo>
                <a:lnTo>
                  <a:pt x="2223" y="12132"/>
                </a:lnTo>
                <a:lnTo>
                  <a:pt x="2884" y="12612"/>
                </a:lnTo>
                <a:lnTo>
                  <a:pt x="3604" y="13033"/>
                </a:lnTo>
                <a:lnTo>
                  <a:pt x="4385" y="13393"/>
                </a:lnTo>
                <a:lnTo>
                  <a:pt x="5166" y="13633"/>
                </a:lnTo>
                <a:lnTo>
                  <a:pt x="6127" y="13813"/>
                </a:lnTo>
                <a:lnTo>
                  <a:pt x="7208" y="13993"/>
                </a:lnTo>
                <a:lnTo>
                  <a:pt x="7688" y="14114"/>
                </a:lnTo>
                <a:lnTo>
                  <a:pt x="8169" y="14294"/>
                </a:lnTo>
                <a:lnTo>
                  <a:pt x="8589" y="14474"/>
                </a:lnTo>
                <a:lnTo>
                  <a:pt x="9009" y="14714"/>
                </a:lnTo>
                <a:lnTo>
                  <a:pt x="9370" y="15135"/>
                </a:lnTo>
                <a:lnTo>
                  <a:pt x="9670" y="15555"/>
                </a:lnTo>
                <a:lnTo>
                  <a:pt x="9970" y="16035"/>
                </a:lnTo>
                <a:lnTo>
                  <a:pt x="10151" y="16516"/>
                </a:lnTo>
                <a:lnTo>
                  <a:pt x="10211" y="16816"/>
                </a:lnTo>
                <a:lnTo>
                  <a:pt x="10211" y="17176"/>
                </a:lnTo>
                <a:lnTo>
                  <a:pt x="10211" y="17957"/>
                </a:lnTo>
                <a:lnTo>
                  <a:pt x="10211" y="18618"/>
                </a:lnTo>
                <a:lnTo>
                  <a:pt x="10211" y="18798"/>
                </a:lnTo>
                <a:lnTo>
                  <a:pt x="10271" y="18918"/>
                </a:lnTo>
                <a:lnTo>
                  <a:pt x="10331" y="22101"/>
                </a:lnTo>
                <a:lnTo>
                  <a:pt x="10391" y="23422"/>
                </a:lnTo>
                <a:lnTo>
                  <a:pt x="9430" y="23182"/>
                </a:lnTo>
                <a:lnTo>
                  <a:pt x="8589" y="22822"/>
                </a:lnTo>
                <a:lnTo>
                  <a:pt x="8109" y="22642"/>
                </a:lnTo>
                <a:lnTo>
                  <a:pt x="7748" y="22401"/>
                </a:lnTo>
                <a:lnTo>
                  <a:pt x="7328" y="22161"/>
                </a:lnTo>
                <a:lnTo>
                  <a:pt x="6907" y="21801"/>
                </a:lnTo>
                <a:lnTo>
                  <a:pt x="6127" y="21080"/>
                </a:lnTo>
                <a:lnTo>
                  <a:pt x="5406" y="20299"/>
                </a:lnTo>
                <a:lnTo>
                  <a:pt x="4685" y="19459"/>
                </a:lnTo>
                <a:lnTo>
                  <a:pt x="4025" y="18618"/>
                </a:lnTo>
                <a:lnTo>
                  <a:pt x="3664" y="18197"/>
                </a:lnTo>
                <a:lnTo>
                  <a:pt x="3304" y="17897"/>
                </a:lnTo>
                <a:lnTo>
                  <a:pt x="2884" y="17717"/>
                </a:lnTo>
                <a:lnTo>
                  <a:pt x="2463" y="17597"/>
                </a:lnTo>
                <a:lnTo>
                  <a:pt x="2043" y="17597"/>
                </a:lnTo>
                <a:lnTo>
                  <a:pt x="1622" y="17657"/>
                </a:lnTo>
                <a:lnTo>
                  <a:pt x="1262" y="17837"/>
                </a:lnTo>
                <a:lnTo>
                  <a:pt x="902" y="18077"/>
                </a:lnTo>
                <a:lnTo>
                  <a:pt x="602" y="18318"/>
                </a:lnTo>
                <a:lnTo>
                  <a:pt x="301" y="18678"/>
                </a:lnTo>
                <a:lnTo>
                  <a:pt x="121" y="19038"/>
                </a:lnTo>
                <a:lnTo>
                  <a:pt x="61" y="19459"/>
                </a:lnTo>
                <a:lnTo>
                  <a:pt x="1" y="19879"/>
                </a:lnTo>
                <a:lnTo>
                  <a:pt x="121" y="20299"/>
                </a:lnTo>
                <a:lnTo>
                  <a:pt x="301" y="20780"/>
                </a:lnTo>
                <a:lnTo>
                  <a:pt x="602" y="21200"/>
                </a:lnTo>
                <a:lnTo>
                  <a:pt x="1142" y="21741"/>
                </a:lnTo>
                <a:lnTo>
                  <a:pt x="1683" y="22281"/>
                </a:lnTo>
                <a:lnTo>
                  <a:pt x="2283" y="22762"/>
                </a:lnTo>
                <a:lnTo>
                  <a:pt x="2944" y="23182"/>
                </a:lnTo>
                <a:lnTo>
                  <a:pt x="3604" y="23542"/>
                </a:lnTo>
                <a:lnTo>
                  <a:pt x="4265" y="23843"/>
                </a:lnTo>
                <a:lnTo>
                  <a:pt x="4986" y="24083"/>
                </a:lnTo>
                <a:lnTo>
                  <a:pt x="5706" y="24263"/>
                </a:lnTo>
                <a:lnTo>
                  <a:pt x="6847" y="24503"/>
                </a:lnTo>
                <a:lnTo>
                  <a:pt x="7988" y="24623"/>
                </a:lnTo>
                <a:lnTo>
                  <a:pt x="9190" y="24684"/>
                </a:lnTo>
                <a:lnTo>
                  <a:pt x="9790" y="24684"/>
                </a:lnTo>
                <a:lnTo>
                  <a:pt x="10391" y="24623"/>
                </a:lnTo>
                <a:lnTo>
                  <a:pt x="10511" y="30629"/>
                </a:lnTo>
                <a:lnTo>
                  <a:pt x="9910" y="30569"/>
                </a:lnTo>
                <a:lnTo>
                  <a:pt x="9250" y="30509"/>
                </a:lnTo>
                <a:lnTo>
                  <a:pt x="8709" y="30329"/>
                </a:lnTo>
                <a:lnTo>
                  <a:pt x="8229" y="30089"/>
                </a:lnTo>
                <a:lnTo>
                  <a:pt x="7748" y="29788"/>
                </a:lnTo>
                <a:lnTo>
                  <a:pt x="7268" y="29548"/>
                </a:lnTo>
                <a:lnTo>
                  <a:pt x="6307" y="29068"/>
                </a:lnTo>
                <a:lnTo>
                  <a:pt x="5346" y="28587"/>
                </a:lnTo>
                <a:lnTo>
                  <a:pt x="4385" y="28047"/>
                </a:lnTo>
                <a:lnTo>
                  <a:pt x="3965" y="27746"/>
                </a:lnTo>
                <a:lnTo>
                  <a:pt x="3544" y="27386"/>
                </a:lnTo>
                <a:lnTo>
                  <a:pt x="3244" y="27146"/>
                </a:lnTo>
                <a:lnTo>
                  <a:pt x="2884" y="26966"/>
                </a:lnTo>
                <a:lnTo>
                  <a:pt x="2523" y="26906"/>
                </a:lnTo>
                <a:lnTo>
                  <a:pt x="2163" y="26906"/>
                </a:lnTo>
                <a:lnTo>
                  <a:pt x="1803" y="26966"/>
                </a:lnTo>
                <a:lnTo>
                  <a:pt x="1442" y="27086"/>
                </a:lnTo>
                <a:lnTo>
                  <a:pt x="1142" y="27326"/>
                </a:lnTo>
                <a:lnTo>
                  <a:pt x="902" y="27506"/>
                </a:lnTo>
                <a:lnTo>
                  <a:pt x="662" y="27806"/>
                </a:lnTo>
                <a:lnTo>
                  <a:pt x="481" y="28107"/>
                </a:lnTo>
                <a:lnTo>
                  <a:pt x="361" y="28407"/>
                </a:lnTo>
                <a:lnTo>
                  <a:pt x="301" y="28767"/>
                </a:lnTo>
                <a:lnTo>
                  <a:pt x="361" y="29068"/>
                </a:lnTo>
                <a:lnTo>
                  <a:pt x="481" y="29428"/>
                </a:lnTo>
                <a:lnTo>
                  <a:pt x="662" y="29728"/>
                </a:lnTo>
                <a:lnTo>
                  <a:pt x="962" y="30029"/>
                </a:lnTo>
                <a:lnTo>
                  <a:pt x="1562" y="30449"/>
                </a:lnTo>
                <a:lnTo>
                  <a:pt x="2163" y="30929"/>
                </a:lnTo>
                <a:lnTo>
                  <a:pt x="2824" y="31290"/>
                </a:lnTo>
                <a:lnTo>
                  <a:pt x="3544" y="31650"/>
                </a:lnTo>
                <a:lnTo>
                  <a:pt x="4205" y="32010"/>
                </a:lnTo>
                <a:lnTo>
                  <a:pt x="4926" y="32251"/>
                </a:lnTo>
                <a:lnTo>
                  <a:pt x="5706" y="32431"/>
                </a:lnTo>
                <a:lnTo>
                  <a:pt x="6487" y="32491"/>
                </a:lnTo>
                <a:lnTo>
                  <a:pt x="7148" y="32431"/>
                </a:lnTo>
                <a:lnTo>
                  <a:pt x="7868" y="32311"/>
                </a:lnTo>
                <a:lnTo>
                  <a:pt x="9250" y="31950"/>
                </a:lnTo>
                <a:lnTo>
                  <a:pt x="9910" y="31830"/>
                </a:lnTo>
                <a:lnTo>
                  <a:pt x="10571" y="31650"/>
                </a:lnTo>
                <a:lnTo>
                  <a:pt x="10691" y="36094"/>
                </a:lnTo>
                <a:lnTo>
                  <a:pt x="10751" y="38316"/>
                </a:lnTo>
                <a:lnTo>
                  <a:pt x="10811" y="39397"/>
                </a:lnTo>
                <a:lnTo>
                  <a:pt x="11051" y="40478"/>
                </a:lnTo>
                <a:lnTo>
                  <a:pt x="11111" y="40598"/>
                </a:lnTo>
                <a:lnTo>
                  <a:pt x="11232" y="40719"/>
                </a:lnTo>
                <a:lnTo>
                  <a:pt x="11352" y="40779"/>
                </a:lnTo>
                <a:lnTo>
                  <a:pt x="11472" y="40839"/>
                </a:lnTo>
                <a:lnTo>
                  <a:pt x="11652" y="40779"/>
                </a:lnTo>
                <a:lnTo>
                  <a:pt x="11772" y="40719"/>
                </a:lnTo>
                <a:lnTo>
                  <a:pt x="11892" y="40598"/>
                </a:lnTo>
                <a:lnTo>
                  <a:pt x="11952" y="40478"/>
                </a:lnTo>
                <a:lnTo>
                  <a:pt x="12072" y="39397"/>
                </a:lnTo>
                <a:lnTo>
                  <a:pt x="12132" y="38316"/>
                </a:lnTo>
                <a:lnTo>
                  <a:pt x="12072" y="36094"/>
                </a:lnTo>
                <a:lnTo>
                  <a:pt x="12012" y="32251"/>
                </a:lnTo>
                <a:lnTo>
                  <a:pt x="12553" y="32371"/>
                </a:lnTo>
                <a:lnTo>
                  <a:pt x="13634" y="32371"/>
                </a:lnTo>
                <a:lnTo>
                  <a:pt x="14174" y="32311"/>
                </a:lnTo>
                <a:lnTo>
                  <a:pt x="14715" y="32131"/>
                </a:lnTo>
                <a:lnTo>
                  <a:pt x="15195" y="31950"/>
                </a:lnTo>
                <a:lnTo>
                  <a:pt x="15736" y="31770"/>
                </a:lnTo>
                <a:lnTo>
                  <a:pt x="16216" y="31470"/>
                </a:lnTo>
                <a:lnTo>
                  <a:pt x="16697" y="31170"/>
                </a:lnTo>
                <a:lnTo>
                  <a:pt x="17117" y="30869"/>
                </a:lnTo>
                <a:lnTo>
                  <a:pt x="17958" y="30089"/>
                </a:lnTo>
                <a:lnTo>
                  <a:pt x="18739" y="29308"/>
                </a:lnTo>
                <a:lnTo>
                  <a:pt x="19399" y="28467"/>
                </a:lnTo>
                <a:lnTo>
                  <a:pt x="19579" y="28167"/>
                </a:lnTo>
                <a:lnTo>
                  <a:pt x="19639" y="27806"/>
                </a:lnTo>
                <a:lnTo>
                  <a:pt x="19639" y="27506"/>
                </a:lnTo>
                <a:lnTo>
                  <a:pt x="19579" y="27206"/>
                </a:lnTo>
                <a:lnTo>
                  <a:pt x="19519" y="26966"/>
                </a:lnTo>
                <a:lnTo>
                  <a:pt x="19339" y="26725"/>
                </a:lnTo>
                <a:lnTo>
                  <a:pt x="19099" y="26545"/>
                </a:lnTo>
                <a:lnTo>
                  <a:pt x="18859" y="26365"/>
                </a:lnTo>
                <a:lnTo>
                  <a:pt x="18558" y="26185"/>
                </a:lnTo>
                <a:lnTo>
                  <a:pt x="18258" y="26125"/>
                </a:lnTo>
                <a:lnTo>
                  <a:pt x="17958" y="26065"/>
                </a:lnTo>
                <a:lnTo>
                  <a:pt x="17658" y="26125"/>
                </a:lnTo>
                <a:lnTo>
                  <a:pt x="17357" y="26185"/>
                </a:lnTo>
                <a:lnTo>
                  <a:pt x="17057" y="26305"/>
                </a:lnTo>
                <a:lnTo>
                  <a:pt x="16817" y="26545"/>
                </a:lnTo>
                <a:lnTo>
                  <a:pt x="16577" y="26846"/>
                </a:lnTo>
                <a:lnTo>
                  <a:pt x="16096" y="27446"/>
                </a:lnTo>
                <a:lnTo>
                  <a:pt x="15616" y="27987"/>
                </a:lnTo>
                <a:lnTo>
                  <a:pt x="15075" y="28467"/>
                </a:lnTo>
                <a:lnTo>
                  <a:pt x="14475" y="28887"/>
                </a:lnTo>
                <a:lnTo>
                  <a:pt x="13273" y="29728"/>
                </a:lnTo>
                <a:lnTo>
                  <a:pt x="11952" y="30509"/>
                </a:lnTo>
                <a:lnTo>
                  <a:pt x="11832" y="24563"/>
                </a:lnTo>
                <a:lnTo>
                  <a:pt x="12493" y="24563"/>
                </a:lnTo>
                <a:lnTo>
                  <a:pt x="13153" y="24503"/>
                </a:lnTo>
                <a:lnTo>
                  <a:pt x="13814" y="24443"/>
                </a:lnTo>
                <a:lnTo>
                  <a:pt x="14475" y="24263"/>
                </a:lnTo>
                <a:lnTo>
                  <a:pt x="15135" y="24083"/>
                </a:lnTo>
                <a:lnTo>
                  <a:pt x="15796" y="23843"/>
                </a:lnTo>
                <a:lnTo>
                  <a:pt x="16456" y="23542"/>
                </a:lnTo>
                <a:lnTo>
                  <a:pt x="17057" y="23242"/>
                </a:lnTo>
                <a:lnTo>
                  <a:pt x="17658" y="22882"/>
                </a:lnTo>
                <a:lnTo>
                  <a:pt x="18198" y="22521"/>
                </a:lnTo>
                <a:lnTo>
                  <a:pt x="18799" y="22101"/>
                </a:lnTo>
                <a:lnTo>
                  <a:pt x="19279" y="21621"/>
                </a:lnTo>
                <a:lnTo>
                  <a:pt x="19760" y="21140"/>
                </a:lnTo>
                <a:lnTo>
                  <a:pt x="20240" y="20660"/>
                </a:lnTo>
                <a:lnTo>
                  <a:pt x="20660" y="20119"/>
                </a:lnTo>
                <a:lnTo>
                  <a:pt x="21021" y="19639"/>
                </a:lnTo>
                <a:lnTo>
                  <a:pt x="21261" y="19218"/>
                </a:lnTo>
                <a:lnTo>
                  <a:pt x="21321" y="18798"/>
                </a:lnTo>
                <a:lnTo>
                  <a:pt x="21321" y="18378"/>
                </a:lnTo>
                <a:lnTo>
                  <a:pt x="21261" y="18017"/>
                </a:lnTo>
                <a:lnTo>
                  <a:pt x="21081" y="17657"/>
                </a:lnTo>
                <a:lnTo>
                  <a:pt x="20841" y="17357"/>
                </a:lnTo>
                <a:lnTo>
                  <a:pt x="20540" y="17116"/>
                </a:lnTo>
                <a:lnTo>
                  <a:pt x="20240" y="16876"/>
                </a:lnTo>
                <a:lnTo>
                  <a:pt x="19880" y="16696"/>
                </a:lnTo>
                <a:lnTo>
                  <a:pt x="19519" y="16636"/>
                </a:lnTo>
                <a:lnTo>
                  <a:pt x="19099" y="16576"/>
                </a:lnTo>
                <a:lnTo>
                  <a:pt x="18739" y="16576"/>
                </a:lnTo>
                <a:lnTo>
                  <a:pt x="18378" y="16696"/>
                </a:lnTo>
                <a:lnTo>
                  <a:pt x="18078" y="16876"/>
                </a:lnTo>
                <a:lnTo>
                  <a:pt x="17778" y="17176"/>
                </a:lnTo>
                <a:lnTo>
                  <a:pt x="17538" y="17597"/>
                </a:lnTo>
                <a:lnTo>
                  <a:pt x="17057" y="18558"/>
                </a:lnTo>
                <a:lnTo>
                  <a:pt x="16577" y="19519"/>
                </a:lnTo>
                <a:lnTo>
                  <a:pt x="16336" y="19999"/>
                </a:lnTo>
                <a:lnTo>
                  <a:pt x="15976" y="20419"/>
                </a:lnTo>
                <a:lnTo>
                  <a:pt x="15616" y="20840"/>
                </a:lnTo>
                <a:lnTo>
                  <a:pt x="15255" y="21200"/>
                </a:lnTo>
                <a:lnTo>
                  <a:pt x="14415" y="21861"/>
                </a:lnTo>
                <a:lnTo>
                  <a:pt x="13574" y="22461"/>
                </a:lnTo>
                <a:lnTo>
                  <a:pt x="13153" y="22762"/>
                </a:lnTo>
                <a:lnTo>
                  <a:pt x="12733" y="22942"/>
                </a:lnTo>
                <a:lnTo>
                  <a:pt x="11832" y="23302"/>
                </a:lnTo>
                <a:lnTo>
                  <a:pt x="11772" y="22101"/>
                </a:lnTo>
                <a:lnTo>
                  <a:pt x="11652" y="16216"/>
                </a:lnTo>
                <a:lnTo>
                  <a:pt x="11892" y="15975"/>
                </a:lnTo>
                <a:lnTo>
                  <a:pt x="12192" y="15795"/>
                </a:lnTo>
                <a:lnTo>
                  <a:pt x="12493" y="15615"/>
                </a:lnTo>
                <a:lnTo>
                  <a:pt x="12853" y="15495"/>
                </a:lnTo>
                <a:lnTo>
                  <a:pt x="13574" y="15315"/>
                </a:lnTo>
                <a:lnTo>
                  <a:pt x="14294" y="15195"/>
                </a:lnTo>
                <a:lnTo>
                  <a:pt x="15015" y="15074"/>
                </a:lnTo>
                <a:lnTo>
                  <a:pt x="15676" y="14894"/>
                </a:lnTo>
                <a:lnTo>
                  <a:pt x="16396" y="14534"/>
                </a:lnTo>
                <a:lnTo>
                  <a:pt x="16997" y="14174"/>
                </a:lnTo>
                <a:lnTo>
                  <a:pt x="17658" y="13753"/>
                </a:lnTo>
                <a:lnTo>
                  <a:pt x="18198" y="13273"/>
                </a:lnTo>
                <a:lnTo>
                  <a:pt x="18679" y="12732"/>
                </a:lnTo>
                <a:lnTo>
                  <a:pt x="19159" y="12132"/>
                </a:lnTo>
                <a:lnTo>
                  <a:pt x="19519" y="11531"/>
                </a:lnTo>
                <a:lnTo>
                  <a:pt x="19820" y="10810"/>
                </a:lnTo>
                <a:lnTo>
                  <a:pt x="19880" y="10510"/>
                </a:lnTo>
                <a:lnTo>
                  <a:pt x="19940" y="10210"/>
                </a:lnTo>
                <a:lnTo>
                  <a:pt x="19880" y="9910"/>
                </a:lnTo>
                <a:lnTo>
                  <a:pt x="19760" y="9669"/>
                </a:lnTo>
                <a:lnTo>
                  <a:pt x="19579" y="9429"/>
                </a:lnTo>
                <a:lnTo>
                  <a:pt x="19399" y="9189"/>
                </a:lnTo>
                <a:lnTo>
                  <a:pt x="19159" y="9009"/>
                </a:lnTo>
                <a:lnTo>
                  <a:pt x="18859" y="8889"/>
                </a:lnTo>
                <a:lnTo>
                  <a:pt x="18619" y="8829"/>
                </a:lnTo>
                <a:lnTo>
                  <a:pt x="18318" y="8769"/>
                </a:lnTo>
                <a:lnTo>
                  <a:pt x="17718" y="8769"/>
                </a:lnTo>
                <a:lnTo>
                  <a:pt x="17417" y="8889"/>
                </a:lnTo>
                <a:lnTo>
                  <a:pt x="17177" y="9069"/>
                </a:lnTo>
                <a:lnTo>
                  <a:pt x="16937" y="9249"/>
                </a:lnTo>
                <a:lnTo>
                  <a:pt x="16757" y="9549"/>
                </a:lnTo>
                <a:lnTo>
                  <a:pt x="16036" y="10931"/>
                </a:lnTo>
                <a:lnTo>
                  <a:pt x="15616" y="11591"/>
                </a:lnTo>
                <a:lnTo>
                  <a:pt x="15436" y="11891"/>
                </a:lnTo>
                <a:lnTo>
                  <a:pt x="15135" y="12192"/>
                </a:lnTo>
                <a:lnTo>
                  <a:pt x="14535" y="12732"/>
                </a:lnTo>
                <a:lnTo>
                  <a:pt x="13874" y="13273"/>
                </a:lnTo>
                <a:lnTo>
                  <a:pt x="12493" y="14174"/>
                </a:lnTo>
                <a:lnTo>
                  <a:pt x="12072" y="14414"/>
                </a:lnTo>
                <a:lnTo>
                  <a:pt x="11592" y="14834"/>
                </a:lnTo>
                <a:lnTo>
                  <a:pt x="11532" y="12852"/>
                </a:lnTo>
                <a:lnTo>
                  <a:pt x="11472" y="10450"/>
                </a:lnTo>
                <a:lnTo>
                  <a:pt x="11352" y="7988"/>
                </a:lnTo>
                <a:lnTo>
                  <a:pt x="11892" y="7928"/>
                </a:lnTo>
                <a:lnTo>
                  <a:pt x="12373" y="7868"/>
                </a:lnTo>
                <a:lnTo>
                  <a:pt x="13334" y="7748"/>
                </a:lnTo>
                <a:lnTo>
                  <a:pt x="13994" y="7627"/>
                </a:lnTo>
                <a:lnTo>
                  <a:pt x="14655" y="7447"/>
                </a:lnTo>
                <a:lnTo>
                  <a:pt x="15195" y="7147"/>
                </a:lnTo>
                <a:lnTo>
                  <a:pt x="15796" y="6787"/>
                </a:lnTo>
                <a:lnTo>
                  <a:pt x="16336" y="6366"/>
                </a:lnTo>
                <a:lnTo>
                  <a:pt x="16817" y="5826"/>
                </a:lnTo>
                <a:lnTo>
                  <a:pt x="17297" y="5345"/>
                </a:lnTo>
                <a:lnTo>
                  <a:pt x="17718" y="4745"/>
                </a:lnTo>
                <a:lnTo>
                  <a:pt x="18078" y="4144"/>
                </a:lnTo>
                <a:lnTo>
                  <a:pt x="18378" y="3484"/>
                </a:lnTo>
                <a:lnTo>
                  <a:pt x="18679" y="2823"/>
                </a:lnTo>
                <a:lnTo>
                  <a:pt x="18859" y="2162"/>
                </a:lnTo>
                <a:lnTo>
                  <a:pt x="18919" y="1802"/>
                </a:lnTo>
                <a:lnTo>
                  <a:pt x="18919" y="1502"/>
                </a:lnTo>
                <a:lnTo>
                  <a:pt x="18799" y="1201"/>
                </a:lnTo>
                <a:lnTo>
                  <a:pt x="18679" y="961"/>
                </a:lnTo>
                <a:lnTo>
                  <a:pt x="18498" y="721"/>
                </a:lnTo>
                <a:lnTo>
                  <a:pt x="18258" y="541"/>
                </a:lnTo>
                <a:lnTo>
                  <a:pt x="18018" y="421"/>
                </a:lnTo>
                <a:lnTo>
                  <a:pt x="17718" y="301"/>
                </a:lnTo>
                <a:lnTo>
                  <a:pt x="17417" y="241"/>
                </a:lnTo>
                <a:lnTo>
                  <a:pt x="17117" y="241"/>
                </a:lnTo>
                <a:lnTo>
                  <a:pt x="16877" y="301"/>
                </a:lnTo>
                <a:lnTo>
                  <a:pt x="16577" y="421"/>
                </a:lnTo>
                <a:lnTo>
                  <a:pt x="16396" y="541"/>
                </a:lnTo>
                <a:lnTo>
                  <a:pt x="16156" y="781"/>
                </a:lnTo>
                <a:lnTo>
                  <a:pt x="16036" y="1021"/>
                </a:lnTo>
                <a:lnTo>
                  <a:pt x="15916" y="1382"/>
                </a:lnTo>
                <a:lnTo>
                  <a:pt x="15676" y="2343"/>
                </a:lnTo>
                <a:lnTo>
                  <a:pt x="15496" y="2823"/>
                </a:lnTo>
                <a:lnTo>
                  <a:pt x="15255" y="3243"/>
                </a:lnTo>
                <a:lnTo>
                  <a:pt x="15015" y="3664"/>
                </a:lnTo>
                <a:lnTo>
                  <a:pt x="14775" y="4084"/>
                </a:lnTo>
                <a:lnTo>
                  <a:pt x="14475" y="4505"/>
                </a:lnTo>
                <a:lnTo>
                  <a:pt x="14114" y="4865"/>
                </a:lnTo>
                <a:lnTo>
                  <a:pt x="13454" y="5586"/>
                </a:lnTo>
                <a:lnTo>
                  <a:pt x="12733" y="6306"/>
                </a:lnTo>
                <a:lnTo>
                  <a:pt x="12433" y="6546"/>
                </a:lnTo>
                <a:lnTo>
                  <a:pt x="12012" y="6727"/>
                </a:lnTo>
                <a:lnTo>
                  <a:pt x="11292" y="7027"/>
                </a:lnTo>
                <a:lnTo>
                  <a:pt x="11111" y="5706"/>
                </a:lnTo>
                <a:lnTo>
                  <a:pt x="11532" y="5105"/>
                </a:lnTo>
                <a:lnTo>
                  <a:pt x="11892" y="4505"/>
                </a:lnTo>
                <a:lnTo>
                  <a:pt x="12012" y="4144"/>
                </a:lnTo>
                <a:lnTo>
                  <a:pt x="12072" y="3784"/>
                </a:lnTo>
                <a:lnTo>
                  <a:pt x="12192" y="3484"/>
                </a:lnTo>
                <a:lnTo>
                  <a:pt x="12253" y="3123"/>
                </a:lnTo>
                <a:lnTo>
                  <a:pt x="12192" y="2943"/>
                </a:lnTo>
                <a:lnTo>
                  <a:pt x="12072" y="2883"/>
                </a:lnTo>
                <a:lnTo>
                  <a:pt x="11952" y="2823"/>
                </a:lnTo>
                <a:lnTo>
                  <a:pt x="11772" y="2883"/>
                </a:lnTo>
                <a:lnTo>
                  <a:pt x="11532" y="3063"/>
                </a:lnTo>
                <a:lnTo>
                  <a:pt x="11352" y="3243"/>
                </a:lnTo>
                <a:lnTo>
                  <a:pt x="11051" y="3484"/>
                </a:lnTo>
                <a:lnTo>
                  <a:pt x="10751" y="3784"/>
                </a:lnTo>
                <a:lnTo>
                  <a:pt x="10571" y="3303"/>
                </a:lnTo>
                <a:lnTo>
                  <a:pt x="10451" y="3123"/>
                </a:lnTo>
                <a:lnTo>
                  <a:pt x="10271" y="2943"/>
                </a:lnTo>
                <a:lnTo>
                  <a:pt x="10090" y="2883"/>
                </a:lnTo>
                <a:lnTo>
                  <a:pt x="9910" y="2883"/>
                </a:lnTo>
                <a:lnTo>
                  <a:pt x="9730" y="3003"/>
                </a:lnTo>
                <a:lnTo>
                  <a:pt x="9610" y="3123"/>
                </a:lnTo>
                <a:lnTo>
                  <a:pt x="9490" y="3424"/>
                </a:lnTo>
                <a:lnTo>
                  <a:pt x="9490" y="3724"/>
                </a:lnTo>
                <a:lnTo>
                  <a:pt x="9610" y="4324"/>
                </a:lnTo>
                <a:lnTo>
                  <a:pt x="9850" y="5646"/>
                </a:lnTo>
                <a:lnTo>
                  <a:pt x="9910" y="5766"/>
                </a:lnTo>
                <a:lnTo>
                  <a:pt x="9970" y="5886"/>
                </a:lnTo>
                <a:lnTo>
                  <a:pt x="10211" y="6066"/>
                </a:lnTo>
                <a:lnTo>
                  <a:pt x="10151" y="6607"/>
                </a:lnTo>
                <a:lnTo>
                  <a:pt x="9850" y="6366"/>
                </a:lnTo>
                <a:lnTo>
                  <a:pt x="9550" y="6186"/>
                </a:lnTo>
                <a:lnTo>
                  <a:pt x="9190" y="6006"/>
                </a:lnTo>
                <a:lnTo>
                  <a:pt x="8949" y="5766"/>
                </a:lnTo>
                <a:lnTo>
                  <a:pt x="8469" y="5225"/>
                </a:lnTo>
                <a:lnTo>
                  <a:pt x="8109" y="4685"/>
                </a:lnTo>
                <a:lnTo>
                  <a:pt x="7748" y="4144"/>
                </a:lnTo>
                <a:lnTo>
                  <a:pt x="7508" y="3544"/>
                </a:lnTo>
                <a:lnTo>
                  <a:pt x="7028" y="2282"/>
                </a:lnTo>
                <a:lnTo>
                  <a:pt x="6667" y="961"/>
                </a:lnTo>
                <a:lnTo>
                  <a:pt x="6607" y="721"/>
                </a:lnTo>
                <a:lnTo>
                  <a:pt x="6487" y="541"/>
                </a:lnTo>
                <a:lnTo>
                  <a:pt x="6307" y="361"/>
                </a:lnTo>
                <a:lnTo>
                  <a:pt x="6187" y="180"/>
                </a:lnTo>
                <a:lnTo>
                  <a:pt x="5947" y="120"/>
                </a:lnTo>
                <a:lnTo>
                  <a:pt x="5766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-4499964">
            <a:off x="1633146" y="1945255"/>
            <a:ext cx="703078" cy="1104563"/>
          </a:xfrm>
          <a:custGeom>
            <a:avLst/>
            <a:gdLst/>
            <a:ahLst/>
            <a:cxnLst/>
            <a:rect l="l" t="t" r="r" b="b"/>
            <a:pathLst>
              <a:path w="25345" h="39818" extrusionOk="0">
                <a:moveTo>
                  <a:pt x="361" y="0"/>
                </a:moveTo>
                <a:lnTo>
                  <a:pt x="241" y="60"/>
                </a:lnTo>
                <a:lnTo>
                  <a:pt x="121" y="120"/>
                </a:lnTo>
                <a:lnTo>
                  <a:pt x="61" y="180"/>
                </a:lnTo>
                <a:lnTo>
                  <a:pt x="1" y="300"/>
                </a:lnTo>
                <a:lnTo>
                  <a:pt x="1" y="420"/>
                </a:lnTo>
                <a:lnTo>
                  <a:pt x="481" y="1441"/>
                </a:lnTo>
                <a:lnTo>
                  <a:pt x="962" y="2402"/>
                </a:lnTo>
                <a:lnTo>
                  <a:pt x="1562" y="3303"/>
                </a:lnTo>
                <a:lnTo>
                  <a:pt x="2283" y="4204"/>
                </a:lnTo>
                <a:lnTo>
                  <a:pt x="2944" y="4925"/>
                </a:lnTo>
                <a:lnTo>
                  <a:pt x="3724" y="5705"/>
                </a:lnTo>
                <a:lnTo>
                  <a:pt x="4205" y="6066"/>
                </a:lnTo>
                <a:lnTo>
                  <a:pt x="4625" y="6366"/>
                </a:lnTo>
                <a:lnTo>
                  <a:pt x="5106" y="6546"/>
                </a:lnTo>
                <a:lnTo>
                  <a:pt x="5346" y="6546"/>
                </a:lnTo>
                <a:lnTo>
                  <a:pt x="5526" y="6606"/>
                </a:lnTo>
                <a:lnTo>
                  <a:pt x="6007" y="8228"/>
                </a:lnTo>
                <a:lnTo>
                  <a:pt x="6487" y="9729"/>
                </a:lnTo>
                <a:lnTo>
                  <a:pt x="6907" y="10870"/>
                </a:lnTo>
                <a:lnTo>
                  <a:pt x="7388" y="12071"/>
                </a:lnTo>
                <a:lnTo>
                  <a:pt x="7928" y="13212"/>
                </a:lnTo>
                <a:lnTo>
                  <a:pt x="8469" y="14353"/>
                </a:lnTo>
                <a:lnTo>
                  <a:pt x="9130" y="15495"/>
                </a:lnTo>
                <a:lnTo>
                  <a:pt x="9850" y="16576"/>
                </a:lnTo>
                <a:lnTo>
                  <a:pt x="10631" y="17536"/>
                </a:lnTo>
                <a:lnTo>
                  <a:pt x="11472" y="18377"/>
                </a:lnTo>
                <a:lnTo>
                  <a:pt x="11712" y="18557"/>
                </a:lnTo>
                <a:lnTo>
                  <a:pt x="11892" y="18618"/>
                </a:lnTo>
                <a:lnTo>
                  <a:pt x="11111" y="23422"/>
                </a:lnTo>
                <a:lnTo>
                  <a:pt x="10451" y="27506"/>
                </a:lnTo>
                <a:lnTo>
                  <a:pt x="9910" y="31530"/>
                </a:lnTo>
                <a:lnTo>
                  <a:pt x="9730" y="32791"/>
                </a:lnTo>
                <a:lnTo>
                  <a:pt x="9670" y="32671"/>
                </a:lnTo>
                <a:lnTo>
                  <a:pt x="9550" y="32551"/>
                </a:lnTo>
                <a:lnTo>
                  <a:pt x="8889" y="32070"/>
                </a:lnTo>
                <a:lnTo>
                  <a:pt x="8289" y="31530"/>
                </a:lnTo>
                <a:lnTo>
                  <a:pt x="7148" y="30449"/>
                </a:lnTo>
                <a:lnTo>
                  <a:pt x="6127" y="29248"/>
                </a:lnTo>
                <a:lnTo>
                  <a:pt x="5166" y="28046"/>
                </a:lnTo>
                <a:lnTo>
                  <a:pt x="4325" y="26725"/>
                </a:lnTo>
                <a:lnTo>
                  <a:pt x="3484" y="25404"/>
                </a:lnTo>
                <a:lnTo>
                  <a:pt x="1863" y="22701"/>
                </a:lnTo>
                <a:lnTo>
                  <a:pt x="1803" y="22641"/>
                </a:lnTo>
                <a:lnTo>
                  <a:pt x="1622" y="22641"/>
                </a:lnTo>
                <a:lnTo>
                  <a:pt x="1622" y="22761"/>
                </a:lnTo>
                <a:lnTo>
                  <a:pt x="1683" y="23602"/>
                </a:lnTo>
                <a:lnTo>
                  <a:pt x="1863" y="24443"/>
                </a:lnTo>
                <a:lnTo>
                  <a:pt x="2043" y="25284"/>
                </a:lnTo>
                <a:lnTo>
                  <a:pt x="2343" y="26065"/>
                </a:lnTo>
                <a:lnTo>
                  <a:pt x="2643" y="26845"/>
                </a:lnTo>
                <a:lnTo>
                  <a:pt x="3004" y="27626"/>
                </a:lnTo>
                <a:lnTo>
                  <a:pt x="3424" y="28347"/>
                </a:lnTo>
                <a:lnTo>
                  <a:pt x="3905" y="29067"/>
                </a:lnTo>
                <a:lnTo>
                  <a:pt x="4385" y="29788"/>
                </a:lnTo>
                <a:lnTo>
                  <a:pt x="4926" y="30449"/>
                </a:lnTo>
                <a:lnTo>
                  <a:pt x="5526" y="31109"/>
                </a:lnTo>
                <a:lnTo>
                  <a:pt x="6127" y="31710"/>
                </a:lnTo>
                <a:lnTo>
                  <a:pt x="6727" y="32310"/>
                </a:lnTo>
                <a:lnTo>
                  <a:pt x="7388" y="32851"/>
                </a:lnTo>
                <a:lnTo>
                  <a:pt x="8709" y="33872"/>
                </a:lnTo>
                <a:lnTo>
                  <a:pt x="9009" y="33992"/>
                </a:lnTo>
                <a:lnTo>
                  <a:pt x="9250" y="33992"/>
                </a:lnTo>
                <a:lnTo>
                  <a:pt x="9430" y="33932"/>
                </a:lnTo>
                <a:lnTo>
                  <a:pt x="9610" y="33812"/>
                </a:lnTo>
                <a:lnTo>
                  <a:pt x="9490" y="35253"/>
                </a:lnTo>
                <a:lnTo>
                  <a:pt x="9250" y="37836"/>
                </a:lnTo>
                <a:lnTo>
                  <a:pt x="9310" y="38616"/>
                </a:lnTo>
                <a:lnTo>
                  <a:pt x="9430" y="39337"/>
                </a:lnTo>
                <a:lnTo>
                  <a:pt x="9490" y="39517"/>
                </a:lnTo>
                <a:lnTo>
                  <a:pt x="9610" y="39637"/>
                </a:lnTo>
                <a:lnTo>
                  <a:pt x="9730" y="39757"/>
                </a:lnTo>
                <a:lnTo>
                  <a:pt x="9910" y="39757"/>
                </a:lnTo>
                <a:lnTo>
                  <a:pt x="10090" y="39817"/>
                </a:lnTo>
                <a:lnTo>
                  <a:pt x="10271" y="39757"/>
                </a:lnTo>
                <a:lnTo>
                  <a:pt x="10391" y="39637"/>
                </a:lnTo>
                <a:lnTo>
                  <a:pt x="10511" y="39517"/>
                </a:lnTo>
                <a:lnTo>
                  <a:pt x="10751" y="38736"/>
                </a:lnTo>
                <a:lnTo>
                  <a:pt x="10931" y="37956"/>
                </a:lnTo>
                <a:lnTo>
                  <a:pt x="12973" y="37175"/>
                </a:lnTo>
                <a:lnTo>
                  <a:pt x="15015" y="36454"/>
                </a:lnTo>
                <a:lnTo>
                  <a:pt x="16276" y="36034"/>
                </a:lnTo>
                <a:lnTo>
                  <a:pt x="17537" y="35674"/>
                </a:lnTo>
                <a:lnTo>
                  <a:pt x="18739" y="35313"/>
                </a:lnTo>
                <a:lnTo>
                  <a:pt x="20000" y="34953"/>
                </a:lnTo>
                <a:lnTo>
                  <a:pt x="20060" y="34893"/>
                </a:lnTo>
                <a:lnTo>
                  <a:pt x="20120" y="34773"/>
                </a:lnTo>
                <a:lnTo>
                  <a:pt x="20060" y="34713"/>
                </a:lnTo>
                <a:lnTo>
                  <a:pt x="19940" y="34653"/>
                </a:lnTo>
                <a:lnTo>
                  <a:pt x="17778" y="34653"/>
                </a:lnTo>
                <a:lnTo>
                  <a:pt x="16637" y="34773"/>
                </a:lnTo>
                <a:lnTo>
                  <a:pt x="15496" y="34953"/>
                </a:lnTo>
                <a:lnTo>
                  <a:pt x="14415" y="35133"/>
                </a:lnTo>
                <a:lnTo>
                  <a:pt x="13273" y="35433"/>
                </a:lnTo>
                <a:lnTo>
                  <a:pt x="12192" y="35794"/>
                </a:lnTo>
                <a:lnTo>
                  <a:pt x="11171" y="36154"/>
                </a:lnTo>
                <a:lnTo>
                  <a:pt x="11171" y="36154"/>
                </a:lnTo>
                <a:lnTo>
                  <a:pt x="11592" y="32010"/>
                </a:lnTo>
                <a:lnTo>
                  <a:pt x="11652" y="31830"/>
                </a:lnTo>
                <a:lnTo>
                  <a:pt x="11892" y="31830"/>
                </a:lnTo>
                <a:lnTo>
                  <a:pt x="12132" y="31710"/>
                </a:lnTo>
                <a:lnTo>
                  <a:pt x="13093" y="31049"/>
                </a:lnTo>
                <a:lnTo>
                  <a:pt x="13994" y="30389"/>
                </a:lnTo>
                <a:lnTo>
                  <a:pt x="14475" y="30449"/>
                </a:lnTo>
                <a:lnTo>
                  <a:pt x="15075" y="30509"/>
                </a:lnTo>
                <a:lnTo>
                  <a:pt x="16156" y="30449"/>
                </a:lnTo>
                <a:lnTo>
                  <a:pt x="17057" y="30329"/>
                </a:lnTo>
                <a:lnTo>
                  <a:pt x="17898" y="30208"/>
                </a:lnTo>
                <a:lnTo>
                  <a:pt x="18739" y="30028"/>
                </a:lnTo>
                <a:lnTo>
                  <a:pt x="19639" y="29788"/>
                </a:lnTo>
                <a:lnTo>
                  <a:pt x="21201" y="29248"/>
                </a:lnTo>
                <a:lnTo>
                  <a:pt x="21982" y="28947"/>
                </a:lnTo>
                <a:lnTo>
                  <a:pt x="22702" y="28647"/>
                </a:lnTo>
                <a:lnTo>
                  <a:pt x="23423" y="28287"/>
                </a:lnTo>
                <a:lnTo>
                  <a:pt x="24144" y="27926"/>
                </a:lnTo>
                <a:lnTo>
                  <a:pt x="24444" y="27686"/>
                </a:lnTo>
                <a:lnTo>
                  <a:pt x="24804" y="27446"/>
                </a:lnTo>
                <a:lnTo>
                  <a:pt x="25045" y="27146"/>
                </a:lnTo>
                <a:lnTo>
                  <a:pt x="25285" y="26845"/>
                </a:lnTo>
                <a:lnTo>
                  <a:pt x="25345" y="26665"/>
                </a:lnTo>
                <a:lnTo>
                  <a:pt x="25285" y="26425"/>
                </a:lnTo>
                <a:lnTo>
                  <a:pt x="25165" y="26305"/>
                </a:lnTo>
                <a:lnTo>
                  <a:pt x="25045" y="26245"/>
                </a:lnTo>
                <a:lnTo>
                  <a:pt x="24924" y="26245"/>
                </a:lnTo>
                <a:lnTo>
                  <a:pt x="24624" y="26305"/>
                </a:lnTo>
                <a:lnTo>
                  <a:pt x="24264" y="26425"/>
                </a:lnTo>
                <a:lnTo>
                  <a:pt x="23663" y="26665"/>
                </a:lnTo>
                <a:lnTo>
                  <a:pt x="23063" y="27025"/>
                </a:lnTo>
                <a:lnTo>
                  <a:pt x="22402" y="27326"/>
                </a:lnTo>
                <a:lnTo>
                  <a:pt x="20841" y="27986"/>
                </a:lnTo>
                <a:lnTo>
                  <a:pt x="19279" y="28467"/>
                </a:lnTo>
                <a:lnTo>
                  <a:pt x="17718" y="28887"/>
                </a:lnTo>
                <a:lnTo>
                  <a:pt x="16216" y="29127"/>
                </a:lnTo>
                <a:lnTo>
                  <a:pt x="15195" y="29248"/>
                </a:lnTo>
                <a:lnTo>
                  <a:pt x="16156" y="28227"/>
                </a:lnTo>
                <a:lnTo>
                  <a:pt x="17117" y="27146"/>
                </a:lnTo>
                <a:lnTo>
                  <a:pt x="17958" y="26004"/>
                </a:lnTo>
                <a:lnTo>
                  <a:pt x="18739" y="24863"/>
                </a:lnTo>
                <a:lnTo>
                  <a:pt x="19399" y="23842"/>
                </a:lnTo>
                <a:lnTo>
                  <a:pt x="20000" y="22821"/>
                </a:lnTo>
                <a:lnTo>
                  <a:pt x="20480" y="21740"/>
                </a:lnTo>
                <a:lnTo>
                  <a:pt x="20961" y="20659"/>
                </a:lnTo>
                <a:lnTo>
                  <a:pt x="21381" y="19578"/>
                </a:lnTo>
                <a:lnTo>
                  <a:pt x="21681" y="18437"/>
                </a:lnTo>
                <a:lnTo>
                  <a:pt x="21982" y="17296"/>
                </a:lnTo>
                <a:lnTo>
                  <a:pt x="22162" y="16155"/>
                </a:lnTo>
                <a:lnTo>
                  <a:pt x="22162" y="15975"/>
                </a:lnTo>
                <a:lnTo>
                  <a:pt x="22102" y="15855"/>
                </a:lnTo>
                <a:lnTo>
                  <a:pt x="21982" y="15795"/>
                </a:lnTo>
                <a:lnTo>
                  <a:pt x="21862" y="15735"/>
                </a:lnTo>
                <a:lnTo>
                  <a:pt x="21681" y="15735"/>
                </a:lnTo>
                <a:lnTo>
                  <a:pt x="21561" y="15795"/>
                </a:lnTo>
                <a:lnTo>
                  <a:pt x="21441" y="15915"/>
                </a:lnTo>
                <a:lnTo>
                  <a:pt x="21381" y="16035"/>
                </a:lnTo>
                <a:lnTo>
                  <a:pt x="20600" y="17837"/>
                </a:lnTo>
                <a:lnTo>
                  <a:pt x="19760" y="19638"/>
                </a:lnTo>
                <a:lnTo>
                  <a:pt x="18859" y="21380"/>
                </a:lnTo>
                <a:lnTo>
                  <a:pt x="17838" y="23062"/>
                </a:lnTo>
                <a:lnTo>
                  <a:pt x="17778" y="22401"/>
                </a:lnTo>
                <a:lnTo>
                  <a:pt x="17718" y="21740"/>
                </a:lnTo>
                <a:lnTo>
                  <a:pt x="17718" y="19879"/>
                </a:lnTo>
                <a:lnTo>
                  <a:pt x="17598" y="18077"/>
                </a:lnTo>
                <a:lnTo>
                  <a:pt x="17598" y="17957"/>
                </a:lnTo>
                <a:lnTo>
                  <a:pt x="17417" y="17957"/>
                </a:lnTo>
                <a:lnTo>
                  <a:pt x="17357" y="18017"/>
                </a:lnTo>
                <a:lnTo>
                  <a:pt x="16877" y="18798"/>
                </a:lnTo>
                <a:lnTo>
                  <a:pt x="16577" y="19638"/>
                </a:lnTo>
                <a:lnTo>
                  <a:pt x="16336" y="20539"/>
                </a:lnTo>
                <a:lnTo>
                  <a:pt x="16276" y="21500"/>
                </a:lnTo>
                <a:lnTo>
                  <a:pt x="16276" y="22281"/>
                </a:lnTo>
                <a:lnTo>
                  <a:pt x="16276" y="23122"/>
                </a:lnTo>
                <a:lnTo>
                  <a:pt x="16336" y="23542"/>
                </a:lnTo>
                <a:lnTo>
                  <a:pt x="16456" y="23902"/>
                </a:lnTo>
                <a:lnTo>
                  <a:pt x="16577" y="24263"/>
                </a:lnTo>
                <a:lnTo>
                  <a:pt x="16757" y="24623"/>
                </a:lnTo>
                <a:lnTo>
                  <a:pt x="15676" y="25944"/>
                </a:lnTo>
                <a:lnTo>
                  <a:pt x="14475" y="27206"/>
                </a:lnTo>
                <a:lnTo>
                  <a:pt x="13213" y="28407"/>
                </a:lnTo>
                <a:lnTo>
                  <a:pt x="11892" y="29548"/>
                </a:lnTo>
                <a:lnTo>
                  <a:pt x="12252" y="26605"/>
                </a:lnTo>
                <a:lnTo>
                  <a:pt x="12673" y="23602"/>
                </a:lnTo>
                <a:lnTo>
                  <a:pt x="13273" y="19699"/>
                </a:lnTo>
                <a:lnTo>
                  <a:pt x="13934" y="15795"/>
                </a:lnTo>
                <a:lnTo>
                  <a:pt x="14655" y="11591"/>
                </a:lnTo>
                <a:lnTo>
                  <a:pt x="15015" y="9729"/>
                </a:lnTo>
                <a:lnTo>
                  <a:pt x="15135" y="8708"/>
                </a:lnTo>
                <a:lnTo>
                  <a:pt x="15195" y="8228"/>
                </a:lnTo>
                <a:lnTo>
                  <a:pt x="15135" y="7747"/>
                </a:lnTo>
                <a:lnTo>
                  <a:pt x="15135" y="7627"/>
                </a:lnTo>
                <a:lnTo>
                  <a:pt x="15075" y="7507"/>
                </a:lnTo>
                <a:lnTo>
                  <a:pt x="14835" y="7387"/>
                </a:lnTo>
                <a:lnTo>
                  <a:pt x="14595" y="7387"/>
                </a:lnTo>
                <a:lnTo>
                  <a:pt x="14535" y="7447"/>
                </a:lnTo>
                <a:lnTo>
                  <a:pt x="14415" y="7567"/>
                </a:lnTo>
                <a:lnTo>
                  <a:pt x="14234" y="7988"/>
                </a:lnTo>
                <a:lnTo>
                  <a:pt x="14054" y="8468"/>
                </a:lnTo>
                <a:lnTo>
                  <a:pt x="13754" y="9369"/>
                </a:lnTo>
                <a:lnTo>
                  <a:pt x="13334" y="11231"/>
                </a:lnTo>
                <a:lnTo>
                  <a:pt x="12553" y="15134"/>
                </a:lnTo>
                <a:lnTo>
                  <a:pt x="12252" y="16696"/>
                </a:lnTo>
                <a:lnTo>
                  <a:pt x="11171" y="15074"/>
                </a:lnTo>
                <a:lnTo>
                  <a:pt x="10631" y="14233"/>
                </a:lnTo>
                <a:lnTo>
                  <a:pt x="10151" y="13393"/>
                </a:lnTo>
                <a:lnTo>
                  <a:pt x="9550" y="12312"/>
                </a:lnTo>
                <a:lnTo>
                  <a:pt x="9009" y="11171"/>
                </a:lnTo>
                <a:lnTo>
                  <a:pt x="8529" y="10029"/>
                </a:lnTo>
                <a:lnTo>
                  <a:pt x="8109" y="8888"/>
                </a:lnTo>
                <a:lnTo>
                  <a:pt x="7748" y="7807"/>
                </a:lnTo>
                <a:lnTo>
                  <a:pt x="7448" y="6666"/>
                </a:lnTo>
                <a:lnTo>
                  <a:pt x="6968" y="4384"/>
                </a:lnTo>
                <a:lnTo>
                  <a:pt x="6727" y="3303"/>
                </a:lnTo>
                <a:lnTo>
                  <a:pt x="6427" y="2162"/>
                </a:lnTo>
                <a:lnTo>
                  <a:pt x="6127" y="1081"/>
                </a:lnTo>
                <a:lnTo>
                  <a:pt x="5706" y="0"/>
                </a:lnTo>
                <a:lnTo>
                  <a:pt x="5646" y="0"/>
                </a:lnTo>
                <a:lnTo>
                  <a:pt x="5526" y="60"/>
                </a:lnTo>
                <a:lnTo>
                  <a:pt x="5346" y="661"/>
                </a:lnTo>
                <a:lnTo>
                  <a:pt x="5166" y="1321"/>
                </a:lnTo>
                <a:lnTo>
                  <a:pt x="5106" y="2042"/>
                </a:lnTo>
                <a:lnTo>
                  <a:pt x="5046" y="2703"/>
                </a:lnTo>
                <a:lnTo>
                  <a:pt x="5046" y="3423"/>
                </a:lnTo>
                <a:lnTo>
                  <a:pt x="5106" y="4144"/>
                </a:lnTo>
                <a:lnTo>
                  <a:pt x="5286" y="5525"/>
                </a:lnTo>
                <a:lnTo>
                  <a:pt x="4745" y="5165"/>
                </a:lnTo>
                <a:lnTo>
                  <a:pt x="3845" y="4444"/>
                </a:lnTo>
                <a:lnTo>
                  <a:pt x="3064" y="3663"/>
                </a:lnTo>
                <a:lnTo>
                  <a:pt x="2343" y="2883"/>
                </a:lnTo>
                <a:lnTo>
                  <a:pt x="1683" y="2042"/>
                </a:lnTo>
                <a:lnTo>
                  <a:pt x="1142" y="1141"/>
                </a:lnTo>
                <a:lnTo>
                  <a:pt x="662" y="180"/>
                </a:lnTo>
                <a:lnTo>
                  <a:pt x="601" y="60"/>
                </a:lnTo>
                <a:lnTo>
                  <a:pt x="481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-2744689">
            <a:off x="1773597" y="821354"/>
            <a:ext cx="658155" cy="966370"/>
          </a:xfrm>
          <a:custGeom>
            <a:avLst/>
            <a:gdLst/>
            <a:ahLst/>
            <a:cxnLst/>
            <a:rect l="l" t="t" r="r" b="b"/>
            <a:pathLst>
              <a:path w="23724" h="34834" extrusionOk="0">
                <a:moveTo>
                  <a:pt x="5406" y="1"/>
                </a:moveTo>
                <a:lnTo>
                  <a:pt x="5046" y="61"/>
                </a:lnTo>
                <a:lnTo>
                  <a:pt x="4745" y="61"/>
                </a:lnTo>
                <a:lnTo>
                  <a:pt x="4505" y="181"/>
                </a:lnTo>
                <a:lnTo>
                  <a:pt x="4265" y="301"/>
                </a:lnTo>
                <a:lnTo>
                  <a:pt x="4085" y="421"/>
                </a:lnTo>
                <a:lnTo>
                  <a:pt x="3905" y="601"/>
                </a:lnTo>
                <a:lnTo>
                  <a:pt x="3724" y="781"/>
                </a:lnTo>
                <a:lnTo>
                  <a:pt x="3604" y="962"/>
                </a:lnTo>
                <a:lnTo>
                  <a:pt x="3484" y="1202"/>
                </a:lnTo>
                <a:lnTo>
                  <a:pt x="3364" y="1562"/>
                </a:lnTo>
                <a:lnTo>
                  <a:pt x="3304" y="1983"/>
                </a:lnTo>
                <a:lnTo>
                  <a:pt x="3364" y="2523"/>
                </a:lnTo>
                <a:lnTo>
                  <a:pt x="3604" y="3004"/>
                </a:lnTo>
                <a:lnTo>
                  <a:pt x="3905" y="3364"/>
                </a:lnTo>
                <a:lnTo>
                  <a:pt x="4265" y="3664"/>
                </a:lnTo>
                <a:lnTo>
                  <a:pt x="4745" y="3904"/>
                </a:lnTo>
                <a:lnTo>
                  <a:pt x="5106" y="3964"/>
                </a:lnTo>
                <a:lnTo>
                  <a:pt x="5466" y="3964"/>
                </a:lnTo>
                <a:lnTo>
                  <a:pt x="5526" y="4805"/>
                </a:lnTo>
                <a:lnTo>
                  <a:pt x="5646" y="5646"/>
                </a:lnTo>
                <a:lnTo>
                  <a:pt x="5826" y="6727"/>
                </a:lnTo>
                <a:lnTo>
                  <a:pt x="6067" y="7748"/>
                </a:lnTo>
                <a:lnTo>
                  <a:pt x="6427" y="8769"/>
                </a:lnTo>
                <a:lnTo>
                  <a:pt x="6847" y="9790"/>
                </a:lnTo>
                <a:lnTo>
                  <a:pt x="7027" y="10210"/>
                </a:lnTo>
                <a:lnTo>
                  <a:pt x="7027" y="10210"/>
                </a:lnTo>
                <a:lnTo>
                  <a:pt x="6307" y="10030"/>
                </a:lnTo>
                <a:lnTo>
                  <a:pt x="5646" y="9730"/>
                </a:lnTo>
                <a:lnTo>
                  <a:pt x="4685" y="9249"/>
                </a:lnTo>
                <a:lnTo>
                  <a:pt x="3844" y="8649"/>
                </a:lnTo>
                <a:lnTo>
                  <a:pt x="3844" y="8469"/>
                </a:lnTo>
                <a:lnTo>
                  <a:pt x="3784" y="8048"/>
                </a:lnTo>
                <a:lnTo>
                  <a:pt x="3724" y="7808"/>
                </a:lnTo>
                <a:lnTo>
                  <a:pt x="3664" y="7568"/>
                </a:lnTo>
                <a:lnTo>
                  <a:pt x="3544" y="7328"/>
                </a:lnTo>
                <a:lnTo>
                  <a:pt x="3424" y="7147"/>
                </a:lnTo>
                <a:lnTo>
                  <a:pt x="3244" y="6967"/>
                </a:lnTo>
                <a:lnTo>
                  <a:pt x="3064" y="6787"/>
                </a:lnTo>
                <a:lnTo>
                  <a:pt x="2884" y="6667"/>
                </a:lnTo>
                <a:lnTo>
                  <a:pt x="2583" y="6487"/>
                </a:lnTo>
                <a:lnTo>
                  <a:pt x="2283" y="6367"/>
                </a:lnTo>
                <a:lnTo>
                  <a:pt x="1923" y="6367"/>
                </a:lnTo>
                <a:lnTo>
                  <a:pt x="1502" y="6427"/>
                </a:lnTo>
                <a:lnTo>
                  <a:pt x="1262" y="6487"/>
                </a:lnTo>
                <a:lnTo>
                  <a:pt x="1022" y="6607"/>
                </a:lnTo>
                <a:lnTo>
                  <a:pt x="962" y="6667"/>
                </a:lnTo>
                <a:lnTo>
                  <a:pt x="601" y="6967"/>
                </a:lnTo>
                <a:lnTo>
                  <a:pt x="301" y="7328"/>
                </a:lnTo>
                <a:lnTo>
                  <a:pt x="121" y="7688"/>
                </a:lnTo>
                <a:lnTo>
                  <a:pt x="61" y="8048"/>
                </a:lnTo>
                <a:lnTo>
                  <a:pt x="1" y="8469"/>
                </a:lnTo>
                <a:lnTo>
                  <a:pt x="61" y="8829"/>
                </a:lnTo>
                <a:lnTo>
                  <a:pt x="181" y="9189"/>
                </a:lnTo>
                <a:lnTo>
                  <a:pt x="361" y="9550"/>
                </a:lnTo>
                <a:lnTo>
                  <a:pt x="601" y="9790"/>
                </a:lnTo>
                <a:lnTo>
                  <a:pt x="842" y="10030"/>
                </a:lnTo>
                <a:lnTo>
                  <a:pt x="1202" y="10210"/>
                </a:lnTo>
                <a:lnTo>
                  <a:pt x="1562" y="10330"/>
                </a:lnTo>
                <a:lnTo>
                  <a:pt x="1923" y="10390"/>
                </a:lnTo>
                <a:lnTo>
                  <a:pt x="2283" y="10330"/>
                </a:lnTo>
                <a:lnTo>
                  <a:pt x="2643" y="10210"/>
                </a:lnTo>
                <a:lnTo>
                  <a:pt x="3004" y="10030"/>
                </a:lnTo>
                <a:lnTo>
                  <a:pt x="3244" y="9790"/>
                </a:lnTo>
                <a:lnTo>
                  <a:pt x="3544" y="9490"/>
                </a:lnTo>
                <a:lnTo>
                  <a:pt x="3965" y="9910"/>
                </a:lnTo>
                <a:lnTo>
                  <a:pt x="4445" y="10270"/>
                </a:lnTo>
                <a:lnTo>
                  <a:pt x="4986" y="10631"/>
                </a:lnTo>
                <a:lnTo>
                  <a:pt x="5526" y="10931"/>
                </a:lnTo>
                <a:lnTo>
                  <a:pt x="6067" y="11171"/>
                </a:lnTo>
                <a:lnTo>
                  <a:pt x="6667" y="11351"/>
                </a:lnTo>
                <a:lnTo>
                  <a:pt x="7208" y="11471"/>
                </a:lnTo>
                <a:lnTo>
                  <a:pt x="7748" y="11532"/>
                </a:lnTo>
                <a:lnTo>
                  <a:pt x="8169" y="12192"/>
                </a:lnTo>
                <a:lnTo>
                  <a:pt x="8649" y="12853"/>
                </a:lnTo>
                <a:lnTo>
                  <a:pt x="9190" y="13453"/>
                </a:lnTo>
                <a:lnTo>
                  <a:pt x="9730" y="14054"/>
                </a:lnTo>
                <a:lnTo>
                  <a:pt x="10271" y="14534"/>
                </a:lnTo>
                <a:lnTo>
                  <a:pt x="10871" y="15015"/>
                </a:lnTo>
                <a:lnTo>
                  <a:pt x="11532" y="15375"/>
                </a:lnTo>
                <a:lnTo>
                  <a:pt x="12192" y="15675"/>
                </a:lnTo>
                <a:lnTo>
                  <a:pt x="12733" y="18918"/>
                </a:lnTo>
                <a:lnTo>
                  <a:pt x="12973" y="20720"/>
                </a:lnTo>
                <a:lnTo>
                  <a:pt x="12973" y="20720"/>
                </a:lnTo>
                <a:lnTo>
                  <a:pt x="12312" y="20600"/>
                </a:lnTo>
                <a:lnTo>
                  <a:pt x="11652" y="20540"/>
                </a:lnTo>
                <a:lnTo>
                  <a:pt x="10991" y="20480"/>
                </a:lnTo>
                <a:lnTo>
                  <a:pt x="10331" y="20360"/>
                </a:lnTo>
                <a:lnTo>
                  <a:pt x="9550" y="20180"/>
                </a:lnTo>
                <a:lnTo>
                  <a:pt x="8829" y="19879"/>
                </a:lnTo>
                <a:lnTo>
                  <a:pt x="7388" y="19279"/>
                </a:lnTo>
                <a:lnTo>
                  <a:pt x="7388" y="19039"/>
                </a:lnTo>
                <a:lnTo>
                  <a:pt x="7448" y="18858"/>
                </a:lnTo>
                <a:lnTo>
                  <a:pt x="7388" y="18558"/>
                </a:lnTo>
                <a:lnTo>
                  <a:pt x="7328" y="18258"/>
                </a:lnTo>
                <a:lnTo>
                  <a:pt x="7208" y="18018"/>
                </a:lnTo>
                <a:lnTo>
                  <a:pt x="6967" y="17777"/>
                </a:lnTo>
                <a:lnTo>
                  <a:pt x="6787" y="17597"/>
                </a:lnTo>
                <a:lnTo>
                  <a:pt x="6487" y="17477"/>
                </a:lnTo>
                <a:lnTo>
                  <a:pt x="6247" y="17417"/>
                </a:lnTo>
                <a:lnTo>
                  <a:pt x="5946" y="17357"/>
                </a:lnTo>
                <a:lnTo>
                  <a:pt x="5646" y="17417"/>
                </a:lnTo>
                <a:lnTo>
                  <a:pt x="5406" y="17477"/>
                </a:lnTo>
                <a:lnTo>
                  <a:pt x="5106" y="17597"/>
                </a:lnTo>
                <a:lnTo>
                  <a:pt x="4925" y="17777"/>
                </a:lnTo>
                <a:lnTo>
                  <a:pt x="4745" y="18018"/>
                </a:lnTo>
                <a:lnTo>
                  <a:pt x="4565" y="18258"/>
                </a:lnTo>
                <a:lnTo>
                  <a:pt x="4505" y="18558"/>
                </a:lnTo>
                <a:lnTo>
                  <a:pt x="4445" y="18858"/>
                </a:lnTo>
                <a:lnTo>
                  <a:pt x="4505" y="19159"/>
                </a:lnTo>
                <a:lnTo>
                  <a:pt x="4565" y="19399"/>
                </a:lnTo>
                <a:lnTo>
                  <a:pt x="4745" y="19639"/>
                </a:lnTo>
                <a:lnTo>
                  <a:pt x="4925" y="19879"/>
                </a:lnTo>
                <a:lnTo>
                  <a:pt x="5106" y="20060"/>
                </a:lnTo>
                <a:lnTo>
                  <a:pt x="5406" y="20180"/>
                </a:lnTo>
                <a:lnTo>
                  <a:pt x="5646" y="20300"/>
                </a:lnTo>
                <a:lnTo>
                  <a:pt x="6247" y="20300"/>
                </a:lnTo>
                <a:lnTo>
                  <a:pt x="6487" y="20180"/>
                </a:lnTo>
                <a:lnTo>
                  <a:pt x="6787" y="20060"/>
                </a:lnTo>
                <a:lnTo>
                  <a:pt x="6967" y="19879"/>
                </a:lnTo>
                <a:lnTo>
                  <a:pt x="7088" y="19759"/>
                </a:lnTo>
                <a:lnTo>
                  <a:pt x="7748" y="20240"/>
                </a:lnTo>
                <a:lnTo>
                  <a:pt x="8409" y="20660"/>
                </a:lnTo>
                <a:lnTo>
                  <a:pt x="9129" y="21020"/>
                </a:lnTo>
                <a:lnTo>
                  <a:pt x="9850" y="21261"/>
                </a:lnTo>
                <a:lnTo>
                  <a:pt x="10331" y="21441"/>
                </a:lnTo>
                <a:lnTo>
                  <a:pt x="9190" y="22041"/>
                </a:lnTo>
                <a:lnTo>
                  <a:pt x="8048" y="22582"/>
                </a:lnTo>
                <a:lnTo>
                  <a:pt x="7148" y="23002"/>
                </a:lnTo>
                <a:lnTo>
                  <a:pt x="6187" y="23423"/>
                </a:lnTo>
                <a:lnTo>
                  <a:pt x="5946" y="23002"/>
                </a:lnTo>
                <a:lnTo>
                  <a:pt x="5646" y="22642"/>
                </a:lnTo>
                <a:lnTo>
                  <a:pt x="5286" y="22402"/>
                </a:lnTo>
                <a:lnTo>
                  <a:pt x="4865" y="22222"/>
                </a:lnTo>
                <a:lnTo>
                  <a:pt x="4565" y="22162"/>
                </a:lnTo>
                <a:lnTo>
                  <a:pt x="4265" y="22101"/>
                </a:lnTo>
                <a:lnTo>
                  <a:pt x="3784" y="22162"/>
                </a:lnTo>
                <a:lnTo>
                  <a:pt x="3484" y="22342"/>
                </a:lnTo>
                <a:lnTo>
                  <a:pt x="3184" y="22522"/>
                </a:lnTo>
                <a:lnTo>
                  <a:pt x="3004" y="22642"/>
                </a:lnTo>
                <a:lnTo>
                  <a:pt x="2824" y="22822"/>
                </a:lnTo>
                <a:lnTo>
                  <a:pt x="2643" y="23122"/>
                </a:lnTo>
                <a:lnTo>
                  <a:pt x="2523" y="23483"/>
                </a:lnTo>
                <a:lnTo>
                  <a:pt x="2463" y="23963"/>
                </a:lnTo>
                <a:lnTo>
                  <a:pt x="2523" y="24444"/>
                </a:lnTo>
                <a:lnTo>
                  <a:pt x="2643" y="24804"/>
                </a:lnTo>
                <a:lnTo>
                  <a:pt x="2824" y="25104"/>
                </a:lnTo>
                <a:lnTo>
                  <a:pt x="2884" y="25104"/>
                </a:lnTo>
                <a:lnTo>
                  <a:pt x="2944" y="25164"/>
                </a:lnTo>
                <a:lnTo>
                  <a:pt x="3004" y="25284"/>
                </a:lnTo>
                <a:lnTo>
                  <a:pt x="3244" y="25465"/>
                </a:lnTo>
                <a:lnTo>
                  <a:pt x="3424" y="25645"/>
                </a:lnTo>
                <a:lnTo>
                  <a:pt x="3905" y="25825"/>
                </a:lnTo>
                <a:lnTo>
                  <a:pt x="4385" y="25885"/>
                </a:lnTo>
                <a:lnTo>
                  <a:pt x="4865" y="25825"/>
                </a:lnTo>
                <a:lnTo>
                  <a:pt x="5346" y="25645"/>
                </a:lnTo>
                <a:lnTo>
                  <a:pt x="5646" y="25405"/>
                </a:lnTo>
                <a:lnTo>
                  <a:pt x="5886" y="25164"/>
                </a:lnTo>
                <a:lnTo>
                  <a:pt x="6067" y="24924"/>
                </a:lnTo>
                <a:lnTo>
                  <a:pt x="6187" y="24624"/>
                </a:lnTo>
                <a:lnTo>
                  <a:pt x="6847" y="24444"/>
                </a:lnTo>
                <a:lnTo>
                  <a:pt x="7508" y="24263"/>
                </a:lnTo>
                <a:lnTo>
                  <a:pt x="8229" y="23903"/>
                </a:lnTo>
                <a:lnTo>
                  <a:pt x="8889" y="23543"/>
                </a:lnTo>
                <a:lnTo>
                  <a:pt x="9550" y="23062"/>
                </a:lnTo>
                <a:lnTo>
                  <a:pt x="10150" y="22642"/>
                </a:lnTo>
                <a:lnTo>
                  <a:pt x="10691" y="22162"/>
                </a:lnTo>
                <a:lnTo>
                  <a:pt x="11171" y="21621"/>
                </a:lnTo>
                <a:lnTo>
                  <a:pt x="11652" y="21741"/>
                </a:lnTo>
                <a:lnTo>
                  <a:pt x="12192" y="21801"/>
                </a:lnTo>
                <a:lnTo>
                  <a:pt x="12673" y="21801"/>
                </a:lnTo>
                <a:lnTo>
                  <a:pt x="13153" y="21741"/>
                </a:lnTo>
                <a:lnTo>
                  <a:pt x="13934" y="26185"/>
                </a:lnTo>
                <a:lnTo>
                  <a:pt x="14354" y="28407"/>
                </a:lnTo>
                <a:lnTo>
                  <a:pt x="14835" y="30629"/>
                </a:lnTo>
                <a:lnTo>
                  <a:pt x="14835" y="30629"/>
                </a:lnTo>
                <a:lnTo>
                  <a:pt x="14294" y="30509"/>
                </a:lnTo>
                <a:lnTo>
                  <a:pt x="13093" y="30269"/>
                </a:lnTo>
                <a:lnTo>
                  <a:pt x="11952" y="29969"/>
                </a:lnTo>
                <a:lnTo>
                  <a:pt x="9430" y="29368"/>
                </a:lnTo>
                <a:lnTo>
                  <a:pt x="9490" y="28948"/>
                </a:lnTo>
                <a:lnTo>
                  <a:pt x="9430" y="28528"/>
                </a:lnTo>
                <a:lnTo>
                  <a:pt x="9250" y="28107"/>
                </a:lnTo>
                <a:lnTo>
                  <a:pt x="9069" y="27807"/>
                </a:lnTo>
                <a:lnTo>
                  <a:pt x="8829" y="27627"/>
                </a:lnTo>
                <a:lnTo>
                  <a:pt x="8649" y="27446"/>
                </a:lnTo>
                <a:lnTo>
                  <a:pt x="8409" y="27386"/>
                </a:lnTo>
                <a:lnTo>
                  <a:pt x="8108" y="27266"/>
                </a:lnTo>
                <a:lnTo>
                  <a:pt x="7448" y="27266"/>
                </a:lnTo>
                <a:lnTo>
                  <a:pt x="7148" y="27326"/>
                </a:lnTo>
                <a:lnTo>
                  <a:pt x="6847" y="27507"/>
                </a:lnTo>
                <a:lnTo>
                  <a:pt x="6607" y="27687"/>
                </a:lnTo>
                <a:lnTo>
                  <a:pt x="6547" y="27747"/>
                </a:lnTo>
                <a:lnTo>
                  <a:pt x="6367" y="27987"/>
                </a:lnTo>
                <a:lnTo>
                  <a:pt x="6187" y="28287"/>
                </a:lnTo>
                <a:lnTo>
                  <a:pt x="6067" y="28588"/>
                </a:lnTo>
                <a:lnTo>
                  <a:pt x="6067" y="28948"/>
                </a:lnTo>
                <a:lnTo>
                  <a:pt x="6127" y="29428"/>
                </a:lnTo>
                <a:lnTo>
                  <a:pt x="6307" y="29849"/>
                </a:lnTo>
                <a:lnTo>
                  <a:pt x="6547" y="30149"/>
                </a:lnTo>
                <a:lnTo>
                  <a:pt x="6907" y="30449"/>
                </a:lnTo>
                <a:lnTo>
                  <a:pt x="7208" y="30569"/>
                </a:lnTo>
                <a:lnTo>
                  <a:pt x="7568" y="30629"/>
                </a:lnTo>
                <a:lnTo>
                  <a:pt x="7748" y="30690"/>
                </a:lnTo>
                <a:lnTo>
                  <a:pt x="7988" y="30629"/>
                </a:lnTo>
                <a:lnTo>
                  <a:pt x="8229" y="30629"/>
                </a:lnTo>
                <a:lnTo>
                  <a:pt x="8409" y="30509"/>
                </a:lnTo>
                <a:lnTo>
                  <a:pt x="8649" y="30449"/>
                </a:lnTo>
                <a:lnTo>
                  <a:pt x="8829" y="30329"/>
                </a:lnTo>
                <a:lnTo>
                  <a:pt x="9009" y="30149"/>
                </a:lnTo>
                <a:lnTo>
                  <a:pt x="9190" y="29909"/>
                </a:lnTo>
                <a:lnTo>
                  <a:pt x="10391" y="30509"/>
                </a:lnTo>
                <a:lnTo>
                  <a:pt x="10991" y="30750"/>
                </a:lnTo>
                <a:lnTo>
                  <a:pt x="11652" y="30990"/>
                </a:lnTo>
                <a:lnTo>
                  <a:pt x="13333" y="31530"/>
                </a:lnTo>
                <a:lnTo>
                  <a:pt x="14234" y="31771"/>
                </a:lnTo>
                <a:lnTo>
                  <a:pt x="15195" y="31891"/>
                </a:lnTo>
                <a:lnTo>
                  <a:pt x="15556" y="33212"/>
                </a:lnTo>
                <a:lnTo>
                  <a:pt x="15976" y="34533"/>
                </a:lnTo>
                <a:lnTo>
                  <a:pt x="16096" y="34653"/>
                </a:lnTo>
                <a:lnTo>
                  <a:pt x="16216" y="34773"/>
                </a:lnTo>
                <a:lnTo>
                  <a:pt x="16396" y="34833"/>
                </a:lnTo>
                <a:lnTo>
                  <a:pt x="16516" y="34833"/>
                </a:lnTo>
                <a:lnTo>
                  <a:pt x="16697" y="34773"/>
                </a:lnTo>
                <a:lnTo>
                  <a:pt x="16817" y="34713"/>
                </a:lnTo>
                <a:lnTo>
                  <a:pt x="16937" y="34593"/>
                </a:lnTo>
                <a:lnTo>
                  <a:pt x="16937" y="34413"/>
                </a:lnTo>
                <a:lnTo>
                  <a:pt x="16516" y="31831"/>
                </a:lnTo>
                <a:lnTo>
                  <a:pt x="16096" y="29488"/>
                </a:lnTo>
                <a:lnTo>
                  <a:pt x="17357" y="29308"/>
                </a:lnTo>
                <a:lnTo>
                  <a:pt x="18078" y="29128"/>
                </a:lnTo>
                <a:lnTo>
                  <a:pt x="18739" y="28948"/>
                </a:lnTo>
                <a:lnTo>
                  <a:pt x="19399" y="28708"/>
                </a:lnTo>
                <a:lnTo>
                  <a:pt x="20000" y="28347"/>
                </a:lnTo>
                <a:lnTo>
                  <a:pt x="20600" y="27987"/>
                </a:lnTo>
                <a:lnTo>
                  <a:pt x="21021" y="27567"/>
                </a:lnTo>
                <a:lnTo>
                  <a:pt x="21141" y="27507"/>
                </a:lnTo>
                <a:lnTo>
                  <a:pt x="21381" y="27507"/>
                </a:lnTo>
                <a:lnTo>
                  <a:pt x="21621" y="27386"/>
                </a:lnTo>
                <a:lnTo>
                  <a:pt x="21982" y="27206"/>
                </a:lnTo>
                <a:lnTo>
                  <a:pt x="22222" y="26906"/>
                </a:lnTo>
                <a:lnTo>
                  <a:pt x="22402" y="26546"/>
                </a:lnTo>
                <a:lnTo>
                  <a:pt x="22522" y="26125"/>
                </a:lnTo>
                <a:lnTo>
                  <a:pt x="22522" y="26065"/>
                </a:lnTo>
                <a:lnTo>
                  <a:pt x="22522" y="25705"/>
                </a:lnTo>
                <a:lnTo>
                  <a:pt x="22462" y="25405"/>
                </a:lnTo>
                <a:lnTo>
                  <a:pt x="22342" y="25104"/>
                </a:lnTo>
                <a:lnTo>
                  <a:pt x="22162" y="24804"/>
                </a:lnTo>
                <a:lnTo>
                  <a:pt x="21922" y="24564"/>
                </a:lnTo>
                <a:lnTo>
                  <a:pt x="21681" y="24384"/>
                </a:lnTo>
                <a:lnTo>
                  <a:pt x="21381" y="24203"/>
                </a:lnTo>
                <a:lnTo>
                  <a:pt x="21021" y="24083"/>
                </a:lnTo>
                <a:lnTo>
                  <a:pt x="20480" y="24023"/>
                </a:lnTo>
                <a:lnTo>
                  <a:pt x="19940" y="24143"/>
                </a:lnTo>
                <a:lnTo>
                  <a:pt x="19639" y="24203"/>
                </a:lnTo>
                <a:lnTo>
                  <a:pt x="19399" y="24324"/>
                </a:lnTo>
                <a:lnTo>
                  <a:pt x="19219" y="24504"/>
                </a:lnTo>
                <a:lnTo>
                  <a:pt x="18979" y="24684"/>
                </a:lnTo>
                <a:lnTo>
                  <a:pt x="18799" y="24864"/>
                </a:lnTo>
                <a:lnTo>
                  <a:pt x="18618" y="25104"/>
                </a:lnTo>
                <a:lnTo>
                  <a:pt x="18438" y="25345"/>
                </a:lnTo>
                <a:lnTo>
                  <a:pt x="18318" y="25645"/>
                </a:lnTo>
                <a:lnTo>
                  <a:pt x="18258" y="26065"/>
                </a:lnTo>
                <a:lnTo>
                  <a:pt x="18258" y="26486"/>
                </a:lnTo>
                <a:lnTo>
                  <a:pt x="18378" y="26906"/>
                </a:lnTo>
                <a:lnTo>
                  <a:pt x="18558" y="27326"/>
                </a:lnTo>
                <a:lnTo>
                  <a:pt x="18678" y="27507"/>
                </a:lnTo>
                <a:lnTo>
                  <a:pt x="18018" y="27807"/>
                </a:lnTo>
                <a:lnTo>
                  <a:pt x="17297" y="28047"/>
                </a:lnTo>
                <a:lnTo>
                  <a:pt x="16637" y="28227"/>
                </a:lnTo>
                <a:lnTo>
                  <a:pt x="15856" y="28347"/>
                </a:lnTo>
                <a:lnTo>
                  <a:pt x="15435" y="26125"/>
                </a:lnTo>
                <a:lnTo>
                  <a:pt x="15736" y="25825"/>
                </a:lnTo>
                <a:lnTo>
                  <a:pt x="16036" y="25465"/>
                </a:lnTo>
                <a:lnTo>
                  <a:pt x="16577" y="24684"/>
                </a:lnTo>
                <a:lnTo>
                  <a:pt x="17537" y="23062"/>
                </a:lnTo>
                <a:lnTo>
                  <a:pt x="18138" y="22041"/>
                </a:lnTo>
                <a:lnTo>
                  <a:pt x="18739" y="20960"/>
                </a:lnTo>
                <a:lnTo>
                  <a:pt x="19279" y="19819"/>
                </a:lnTo>
                <a:lnTo>
                  <a:pt x="19760" y="18738"/>
                </a:lnTo>
                <a:lnTo>
                  <a:pt x="20420" y="17057"/>
                </a:lnTo>
                <a:lnTo>
                  <a:pt x="21021" y="15315"/>
                </a:lnTo>
                <a:lnTo>
                  <a:pt x="21501" y="13573"/>
                </a:lnTo>
                <a:lnTo>
                  <a:pt x="21741" y="12673"/>
                </a:lnTo>
                <a:lnTo>
                  <a:pt x="21861" y="11772"/>
                </a:lnTo>
                <a:lnTo>
                  <a:pt x="22282" y="11652"/>
                </a:lnTo>
                <a:lnTo>
                  <a:pt x="22642" y="11532"/>
                </a:lnTo>
                <a:lnTo>
                  <a:pt x="22943" y="11351"/>
                </a:lnTo>
                <a:lnTo>
                  <a:pt x="23123" y="11171"/>
                </a:lnTo>
                <a:lnTo>
                  <a:pt x="23303" y="10991"/>
                </a:lnTo>
                <a:lnTo>
                  <a:pt x="23483" y="10691"/>
                </a:lnTo>
                <a:lnTo>
                  <a:pt x="23603" y="10330"/>
                </a:lnTo>
                <a:lnTo>
                  <a:pt x="23663" y="10270"/>
                </a:lnTo>
                <a:lnTo>
                  <a:pt x="23723" y="9790"/>
                </a:lnTo>
                <a:lnTo>
                  <a:pt x="23663" y="9249"/>
                </a:lnTo>
                <a:lnTo>
                  <a:pt x="23423" y="8769"/>
                </a:lnTo>
                <a:lnTo>
                  <a:pt x="23123" y="8409"/>
                </a:lnTo>
                <a:lnTo>
                  <a:pt x="22762" y="8108"/>
                </a:lnTo>
                <a:lnTo>
                  <a:pt x="22282" y="7868"/>
                </a:lnTo>
                <a:lnTo>
                  <a:pt x="21801" y="7808"/>
                </a:lnTo>
                <a:lnTo>
                  <a:pt x="21261" y="7868"/>
                </a:lnTo>
                <a:lnTo>
                  <a:pt x="21201" y="7928"/>
                </a:lnTo>
                <a:lnTo>
                  <a:pt x="20780" y="8108"/>
                </a:lnTo>
                <a:lnTo>
                  <a:pt x="20420" y="8349"/>
                </a:lnTo>
                <a:lnTo>
                  <a:pt x="20180" y="8589"/>
                </a:lnTo>
                <a:lnTo>
                  <a:pt x="20060" y="8829"/>
                </a:lnTo>
                <a:lnTo>
                  <a:pt x="19940" y="9009"/>
                </a:lnTo>
                <a:lnTo>
                  <a:pt x="19820" y="9369"/>
                </a:lnTo>
                <a:lnTo>
                  <a:pt x="19820" y="9430"/>
                </a:lnTo>
                <a:lnTo>
                  <a:pt x="19760" y="9790"/>
                </a:lnTo>
                <a:lnTo>
                  <a:pt x="19760" y="10150"/>
                </a:lnTo>
                <a:lnTo>
                  <a:pt x="19820" y="10390"/>
                </a:lnTo>
                <a:lnTo>
                  <a:pt x="19880" y="10631"/>
                </a:lnTo>
                <a:lnTo>
                  <a:pt x="20060" y="10931"/>
                </a:lnTo>
                <a:lnTo>
                  <a:pt x="20300" y="11231"/>
                </a:lnTo>
                <a:lnTo>
                  <a:pt x="20660" y="11532"/>
                </a:lnTo>
                <a:lnTo>
                  <a:pt x="21141" y="11712"/>
                </a:lnTo>
                <a:lnTo>
                  <a:pt x="20600" y="13453"/>
                </a:lnTo>
                <a:lnTo>
                  <a:pt x="20060" y="15195"/>
                </a:lnTo>
                <a:lnTo>
                  <a:pt x="19459" y="16937"/>
                </a:lnTo>
                <a:lnTo>
                  <a:pt x="18739" y="18618"/>
                </a:lnTo>
                <a:lnTo>
                  <a:pt x="18799" y="17898"/>
                </a:lnTo>
                <a:lnTo>
                  <a:pt x="18739" y="17117"/>
                </a:lnTo>
                <a:lnTo>
                  <a:pt x="18558" y="15675"/>
                </a:lnTo>
                <a:lnTo>
                  <a:pt x="18498" y="14294"/>
                </a:lnTo>
                <a:lnTo>
                  <a:pt x="18438" y="13573"/>
                </a:lnTo>
                <a:lnTo>
                  <a:pt x="18318" y="12853"/>
                </a:lnTo>
                <a:lnTo>
                  <a:pt x="18498" y="12432"/>
                </a:lnTo>
                <a:lnTo>
                  <a:pt x="18618" y="12012"/>
                </a:lnTo>
                <a:lnTo>
                  <a:pt x="18618" y="11592"/>
                </a:lnTo>
                <a:lnTo>
                  <a:pt x="18498" y="11171"/>
                </a:lnTo>
                <a:lnTo>
                  <a:pt x="18318" y="10811"/>
                </a:lnTo>
                <a:lnTo>
                  <a:pt x="17958" y="10511"/>
                </a:lnTo>
                <a:lnTo>
                  <a:pt x="17778" y="10390"/>
                </a:lnTo>
                <a:lnTo>
                  <a:pt x="17597" y="10270"/>
                </a:lnTo>
                <a:lnTo>
                  <a:pt x="17297" y="10210"/>
                </a:lnTo>
                <a:lnTo>
                  <a:pt x="17057" y="10210"/>
                </a:lnTo>
                <a:lnTo>
                  <a:pt x="16697" y="10270"/>
                </a:lnTo>
                <a:lnTo>
                  <a:pt x="16396" y="10330"/>
                </a:lnTo>
                <a:lnTo>
                  <a:pt x="16096" y="10511"/>
                </a:lnTo>
                <a:lnTo>
                  <a:pt x="15856" y="10691"/>
                </a:lnTo>
                <a:lnTo>
                  <a:pt x="15736" y="10991"/>
                </a:lnTo>
                <a:lnTo>
                  <a:pt x="15616" y="11231"/>
                </a:lnTo>
                <a:lnTo>
                  <a:pt x="15495" y="11532"/>
                </a:lnTo>
                <a:lnTo>
                  <a:pt x="15495" y="11832"/>
                </a:lnTo>
                <a:lnTo>
                  <a:pt x="15495" y="12132"/>
                </a:lnTo>
                <a:lnTo>
                  <a:pt x="15616" y="12432"/>
                </a:lnTo>
                <a:lnTo>
                  <a:pt x="15736" y="12673"/>
                </a:lnTo>
                <a:lnTo>
                  <a:pt x="15856" y="12973"/>
                </a:lnTo>
                <a:lnTo>
                  <a:pt x="16096" y="13153"/>
                </a:lnTo>
                <a:lnTo>
                  <a:pt x="16396" y="13333"/>
                </a:lnTo>
                <a:lnTo>
                  <a:pt x="16697" y="13393"/>
                </a:lnTo>
                <a:lnTo>
                  <a:pt x="17057" y="13453"/>
                </a:lnTo>
                <a:lnTo>
                  <a:pt x="17177" y="13453"/>
                </a:lnTo>
                <a:lnTo>
                  <a:pt x="17237" y="14715"/>
                </a:lnTo>
                <a:lnTo>
                  <a:pt x="17297" y="15916"/>
                </a:lnTo>
                <a:lnTo>
                  <a:pt x="17357" y="16877"/>
                </a:lnTo>
                <a:lnTo>
                  <a:pt x="17357" y="17837"/>
                </a:lnTo>
                <a:lnTo>
                  <a:pt x="17417" y="18318"/>
                </a:lnTo>
                <a:lnTo>
                  <a:pt x="17537" y="18798"/>
                </a:lnTo>
                <a:lnTo>
                  <a:pt x="17658" y="19279"/>
                </a:lnTo>
                <a:lnTo>
                  <a:pt x="17898" y="19699"/>
                </a:lnTo>
                <a:lnTo>
                  <a:pt x="18018" y="19819"/>
                </a:lnTo>
                <a:lnTo>
                  <a:pt x="18198" y="19879"/>
                </a:lnTo>
                <a:lnTo>
                  <a:pt x="17477" y="21261"/>
                </a:lnTo>
                <a:lnTo>
                  <a:pt x="16697" y="22582"/>
                </a:lnTo>
                <a:lnTo>
                  <a:pt x="15916" y="23723"/>
                </a:lnTo>
                <a:lnTo>
                  <a:pt x="15195" y="24864"/>
                </a:lnTo>
                <a:lnTo>
                  <a:pt x="14595" y="21981"/>
                </a:lnTo>
                <a:lnTo>
                  <a:pt x="14054" y="19039"/>
                </a:lnTo>
                <a:lnTo>
                  <a:pt x="13393" y="15075"/>
                </a:lnTo>
                <a:lnTo>
                  <a:pt x="12853" y="11111"/>
                </a:lnTo>
                <a:lnTo>
                  <a:pt x="12733" y="9970"/>
                </a:lnTo>
                <a:lnTo>
                  <a:pt x="13574" y="9309"/>
                </a:lnTo>
                <a:lnTo>
                  <a:pt x="14354" y="8529"/>
                </a:lnTo>
                <a:lnTo>
                  <a:pt x="15015" y="7748"/>
                </a:lnTo>
                <a:lnTo>
                  <a:pt x="15676" y="6847"/>
                </a:lnTo>
                <a:lnTo>
                  <a:pt x="16036" y="6247"/>
                </a:lnTo>
                <a:lnTo>
                  <a:pt x="16336" y="5646"/>
                </a:lnTo>
                <a:lnTo>
                  <a:pt x="16637" y="4985"/>
                </a:lnTo>
                <a:lnTo>
                  <a:pt x="16877" y="4325"/>
                </a:lnTo>
                <a:lnTo>
                  <a:pt x="17177" y="4265"/>
                </a:lnTo>
                <a:lnTo>
                  <a:pt x="17477" y="4205"/>
                </a:lnTo>
                <a:lnTo>
                  <a:pt x="17658" y="4024"/>
                </a:lnTo>
                <a:lnTo>
                  <a:pt x="17838" y="3844"/>
                </a:lnTo>
                <a:lnTo>
                  <a:pt x="18018" y="3664"/>
                </a:lnTo>
                <a:lnTo>
                  <a:pt x="18078" y="3424"/>
                </a:lnTo>
                <a:lnTo>
                  <a:pt x="18138" y="3184"/>
                </a:lnTo>
                <a:lnTo>
                  <a:pt x="18138" y="2883"/>
                </a:lnTo>
                <a:lnTo>
                  <a:pt x="18138" y="2643"/>
                </a:lnTo>
                <a:lnTo>
                  <a:pt x="18078" y="2403"/>
                </a:lnTo>
                <a:lnTo>
                  <a:pt x="17958" y="2163"/>
                </a:lnTo>
                <a:lnTo>
                  <a:pt x="17838" y="1983"/>
                </a:lnTo>
                <a:lnTo>
                  <a:pt x="17597" y="1802"/>
                </a:lnTo>
                <a:lnTo>
                  <a:pt x="17417" y="1682"/>
                </a:lnTo>
                <a:lnTo>
                  <a:pt x="17117" y="1562"/>
                </a:lnTo>
                <a:lnTo>
                  <a:pt x="16577" y="1562"/>
                </a:lnTo>
                <a:lnTo>
                  <a:pt x="16336" y="1622"/>
                </a:lnTo>
                <a:lnTo>
                  <a:pt x="16156" y="1742"/>
                </a:lnTo>
                <a:lnTo>
                  <a:pt x="15976" y="1862"/>
                </a:lnTo>
                <a:lnTo>
                  <a:pt x="15676" y="2163"/>
                </a:lnTo>
                <a:lnTo>
                  <a:pt x="15556" y="2523"/>
                </a:lnTo>
                <a:lnTo>
                  <a:pt x="15495" y="2943"/>
                </a:lnTo>
                <a:lnTo>
                  <a:pt x="15495" y="3304"/>
                </a:lnTo>
                <a:lnTo>
                  <a:pt x="15676" y="3724"/>
                </a:lnTo>
                <a:lnTo>
                  <a:pt x="15916" y="4024"/>
                </a:lnTo>
                <a:lnTo>
                  <a:pt x="15495" y="5166"/>
                </a:lnTo>
                <a:lnTo>
                  <a:pt x="15255" y="5706"/>
                </a:lnTo>
                <a:lnTo>
                  <a:pt x="14955" y="6247"/>
                </a:lnTo>
                <a:lnTo>
                  <a:pt x="14475" y="6967"/>
                </a:lnTo>
                <a:lnTo>
                  <a:pt x="13874" y="7688"/>
                </a:lnTo>
                <a:lnTo>
                  <a:pt x="13273" y="8409"/>
                </a:lnTo>
                <a:lnTo>
                  <a:pt x="12613" y="9009"/>
                </a:lnTo>
                <a:lnTo>
                  <a:pt x="12373" y="7448"/>
                </a:lnTo>
                <a:lnTo>
                  <a:pt x="12312" y="6547"/>
                </a:lnTo>
                <a:lnTo>
                  <a:pt x="12132" y="5646"/>
                </a:lnTo>
                <a:lnTo>
                  <a:pt x="12373" y="5526"/>
                </a:lnTo>
                <a:lnTo>
                  <a:pt x="12793" y="5166"/>
                </a:lnTo>
                <a:lnTo>
                  <a:pt x="13153" y="4745"/>
                </a:lnTo>
                <a:lnTo>
                  <a:pt x="13333" y="4205"/>
                </a:lnTo>
                <a:lnTo>
                  <a:pt x="13454" y="3784"/>
                </a:lnTo>
                <a:lnTo>
                  <a:pt x="13393" y="3364"/>
                </a:lnTo>
                <a:lnTo>
                  <a:pt x="13333" y="2943"/>
                </a:lnTo>
                <a:lnTo>
                  <a:pt x="13153" y="2523"/>
                </a:lnTo>
                <a:lnTo>
                  <a:pt x="13093" y="2523"/>
                </a:lnTo>
                <a:lnTo>
                  <a:pt x="12793" y="2103"/>
                </a:lnTo>
                <a:lnTo>
                  <a:pt x="12433" y="1802"/>
                </a:lnTo>
                <a:lnTo>
                  <a:pt x="12072" y="1622"/>
                </a:lnTo>
                <a:lnTo>
                  <a:pt x="11832" y="1562"/>
                </a:lnTo>
                <a:lnTo>
                  <a:pt x="11532" y="1502"/>
                </a:lnTo>
                <a:lnTo>
                  <a:pt x="11111" y="1442"/>
                </a:lnTo>
                <a:lnTo>
                  <a:pt x="10691" y="1562"/>
                </a:lnTo>
                <a:lnTo>
                  <a:pt x="10150" y="1742"/>
                </a:lnTo>
                <a:lnTo>
                  <a:pt x="9790" y="1983"/>
                </a:lnTo>
                <a:lnTo>
                  <a:pt x="9550" y="2343"/>
                </a:lnTo>
                <a:lnTo>
                  <a:pt x="9370" y="2523"/>
                </a:lnTo>
                <a:lnTo>
                  <a:pt x="9250" y="2823"/>
                </a:lnTo>
                <a:lnTo>
                  <a:pt x="9190" y="3064"/>
                </a:lnTo>
                <a:lnTo>
                  <a:pt x="9129" y="3364"/>
                </a:lnTo>
                <a:lnTo>
                  <a:pt x="9069" y="3784"/>
                </a:lnTo>
                <a:lnTo>
                  <a:pt x="9190" y="4205"/>
                </a:lnTo>
                <a:lnTo>
                  <a:pt x="9370" y="4745"/>
                </a:lnTo>
                <a:lnTo>
                  <a:pt x="9730" y="5166"/>
                </a:lnTo>
                <a:lnTo>
                  <a:pt x="10030" y="5466"/>
                </a:lnTo>
                <a:lnTo>
                  <a:pt x="10391" y="5646"/>
                </a:lnTo>
                <a:lnTo>
                  <a:pt x="10691" y="5706"/>
                </a:lnTo>
                <a:lnTo>
                  <a:pt x="10991" y="5766"/>
                </a:lnTo>
                <a:lnTo>
                  <a:pt x="11051" y="5766"/>
                </a:lnTo>
                <a:lnTo>
                  <a:pt x="11111" y="6607"/>
                </a:lnTo>
                <a:lnTo>
                  <a:pt x="11171" y="7388"/>
                </a:lnTo>
                <a:lnTo>
                  <a:pt x="11352" y="9369"/>
                </a:lnTo>
                <a:lnTo>
                  <a:pt x="11652" y="11351"/>
                </a:lnTo>
                <a:lnTo>
                  <a:pt x="12012" y="14354"/>
                </a:lnTo>
                <a:lnTo>
                  <a:pt x="11051" y="13513"/>
                </a:lnTo>
                <a:lnTo>
                  <a:pt x="10511" y="13033"/>
                </a:lnTo>
                <a:lnTo>
                  <a:pt x="10090" y="12552"/>
                </a:lnTo>
                <a:lnTo>
                  <a:pt x="9430" y="11832"/>
                </a:lnTo>
                <a:lnTo>
                  <a:pt x="8889" y="11051"/>
                </a:lnTo>
                <a:lnTo>
                  <a:pt x="8349" y="10210"/>
                </a:lnTo>
                <a:lnTo>
                  <a:pt x="7928" y="9369"/>
                </a:lnTo>
                <a:lnTo>
                  <a:pt x="7508" y="8469"/>
                </a:lnTo>
                <a:lnTo>
                  <a:pt x="7208" y="7568"/>
                </a:lnTo>
                <a:lnTo>
                  <a:pt x="6907" y="6607"/>
                </a:lnTo>
                <a:lnTo>
                  <a:pt x="6727" y="5706"/>
                </a:lnTo>
                <a:lnTo>
                  <a:pt x="6667" y="5166"/>
                </a:lnTo>
                <a:lnTo>
                  <a:pt x="6607" y="4625"/>
                </a:lnTo>
                <a:lnTo>
                  <a:pt x="6607" y="3544"/>
                </a:lnTo>
                <a:lnTo>
                  <a:pt x="6847" y="3364"/>
                </a:lnTo>
                <a:lnTo>
                  <a:pt x="7027" y="3124"/>
                </a:lnTo>
                <a:lnTo>
                  <a:pt x="7148" y="2943"/>
                </a:lnTo>
                <a:lnTo>
                  <a:pt x="7268" y="2703"/>
                </a:lnTo>
                <a:lnTo>
                  <a:pt x="7388" y="2343"/>
                </a:lnTo>
                <a:lnTo>
                  <a:pt x="7388" y="1983"/>
                </a:lnTo>
                <a:lnTo>
                  <a:pt x="7328" y="1502"/>
                </a:lnTo>
                <a:lnTo>
                  <a:pt x="7148" y="1022"/>
                </a:lnTo>
                <a:lnTo>
                  <a:pt x="6967" y="721"/>
                </a:lnTo>
                <a:lnTo>
                  <a:pt x="6667" y="481"/>
                </a:lnTo>
                <a:lnTo>
                  <a:pt x="6367" y="301"/>
                </a:lnTo>
                <a:lnTo>
                  <a:pt x="6007" y="181"/>
                </a:lnTo>
                <a:lnTo>
                  <a:pt x="5826" y="61"/>
                </a:lnTo>
                <a:lnTo>
                  <a:pt x="5406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85175" y="1357834"/>
            <a:ext cx="593718" cy="585721"/>
          </a:xfrm>
          <a:custGeom>
            <a:avLst/>
            <a:gdLst/>
            <a:ahLst/>
            <a:cxnLst/>
            <a:rect l="l" t="t" r="r" b="b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-5980575" flipH="1">
            <a:off x="1895115" y="2354641"/>
            <a:ext cx="308215" cy="1104565"/>
          </a:xfrm>
          <a:custGeom>
            <a:avLst/>
            <a:gdLst/>
            <a:ahLst/>
            <a:cxnLst/>
            <a:rect l="l" t="t" r="r" b="b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5765632" flipH="1">
            <a:off x="6708220" y="3190507"/>
            <a:ext cx="374902" cy="981337"/>
          </a:xfrm>
          <a:custGeom>
            <a:avLst/>
            <a:gdLst/>
            <a:ahLst/>
            <a:cxnLst/>
            <a:rect l="l" t="t" r="r" b="b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2509225" y="873600"/>
            <a:ext cx="4125600" cy="3396300"/>
          </a:xfrm>
          <a:prstGeom prst="rect">
            <a:avLst/>
          </a:prstGeom>
          <a:solidFill>
            <a:srgbClr val="CE2F1C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2635749" y="994500"/>
            <a:ext cx="3872400" cy="31545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ot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2635750" y="994500"/>
            <a:ext cx="3872400" cy="31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-2593752" flipH="1">
            <a:off x="4194025" y="3851033"/>
            <a:ext cx="908350" cy="800253"/>
          </a:xfrm>
          <a:custGeom>
            <a:avLst/>
            <a:gdLst/>
            <a:ahLst/>
            <a:cxnLst/>
            <a:rect l="l" t="t" r="r" b="b"/>
            <a:pathLst>
              <a:path w="36335" h="32011" extrusionOk="0">
                <a:moveTo>
                  <a:pt x="33392" y="2222"/>
                </a:moveTo>
                <a:lnTo>
                  <a:pt x="33452" y="2282"/>
                </a:lnTo>
                <a:lnTo>
                  <a:pt x="33392" y="2342"/>
                </a:lnTo>
                <a:lnTo>
                  <a:pt x="33031" y="2823"/>
                </a:lnTo>
                <a:lnTo>
                  <a:pt x="32551" y="3183"/>
                </a:lnTo>
                <a:lnTo>
                  <a:pt x="31530" y="3904"/>
                </a:lnTo>
                <a:lnTo>
                  <a:pt x="29728" y="5465"/>
                </a:lnTo>
                <a:lnTo>
                  <a:pt x="28707" y="6306"/>
                </a:lnTo>
                <a:lnTo>
                  <a:pt x="27746" y="7207"/>
                </a:lnTo>
                <a:lnTo>
                  <a:pt x="26845" y="8108"/>
                </a:lnTo>
                <a:lnTo>
                  <a:pt x="25945" y="9069"/>
                </a:lnTo>
                <a:lnTo>
                  <a:pt x="24263" y="10930"/>
                </a:lnTo>
                <a:lnTo>
                  <a:pt x="22762" y="12912"/>
                </a:lnTo>
                <a:lnTo>
                  <a:pt x="21981" y="13993"/>
                </a:lnTo>
                <a:lnTo>
                  <a:pt x="21260" y="15074"/>
                </a:lnTo>
                <a:lnTo>
                  <a:pt x="20660" y="16035"/>
                </a:lnTo>
                <a:lnTo>
                  <a:pt x="20359" y="16516"/>
                </a:lnTo>
                <a:lnTo>
                  <a:pt x="20179" y="16756"/>
                </a:lnTo>
                <a:lnTo>
                  <a:pt x="19939" y="16936"/>
                </a:lnTo>
                <a:lnTo>
                  <a:pt x="19639" y="16936"/>
                </a:lnTo>
                <a:lnTo>
                  <a:pt x="19518" y="16816"/>
                </a:lnTo>
                <a:lnTo>
                  <a:pt x="19458" y="16636"/>
                </a:lnTo>
                <a:lnTo>
                  <a:pt x="19518" y="16336"/>
                </a:lnTo>
                <a:lnTo>
                  <a:pt x="19639" y="16095"/>
                </a:lnTo>
                <a:lnTo>
                  <a:pt x="19939" y="15555"/>
                </a:lnTo>
                <a:lnTo>
                  <a:pt x="20599" y="14534"/>
                </a:lnTo>
                <a:lnTo>
                  <a:pt x="21320" y="13513"/>
                </a:lnTo>
                <a:lnTo>
                  <a:pt x="22041" y="12492"/>
                </a:lnTo>
                <a:lnTo>
                  <a:pt x="22822" y="11471"/>
                </a:lnTo>
                <a:lnTo>
                  <a:pt x="23662" y="10450"/>
                </a:lnTo>
                <a:lnTo>
                  <a:pt x="24503" y="9489"/>
                </a:lnTo>
                <a:lnTo>
                  <a:pt x="25404" y="8528"/>
                </a:lnTo>
                <a:lnTo>
                  <a:pt x="27206" y="6726"/>
                </a:lnTo>
                <a:lnTo>
                  <a:pt x="28167" y="5886"/>
                </a:lnTo>
                <a:lnTo>
                  <a:pt x="29128" y="5045"/>
                </a:lnTo>
                <a:lnTo>
                  <a:pt x="30088" y="4264"/>
                </a:lnTo>
                <a:lnTo>
                  <a:pt x="31109" y="3543"/>
                </a:lnTo>
                <a:lnTo>
                  <a:pt x="32130" y="2763"/>
                </a:lnTo>
                <a:lnTo>
                  <a:pt x="32731" y="2462"/>
                </a:lnTo>
                <a:lnTo>
                  <a:pt x="33271" y="2222"/>
                </a:lnTo>
                <a:close/>
                <a:moveTo>
                  <a:pt x="16035" y="17417"/>
                </a:moveTo>
                <a:lnTo>
                  <a:pt x="16155" y="17477"/>
                </a:lnTo>
                <a:lnTo>
                  <a:pt x="16215" y="17597"/>
                </a:lnTo>
                <a:lnTo>
                  <a:pt x="16335" y="17717"/>
                </a:lnTo>
                <a:lnTo>
                  <a:pt x="16335" y="17837"/>
                </a:lnTo>
                <a:lnTo>
                  <a:pt x="16335" y="18017"/>
                </a:lnTo>
                <a:lnTo>
                  <a:pt x="16335" y="18137"/>
                </a:lnTo>
                <a:lnTo>
                  <a:pt x="16215" y="18257"/>
                </a:lnTo>
                <a:lnTo>
                  <a:pt x="16155" y="18317"/>
                </a:lnTo>
                <a:lnTo>
                  <a:pt x="15855" y="18437"/>
                </a:lnTo>
                <a:lnTo>
                  <a:pt x="15735" y="18377"/>
                </a:lnTo>
                <a:lnTo>
                  <a:pt x="15615" y="18377"/>
                </a:lnTo>
                <a:lnTo>
                  <a:pt x="15615" y="18317"/>
                </a:lnTo>
                <a:lnTo>
                  <a:pt x="15435" y="18197"/>
                </a:lnTo>
                <a:lnTo>
                  <a:pt x="15375" y="17957"/>
                </a:lnTo>
                <a:lnTo>
                  <a:pt x="15375" y="17777"/>
                </a:lnTo>
                <a:lnTo>
                  <a:pt x="15495" y="17597"/>
                </a:lnTo>
                <a:lnTo>
                  <a:pt x="15495" y="17537"/>
                </a:lnTo>
                <a:lnTo>
                  <a:pt x="15615" y="17477"/>
                </a:lnTo>
                <a:lnTo>
                  <a:pt x="15735" y="17417"/>
                </a:lnTo>
                <a:close/>
                <a:moveTo>
                  <a:pt x="20479" y="21200"/>
                </a:moveTo>
                <a:lnTo>
                  <a:pt x="20840" y="21260"/>
                </a:lnTo>
                <a:lnTo>
                  <a:pt x="21080" y="21440"/>
                </a:lnTo>
                <a:lnTo>
                  <a:pt x="21260" y="21741"/>
                </a:lnTo>
                <a:lnTo>
                  <a:pt x="21320" y="22041"/>
                </a:lnTo>
                <a:lnTo>
                  <a:pt x="21320" y="22221"/>
                </a:lnTo>
                <a:lnTo>
                  <a:pt x="21260" y="22401"/>
                </a:lnTo>
                <a:lnTo>
                  <a:pt x="21080" y="22641"/>
                </a:lnTo>
                <a:lnTo>
                  <a:pt x="20780" y="22822"/>
                </a:lnTo>
                <a:lnTo>
                  <a:pt x="20479" y="22882"/>
                </a:lnTo>
                <a:lnTo>
                  <a:pt x="20179" y="22822"/>
                </a:lnTo>
                <a:lnTo>
                  <a:pt x="19879" y="22641"/>
                </a:lnTo>
                <a:lnTo>
                  <a:pt x="19699" y="22401"/>
                </a:lnTo>
                <a:lnTo>
                  <a:pt x="19639" y="22041"/>
                </a:lnTo>
                <a:lnTo>
                  <a:pt x="19639" y="21921"/>
                </a:lnTo>
                <a:lnTo>
                  <a:pt x="19699" y="21741"/>
                </a:lnTo>
                <a:lnTo>
                  <a:pt x="19879" y="21440"/>
                </a:lnTo>
                <a:lnTo>
                  <a:pt x="20179" y="21260"/>
                </a:lnTo>
                <a:lnTo>
                  <a:pt x="20479" y="21200"/>
                </a:lnTo>
                <a:close/>
                <a:moveTo>
                  <a:pt x="15855" y="21921"/>
                </a:moveTo>
                <a:lnTo>
                  <a:pt x="16035" y="21981"/>
                </a:lnTo>
                <a:lnTo>
                  <a:pt x="16215" y="22101"/>
                </a:lnTo>
                <a:lnTo>
                  <a:pt x="16335" y="22281"/>
                </a:lnTo>
                <a:lnTo>
                  <a:pt x="16395" y="22461"/>
                </a:lnTo>
                <a:lnTo>
                  <a:pt x="16335" y="22702"/>
                </a:lnTo>
                <a:lnTo>
                  <a:pt x="16215" y="22882"/>
                </a:lnTo>
                <a:lnTo>
                  <a:pt x="16035" y="23002"/>
                </a:lnTo>
                <a:lnTo>
                  <a:pt x="15855" y="23062"/>
                </a:lnTo>
                <a:lnTo>
                  <a:pt x="15615" y="23002"/>
                </a:lnTo>
                <a:lnTo>
                  <a:pt x="15435" y="22882"/>
                </a:lnTo>
                <a:lnTo>
                  <a:pt x="15314" y="22702"/>
                </a:lnTo>
                <a:lnTo>
                  <a:pt x="15254" y="22461"/>
                </a:lnTo>
                <a:lnTo>
                  <a:pt x="15314" y="22281"/>
                </a:lnTo>
                <a:lnTo>
                  <a:pt x="15435" y="22101"/>
                </a:lnTo>
                <a:lnTo>
                  <a:pt x="15615" y="21981"/>
                </a:lnTo>
                <a:lnTo>
                  <a:pt x="15855" y="21921"/>
                </a:lnTo>
                <a:close/>
                <a:moveTo>
                  <a:pt x="25764" y="0"/>
                </a:moveTo>
                <a:lnTo>
                  <a:pt x="25704" y="60"/>
                </a:lnTo>
                <a:lnTo>
                  <a:pt x="25584" y="300"/>
                </a:lnTo>
                <a:lnTo>
                  <a:pt x="25524" y="481"/>
                </a:lnTo>
                <a:lnTo>
                  <a:pt x="25344" y="300"/>
                </a:lnTo>
                <a:lnTo>
                  <a:pt x="25284" y="300"/>
                </a:lnTo>
                <a:lnTo>
                  <a:pt x="25224" y="360"/>
                </a:lnTo>
                <a:lnTo>
                  <a:pt x="24984" y="1021"/>
                </a:lnTo>
                <a:lnTo>
                  <a:pt x="24924" y="1381"/>
                </a:lnTo>
                <a:lnTo>
                  <a:pt x="24803" y="1682"/>
                </a:lnTo>
                <a:lnTo>
                  <a:pt x="24563" y="1982"/>
                </a:lnTo>
                <a:lnTo>
                  <a:pt x="24323" y="2282"/>
                </a:lnTo>
                <a:lnTo>
                  <a:pt x="24083" y="2523"/>
                </a:lnTo>
                <a:lnTo>
                  <a:pt x="23782" y="2763"/>
                </a:lnTo>
                <a:lnTo>
                  <a:pt x="23422" y="3003"/>
                </a:lnTo>
                <a:lnTo>
                  <a:pt x="23062" y="3123"/>
                </a:lnTo>
                <a:lnTo>
                  <a:pt x="22221" y="3363"/>
                </a:lnTo>
                <a:lnTo>
                  <a:pt x="21440" y="3483"/>
                </a:lnTo>
                <a:lnTo>
                  <a:pt x="20599" y="3604"/>
                </a:lnTo>
                <a:lnTo>
                  <a:pt x="20479" y="3664"/>
                </a:lnTo>
                <a:lnTo>
                  <a:pt x="20359" y="3724"/>
                </a:lnTo>
                <a:lnTo>
                  <a:pt x="20179" y="3844"/>
                </a:lnTo>
                <a:lnTo>
                  <a:pt x="20179" y="3964"/>
                </a:lnTo>
                <a:lnTo>
                  <a:pt x="20239" y="4384"/>
                </a:lnTo>
                <a:lnTo>
                  <a:pt x="20359" y="4745"/>
                </a:lnTo>
                <a:lnTo>
                  <a:pt x="20479" y="5165"/>
                </a:lnTo>
                <a:lnTo>
                  <a:pt x="20539" y="5525"/>
                </a:lnTo>
                <a:lnTo>
                  <a:pt x="20539" y="6066"/>
                </a:lnTo>
                <a:lnTo>
                  <a:pt x="20419" y="6546"/>
                </a:lnTo>
                <a:lnTo>
                  <a:pt x="20239" y="7027"/>
                </a:lnTo>
                <a:lnTo>
                  <a:pt x="19939" y="7447"/>
                </a:lnTo>
                <a:lnTo>
                  <a:pt x="19639" y="7747"/>
                </a:lnTo>
                <a:lnTo>
                  <a:pt x="19218" y="7988"/>
                </a:lnTo>
                <a:lnTo>
                  <a:pt x="18858" y="8228"/>
                </a:lnTo>
                <a:lnTo>
                  <a:pt x="18437" y="8348"/>
                </a:lnTo>
                <a:lnTo>
                  <a:pt x="17837" y="8468"/>
                </a:lnTo>
                <a:lnTo>
                  <a:pt x="17597" y="8528"/>
                </a:lnTo>
                <a:lnTo>
                  <a:pt x="17356" y="8648"/>
                </a:lnTo>
                <a:lnTo>
                  <a:pt x="17176" y="8708"/>
                </a:lnTo>
                <a:lnTo>
                  <a:pt x="17056" y="8828"/>
                </a:lnTo>
                <a:lnTo>
                  <a:pt x="16996" y="8949"/>
                </a:lnTo>
                <a:lnTo>
                  <a:pt x="17056" y="9129"/>
                </a:lnTo>
                <a:lnTo>
                  <a:pt x="17236" y="9429"/>
                </a:lnTo>
                <a:lnTo>
                  <a:pt x="17416" y="9729"/>
                </a:lnTo>
                <a:lnTo>
                  <a:pt x="17657" y="9970"/>
                </a:lnTo>
                <a:lnTo>
                  <a:pt x="17837" y="10270"/>
                </a:lnTo>
                <a:lnTo>
                  <a:pt x="18017" y="10630"/>
                </a:lnTo>
                <a:lnTo>
                  <a:pt x="18137" y="11051"/>
                </a:lnTo>
                <a:lnTo>
                  <a:pt x="18197" y="11411"/>
                </a:lnTo>
                <a:lnTo>
                  <a:pt x="18197" y="11831"/>
                </a:lnTo>
                <a:lnTo>
                  <a:pt x="18137" y="12252"/>
                </a:lnTo>
                <a:lnTo>
                  <a:pt x="18077" y="12552"/>
                </a:lnTo>
                <a:lnTo>
                  <a:pt x="17897" y="12912"/>
                </a:lnTo>
                <a:lnTo>
                  <a:pt x="17777" y="13213"/>
                </a:lnTo>
                <a:lnTo>
                  <a:pt x="17356" y="13753"/>
                </a:lnTo>
                <a:lnTo>
                  <a:pt x="16876" y="14354"/>
                </a:lnTo>
                <a:lnTo>
                  <a:pt x="16876" y="14294"/>
                </a:lnTo>
                <a:lnTo>
                  <a:pt x="16756" y="14294"/>
                </a:lnTo>
                <a:lnTo>
                  <a:pt x="16636" y="14354"/>
                </a:lnTo>
                <a:lnTo>
                  <a:pt x="16576" y="14414"/>
                </a:lnTo>
                <a:lnTo>
                  <a:pt x="16576" y="14534"/>
                </a:lnTo>
                <a:lnTo>
                  <a:pt x="16936" y="15255"/>
                </a:lnTo>
                <a:lnTo>
                  <a:pt x="17056" y="15615"/>
                </a:lnTo>
                <a:lnTo>
                  <a:pt x="17176" y="16035"/>
                </a:lnTo>
                <a:lnTo>
                  <a:pt x="17176" y="16336"/>
                </a:lnTo>
                <a:lnTo>
                  <a:pt x="17176" y="16696"/>
                </a:lnTo>
                <a:lnTo>
                  <a:pt x="16816" y="16576"/>
                </a:lnTo>
                <a:lnTo>
                  <a:pt x="16456" y="16456"/>
                </a:lnTo>
                <a:lnTo>
                  <a:pt x="16095" y="16396"/>
                </a:lnTo>
                <a:lnTo>
                  <a:pt x="15735" y="16336"/>
                </a:lnTo>
                <a:lnTo>
                  <a:pt x="15375" y="16396"/>
                </a:lnTo>
                <a:lnTo>
                  <a:pt x="15014" y="16456"/>
                </a:lnTo>
                <a:lnTo>
                  <a:pt x="14654" y="16576"/>
                </a:lnTo>
                <a:lnTo>
                  <a:pt x="14354" y="16816"/>
                </a:lnTo>
                <a:lnTo>
                  <a:pt x="14053" y="16996"/>
                </a:lnTo>
                <a:lnTo>
                  <a:pt x="13813" y="17236"/>
                </a:lnTo>
                <a:lnTo>
                  <a:pt x="13573" y="17537"/>
                </a:lnTo>
                <a:lnTo>
                  <a:pt x="13393" y="17777"/>
                </a:lnTo>
                <a:lnTo>
                  <a:pt x="13273" y="18077"/>
                </a:lnTo>
                <a:lnTo>
                  <a:pt x="13152" y="18437"/>
                </a:lnTo>
                <a:lnTo>
                  <a:pt x="13092" y="18738"/>
                </a:lnTo>
                <a:lnTo>
                  <a:pt x="13032" y="19098"/>
                </a:lnTo>
                <a:lnTo>
                  <a:pt x="13092" y="19458"/>
                </a:lnTo>
                <a:lnTo>
                  <a:pt x="13152" y="19879"/>
                </a:lnTo>
                <a:lnTo>
                  <a:pt x="13333" y="20239"/>
                </a:lnTo>
                <a:lnTo>
                  <a:pt x="13513" y="20539"/>
                </a:lnTo>
                <a:lnTo>
                  <a:pt x="12672" y="20720"/>
                </a:lnTo>
                <a:lnTo>
                  <a:pt x="12312" y="20780"/>
                </a:lnTo>
                <a:lnTo>
                  <a:pt x="11891" y="20840"/>
                </a:lnTo>
                <a:lnTo>
                  <a:pt x="11171" y="20840"/>
                </a:lnTo>
                <a:lnTo>
                  <a:pt x="10510" y="20720"/>
                </a:lnTo>
                <a:lnTo>
                  <a:pt x="9849" y="20539"/>
                </a:lnTo>
                <a:lnTo>
                  <a:pt x="9189" y="20299"/>
                </a:lnTo>
                <a:lnTo>
                  <a:pt x="8948" y="20239"/>
                </a:lnTo>
                <a:lnTo>
                  <a:pt x="8708" y="20359"/>
                </a:lnTo>
                <a:lnTo>
                  <a:pt x="8588" y="20539"/>
                </a:lnTo>
                <a:lnTo>
                  <a:pt x="8588" y="20600"/>
                </a:lnTo>
                <a:lnTo>
                  <a:pt x="8588" y="20780"/>
                </a:lnTo>
                <a:lnTo>
                  <a:pt x="8648" y="21140"/>
                </a:lnTo>
                <a:lnTo>
                  <a:pt x="8648" y="21560"/>
                </a:lnTo>
                <a:lnTo>
                  <a:pt x="8588" y="21921"/>
                </a:lnTo>
                <a:lnTo>
                  <a:pt x="8408" y="22281"/>
                </a:lnTo>
                <a:lnTo>
                  <a:pt x="8168" y="22641"/>
                </a:lnTo>
                <a:lnTo>
                  <a:pt x="7867" y="22882"/>
                </a:lnTo>
                <a:lnTo>
                  <a:pt x="7507" y="23122"/>
                </a:lnTo>
                <a:lnTo>
                  <a:pt x="7147" y="23302"/>
                </a:lnTo>
                <a:lnTo>
                  <a:pt x="6786" y="23422"/>
                </a:lnTo>
                <a:lnTo>
                  <a:pt x="6366" y="23542"/>
                </a:lnTo>
                <a:lnTo>
                  <a:pt x="5585" y="23602"/>
                </a:lnTo>
                <a:lnTo>
                  <a:pt x="4744" y="23542"/>
                </a:lnTo>
                <a:lnTo>
                  <a:pt x="3964" y="23482"/>
                </a:lnTo>
                <a:lnTo>
                  <a:pt x="3844" y="23542"/>
                </a:lnTo>
                <a:lnTo>
                  <a:pt x="3663" y="23602"/>
                </a:lnTo>
                <a:lnTo>
                  <a:pt x="3603" y="23662"/>
                </a:lnTo>
                <a:lnTo>
                  <a:pt x="3483" y="23783"/>
                </a:lnTo>
                <a:lnTo>
                  <a:pt x="3483" y="23963"/>
                </a:lnTo>
                <a:lnTo>
                  <a:pt x="3483" y="24083"/>
                </a:lnTo>
                <a:lnTo>
                  <a:pt x="3543" y="24263"/>
                </a:lnTo>
                <a:lnTo>
                  <a:pt x="3603" y="24383"/>
                </a:lnTo>
                <a:lnTo>
                  <a:pt x="3964" y="24743"/>
                </a:lnTo>
                <a:lnTo>
                  <a:pt x="4144" y="25104"/>
                </a:lnTo>
                <a:lnTo>
                  <a:pt x="4264" y="25524"/>
                </a:lnTo>
                <a:lnTo>
                  <a:pt x="4264" y="26005"/>
                </a:lnTo>
                <a:lnTo>
                  <a:pt x="4204" y="26425"/>
                </a:lnTo>
                <a:lnTo>
                  <a:pt x="4024" y="26905"/>
                </a:lnTo>
                <a:lnTo>
                  <a:pt x="3784" y="27266"/>
                </a:lnTo>
                <a:lnTo>
                  <a:pt x="3483" y="27626"/>
                </a:lnTo>
                <a:lnTo>
                  <a:pt x="3123" y="27986"/>
                </a:lnTo>
                <a:lnTo>
                  <a:pt x="2763" y="28287"/>
                </a:lnTo>
                <a:lnTo>
                  <a:pt x="2342" y="28527"/>
                </a:lnTo>
                <a:lnTo>
                  <a:pt x="1922" y="28707"/>
                </a:lnTo>
                <a:lnTo>
                  <a:pt x="1081" y="29067"/>
                </a:lnTo>
                <a:lnTo>
                  <a:pt x="240" y="29488"/>
                </a:lnTo>
                <a:lnTo>
                  <a:pt x="60" y="29668"/>
                </a:lnTo>
                <a:lnTo>
                  <a:pt x="0" y="29908"/>
                </a:lnTo>
                <a:lnTo>
                  <a:pt x="60" y="30088"/>
                </a:lnTo>
                <a:lnTo>
                  <a:pt x="180" y="30269"/>
                </a:lnTo>
                <a:lnTo>
                  <a:pt x="120" y="30389"/>
                </a:lnTo>
                <a:lnTo>
                  <a:pt x="60" y="30569"/>
                </a:lnTo>
                <a:lnTo>
                  <a:pt x="120" y="30689"/>
                </a:lnTo>
                <a:lnTo>
                  <a:pt x="180" y="30809"/>
                </a:lnTo>
                <a:lnTo>
                  <a:pt x="300" y="30869"/>
                </a:lnTo>
                <a:lnTo>
                  <a:pt x="420" y="30929"/>
                </a:lnTo>
                <a:lnTo>
                  <a:pt x="541" y="30929"/>
                </a:lnTo>
                <a:lnTo>
                  <a:pt x="721" y="30869"/>
                </a:lnTo>
                <a:lnTo>
                  <a:pt x="1441" y="30569"/>
                </a:lnTo>
                <a:lnTo>
                  <a:pt x="2222" y="30329"/>
                </a:lnTo>
                <a:lnTo>
                  <a:pt x="2582" y="30209"/>
                </a:lnTo>
                <a:lnTo>
                  <a:pt x="3003" y="30209"/>
                </a:lnTo>
                <a:lnTo>
                  <a:pt x="3363" y="30149"/>
                </a:lnTo>
                <a:lnTo>
                  <a:pt x="3784" y="30209"/>
                </a:lnTo>
                <a:lnTo>
                  <a:pt x="4204" y="30269"/>
                </a:lnTo>
                <a:lnTo>
                  <a:pt x="4624" y="30389"/>
                </a:lnTo>
                <a:lnTo>
                  <a:pt x="4985" y="30509"/>
                </a:lnTo>
                <a:lnTo>
                  <a:pt x="5405" y="30689"/>
                </a:lnTo>
                <a:lnTo>
                  <a:pt x="5705" y="30869"/>
                </a:lnTo>
                <a:lnTo>
                  <a:pt x="6066" y="31169"/>
                </a:lnTo>
                <a:lnTo>
                  <a:pt x="6366" y="31410"/>
                </a:lnTo>
                <a:lnTo>
                  <a:pt x="6606" y="31710"/>
                </a:lnTo>
                <a:lnTo>
                  <a:pt x="6786" y="31890"/>
                </a:lnTo>
                <a:lnTo>
                  <a:pt x="6907" y="31950"/>
                </a:lnTo>
                <a:lnTo>
                  <a:pt x="7087" y="32010"/>
                </a:lnTo>
                <a:lnTo>
                  <a:pt x="7447" y="32010"/>
                </a:lnTo>
                <a:lnTo>
                  <a:pt x="7567" y="31890"/>
                </a:lnTo>
                <a:lnTo>
                  <a:pt x="7687" y="31770"/>
                </a:lnTo>
                <a:lnTo>
                  <a:pt x="7807" y="31590"/>
                </a:lnTo>
                <a:lnTo>
                  <a:pt x="7927" y="31169"/>
                </a:lnTo>
                <a:lnTo>
                  <a:pt x="8108" y="30809"/>
                </a:lnTo>
                <a:lnTo>
                  <a:pt x="8348" y="30449"/>
                </a:lnTo>
                <a:lnTo>
                  <a:pt x="8588" y="30149"/>
                </a:lnTo>
                <a:lnTo>
                  <a:pt x="8888" y="29848"/>
                </a:lnTo>
                <a:lnTo>
                  <a:pt x="9189" y="29608"/>
                </a:lnTo>
                <a:lnTo>
                  <a:pt x="9489" y="29368"/>
                </a:lnTo>
                <a:lnTo>
                  <a:pt x="9849" y="29188"/>
                </a:lnTo>
                <a:lnTo>
                  <a:pt x="10210" y="29067"/>
                </a:lnTo>
                <a:lnTo>
                  <a:pt x="10570" y="28947"/>
                </a:lnTo>
                <a:lnTo>
                  <a:pt x="10930" y="28887"/>
                </a:lnTo>
                <a:lnTo>
                  <a:pt x="11771" y="28887"/>
                </a:lnTo>
                <a:lnTo>
                  <a:pt x="12192" y="28947"/>
                </a:lnTo>
                <a:lnTo>
                  <a:pt x="12552" y="29067"/>
                </a:lnTo>
                <a:lnTo>
                  <a:pt x="12972" y="29248"/>
                </a:lnTo>
                <a:lnTo>
                  <a:pt x="13212" y="29308"/>
                </a:lnTo>
                <a:lnTo>
                  <a:pt x="13453" y="29248"/>
                </a:lnTo>
                <a:lnTo>
                  <a:pt x="13633" y="29128"/>
                </a:lnTo>
                <a:lnTo>
                  <a:pt x="13753" y="29007"/>
                </a:lnTo>
                <a:lnTo>
                  <a:pt x="13813" y="28827"/>
                </a:lnTo>
                <a:lnTo>
                  <a:pt x="13813" y="28587"/>
                </a:lnTo>
                <a:lnTo>
                  <a:pt x="13753" y="28407"/>
                </a:lnTo>
                <a:lnTo>
                  <a:pt x="13573" y="28227"/>
                </a:lnTo>
                <a:lnTo>
                  <a:pt x="13273" y="28047"/>
                </a:lnTo>
                <a:lnTo>
                  <a:pt x="13032" y="27806"/>
                </a:lnTo>
                <a:lnTo>
                  <a:pt x="12852" y="27506"/>
                </a:lnTo>
                <a:lnTo>
                  <a:pt x="12732" y="27206"/>
                </a:lnTo>
                <a:lnTo>
                  <a:pt x="12672" y="26905"/>
                </a:lnTo>
                <a:lnTo>
                  <a:pt x="12612" y="26545"/>
                </a:lnTo>
                <a:lnTo>
                  <a:pt x="12672" y="26245"/>
                </a:lnTo>
                <a:lnTo>
                  <a:pt x="12792" y="25884"/>
                </a:lnTo>
                <a:lnTo>
                  <a:pt x="12912" y="25704"/>
                </a:lnTo>
                <a:lnTo>
                  <a:pt x="13092" y="25464"/>
                </a:lnTo>
                <a:lnTo>
                  <a:pt x="13453" y="25224"/>
                </a:lnTo>
                <a:lnTo>
                  <a:pt x="14354" y="24743"/>
                </a:lnTo>
                <a:lnTo>
                  <a:pt x="14594" y="24924"/>
                </a:lnTo>
                <a:lnTo>
                  <a:pt x="14834" y="24984"/>
                </a:lnTo>
                <a:lnTo>
                  <a:pt x="15134" y="25104"/>
                </a:lnTo>
                <a:lnTo>
                  <a:pt x="15435" y="25104"/>
                </a:lnTo>
                <a:lnTo>
                  <a:pt x="15795" y="25044"/>
                </a:lnTo>
                <a:lnTo>
                  <a:pt x="16155" y="24924"/>
                </a:lnTo>
                <a:lnTo>
                  <a:pt x="16516" y="24803"/>
                </a:lnTo>
                <a:lnTo>
                  <a:pt x="16756" y="24563"/>
                </a:lnTo>
                <a:lnTo>
                  <a:pt x="16996" y="24323"/>
                </a:lnTo>
                <a:lnTo>
                  <a:pt x="17116" y="24083"/>
                </a:lnTo>
                <a:lnTo>
                  <a:pt x="17296" y="24383"/>
                </a:lnTo>
                <a:lnTo>
                  <a:pt x="17537" y="24683"/>
                </a:lnTo>
                <a:lnTo>
                  <a:pt x="17777" y="24984"/>
                </a:lnTo>
                <a:lnTo>
                  <a:pt x="18077" y="25224"/>
                </a:lnTo>
                <a:lnTo>
                  <a:pt x="18437" y="25404"/>
                </a:lnTo>
                <a:lnTo>
                  <a:pt x="18798" y="25524"/>
                </a:lnTo>
                <a:lnTo>
                  <a:pt x="19158" y="25644"/>
                </a:lnTo>
                <a:lnTo>
                  <a:pt x="19939" y="25644"/>
                </a:lnTo>
                <a:lnTo>
                  <a:pt x="20299" y="25584"/>
                </a:lnTo>
                <a:lnTo>
                  <a:pt x="20660" y="25464"/>
                </a:lnTo>
                <a:lnTo>
                  <a:pt x="21020" y="25344"/>
                </a:lnTo>
                <a:lnTo>
                  <a:pt x="21380" y="25104"/>
                </a:lnTo>
                <a:lnTo>
                  <a:pt x="21680" y="24864"/>
                </a:lnTo>
                <a:lnTo>
                  <a:pt x="21981" y="24623"/>
                </a:lnTo>
                <a:lnTo>
                  <a:pt x="22221" y="24263"/>
                </a:lnTo>
                <a:lnTo>
                  <a:pt x="22401" y="23843"/>
                </a:lnTo>
                <a:lnTo>
                  <a:pt x="22581" y="23362"/>
                </a:lnTo>
                <a:lnTo>
                  <a:pt x="22641" y="22882"/>
                </a:lnTo>
                <a:lnTo>
                  <a:pt x="22581" y="22401"/>
                </a:lnTo>
                <a:lnTo>
                  <a:pt x="22461" y="21921"/>
                </a:lnTo>
                <a:lnTo>
                  <a:pt x="22281" y="21440"/>
                </a:lnTo>
                <a:lnTo>
                  <a:pt x="22041" y="21020"/>
                </a:lnTo>
                <a:lnTo>
                  <a:pt x="21680" y="20660"/>
                </a:lnTo>
                <a:lnTo>
                  <a:pt x="21260" y="20359"/>
                </a:lnTo>
                <a:lnTo>
                  <a:pt x="20780" y="20119"/>
                </a:lnTo>
                <a:lnTo>
                  <a:pt x="20840" y="20059"/>
                </a:lnTo>
                <a:lnTo>
                  <a:pt x="20900" y="19639"/>
                </a:lnTo>
                <a:lnTo>
                  <a:pt x="20900" y="19218"/>
                </a:lnTo>
                <a:lnTo>
                  <a:pt x="21260" y="18798"/>
                </a:lnTo>
                <a:lnTo>
                  <a:pt x="21440" y="18618"/>
                </a:lnTo>
                <a:lnTo>
                  <a:pt x="21680" y="18498"/>
                </a:lnTo>
                <a:lnTo>
                  <a:pt x="22041" y="18317"/>
                </a:lnTo>
                <a:lnTo>
                  <a:pt x="22341" y="18257"/>
                </a:lnTo>
                <a:lnTo>
                  <a:pt x="23062" y="18077"/>
                </a:lnTo>
                <a:lnTo>
                  <a:pt x="23182" y="18137"/>
                </a:lnTo>
                <a:lnTo>
                  <a:pt x="23242" y="18137"/>
                </a:lnTo>
                <a:lnTo>
                  <a:pt x="23302" y="18077"/>
                </a:lnTo>
                <a:lnTo>
                  <a:pt x="23903" y="17296"/>
                </a:lnTo>
                <a:lnTo>
                  <a:pt x="24503" y="16576"/>
                </a:lnTo>
                <a:lnTo>
                  <a:pt x="24863" y="16215"/>
                </a:lnTo>
                <a:lnTo>
                  <a:pt x="25224" y="15915"/>
                </a:lnTo>
                <a:lnTo>
                  <a:pt x="25644" y="15675"/>
                </a:lnTo>
                <a:lnTo>
                  <a:pt x="26125" y="15495"/>
                </a:lnTo>
                <a:lnTo>
                  <a:pt x="26665" y="15375"/>
                </a:lnTo>
                <a:lnTo>
                  <a:pt x="27266" y="15375"/>
                </a:lnTo>
                <a:lnTo>
                  <a:pt x="27866" y="15435"/>
                </a:lnTo>
                <a:lnTo>
                  <a:pt x="28167" y="15495"/>
                </a:lnTo>
                <a:lnTo>
                  <a:pt x="28467" y="15495"/>
                </a:lnTo>
                <a:lnTo>
                  <a:pt x="28647" y="15435"/>
                </a:lnTo>
                <a:lnTo>
                  <a:pt x="28707" y="15555"/>
                </a:lnTo>
                <a:lnTo>
                  <a:pt x="28827" y="15675"/>
                </a:lnTo>
                <a:lnTo>
                  <a:pt x="29067" y="15675"/>
                </a:lnTo>
                <a:lnTo>
                  <a:pt x="29188" y="15615"/>
                </a:lnTo>
                <a:lnTo>
                  <a:pt x="29248" y="15375"/>
                </a:lnTo>
                <a:lnTo>
                  <a:pt x="29308" y="14954"/>
                </a:lnTo>
                <a:lnTo>
                  <a:pt x="29248" y="14534"/>
                </a:lnTo>
                <a:lnTo>
                  <a:pt x="29248" y="14053"/>
                </a:lnTo>
                <a:lnTo>
                  <a:pt x="29308" y="13633"/>
                </a:lnTo>
                <a:lnTo>
                  <a:pt x="29428" y="13153"/>
                </a:lnTo>
                <a:lnTo>
                  <a:pt x="29608" y="12732"/>
                </a:lnTo>
                <a:lnTo>
                  <a:pt x="29908" y="12312"/>
                </a:lnTo>
                <a:lnTo>
                  <a:pt x="30209" y="12011"/>
                </a:lnTo>
                <a:lnTo>
                  <a:pt x="30509" y="11711"/>
                </a:lnTo>
                <a:lnTo>
                  <a:pt x="30869" y="11471"/>
                </a:lnTo>
                <a:lnTo>
                  <a:pt x="31230" y="11291"/>
                </a:lnTo>
                <a:lnTo>
                  <a:pt x="31650" y="11171"/>
                </a:lnTo>
                <a:lnTo>
                  <a:pt x="32130" y="11051"/>
                </a:lnTo>
                <a:lnTo>
                  <a:pt x="32551" y="10870"/>
                </a:lnTo>
                <a:lnTo>
                  <a:pt x="32731" y="10930"/>
                </a:lnTo>
                <a:lnTo>
                  <a:pt x="32851" y="10930"/>
                </a:lnTo>
                <a:lnTo>
                  <a:pt x="32911" y="10870"/>
                </a:lnTo>
                <a:lnTo>
                  <a:pt x="32911" y="10570"/>
                </a:lnTo>
                <a:lnTo>
                  <a:pt x="32911" y="10330"/>
                </a:lnTo>
                <a:lnTo>
                  <a:pt x="32791" y="9849"/>
                </a:lnTo>
                <a:lnTo>
                  <a:pt x="32731" y="9369"/>
                </a:lnTo>
                <a:lnTo>
                  <a:pt x="32731" y="8889"/>
                </a:lnTo>
                <a:lnTo>
                  <a:pt x="32851" y="8408"/>
                </a:lnTo>
                <a:lnTo>
                  <a:pt x="33091" y="7928"/>
                </a:lnTo>
                <a:lnTo>
                  <a:pt x="33392" y="7627"/>
                </a:lnTo>
                <a:lnTo>
                  <a:pt x="33692" y="7387"/>
                </a:lnTo>
                <a:lnTo>
                  <a:pt x="33992" y="7267"/>
                </a:lnTo>
                <a:lnTo>
                  <a:pt x="34292" y="7147"/>
                </a:lnTo>
                <a:lnTo>
                  <a:pt x="35013" y="6967"/>
                </a:lnTo>
                <a:lnTo>
                  <a:pt x="35734" y="6787"/>
                </a:lnTo>
                <a:lnTo>
                  <a:pt x="35794" y="6726"/>
                </a:lnTo>
                <a:lnTo>
                  <a:pt x="36154" y="6666"/>
                </a:lnTo>
                <a:lnTo>
                  <a:pt x="36214" y="6606"/>
                </a:lnTo>
                <a:lnTo>
                  <a:pt x="36274" y="6546"/>
                </a:lnTo>
                <a:lnTo>
                  <a:pt x="36334" y="6426"/>
                </a:lnTo>
                <a:lnTo>
                  <a:pt x="36274" y="6306"/>
                </a:lnTo>
                <a:lnTo>
                  <a:pt x="36094" y="6126"/>
                </a:lnTo>
                <a:lnTo>
                  <a:pt x="35914" y="5946"/>
                </a:lnTo>
                <a:lnTo>
                  <a:pt x="35674" y="5826"/>
                </a:lnTo>
                <a:lnTo>
                  <a:pt x="35433" y="5645"/>
                </a:lnTo>
                <a:lnTo>
                  <a:pt x="35193" y="5345"/>
                </a:lnTo>
                <a:lnTo>
                  <a:pt x="34953" y="4985"/>
                </a:lnTo>
                <a:lnTo>
                  <a:pt x="34773" y="4564"/>
                </a:lnTo>
                <a:lnTo>
                  <a:pt x="34653" y="4204"/>
                </a:lnTo>
                <a:lnTo>
                  <a:pt x="34593" y="3724"/>
                </a:lnTo>
                <a:lnTo>
                  <a:pt x="34593" y="3243"/>
                </a:lnTo>
                <a:lnTo>
                  <a:pt x="34653" y="2763"/>
                </a:lnTo>
                <a:lnTo>
                  <a:pt x="34773" y="2282"/>
                </a:lnTo>
                <a:lnTo>
                  <a:pt x="35013" y="1381"/>
                </a:lnTo>
                <a:lnTo>
                  <a:pt x="35253" y="421"/>
                </a:lnTo>
                <a:lnTo>
                  <a:pt x="35253" y="360"/>
                </a:lnTo>
                <a:lnTo>
                  <a:pt x="35193" y="300"/>
                </a:lnTo>
                <a:lnTo>
                  <a:pt x="35073" y="180"/>
                </a:lnTo>
                <a:lnTo>
                  <a:pt x="34953" y="120"/>
                </a:lnTo>
                <a:lnTo>
                  <a:pt x="34773" y="120"/>
                </a:lnTo>
                <a:lnTo>
                  <a:pt x="33692" y="541"/>
                </a:lnTo>
                <a:lnTo>
                  <a:pt x="32611" y="901"/>
                </a:lnTo>
                <a:lnTo>
                  <a:pt x="31530" y="1141"/>
                </a:lnTo>
                <a:lnTo>
                  <a:pt x="30929" y="1261"/>
                </a:lnTo>
                <a:lnTo>
                  <a:pt x="30389" y="1321"/>
                </a:lnTo>
                <a:lnTo>
                  <a:pt x="28527" y="1321"/>
                </a:lnTo>
                <a:lnTo>
                  <a:pt x="27866" y="1261"/>
                </a:lnTo>
                <a:lnTo>
                  <a:pt x="27266" y="1141"/>
                </a:lnTo>
                <a:lnTo>
                  <a:pt x="26665" y="901"/>
                </a:lnTo>
                <a:lnTo>
                  <a:pt x="26425" y="781"/>
                </a:lnTo>
                <a:lnTo>
                  <a:pt x="26245" y="601"/>
                </a:lnTo>
                <a:lnTo>
                  <a:pt x="26065" y="360"/>
                </a:lnTo>
                <a:lnTo>
                  <a:pt x="25884" y="120"/>
                </a:lnTo>
                <a:lnTo>
                  <a:pt x="25824" y="60"/>
                </a:lnTo>
                <a:lnTo>
                  <a:pt x="25764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order">
  <p:cSld name="BLANK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"/>
          <p:cNvSpPr/>
          <p:nvPr/>
        </p:nvSpPr>
        <p:spPr>
          <a:xfrm>
            <a:off x="506700" y="422225"/>
            <a:ext cx="8130600" cy="42990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1"/>
          <p:cNvSpPr/>
          <p:nvPr/>
        </p:nvSpPr>
        <p:spPr>
          <a:xfrm>
            <a:off x="659660" y="575261"/>
            <a:ext cx="7824600" cy="399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r background image">
  <p:cSld name="BLANK_1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/>
          <p:nvPr/>
        </p:nvSpPr>
        <p:spPr>
          <a:xfrm>
            <a:off x="506700" y="422225"/>
            <a:ext cx="8130600" cy="4299000"/>
          </a:xfrm>
          <a:prstGeom prst="rect">
            <a:avLst/>
          </a:prstGeom>
          <a:noFill/>
          <a:ln w="76200" cap="flat" cmpd="sng">
            <a:solidFill>
              <a:srgbClr val="CE2F1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2"/>
          <p:cNvSpPr/>
          <p:nvPr/>
        </p:nvSpPr>
        <p:spPr>
          <a:xfrm>
            <a:off x="659660" y="575261"/>
            <a:ext cx="7824600" cy="3993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ot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00" name="Google Shape;200;p14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05" name="Google Shape;205;p15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06" name="Google Shape;206;p15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6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11" name="Google Shape;211;p16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12" name="Google Shape;212;p1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16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4" name="Google Shape;21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7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7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0" name="Google Shape;22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2" name="Google Shape;23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1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1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21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38" name="Google Shape;23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531750" y="3582789"/>
            <a:ext cx="326326" cy="324374"/>
          </a:xfrm>
          <a:custGeom>
            <a:avLst/>
            <a:gdLst/>
            <a:ahLst/>
            <a:cxnLst/>
            <a:rect l="l" t="t" r="r" b="b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803720" y="1634372"/>
            <a:ext cx="279325" cy="272178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2077429">
            <a:off x="8263207" y="2349940"/>
            <a:ext cx="349010" cy="340079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7106138" y="808112"/>
            <a:ext cx="318248" cy="331140"/>
          </a:xfrm>
          <a:custGeom>
            <a:avLst/>
            <a:gdLst/>
            <a:ahLst/>
            <a:cxnLst/>
            <a:rect l="l" t="t" r="r" b="b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rot="-2852650" flipH="1">
            <a:off x="1796885" y="655682"/>
            <a:ext cx="411759" cy="1406800"/>
          </a:xfrm>
          <a:custGeom>
            <a:avLst/>
            <a:gdLst/>
            <a:ahLst/>
            <a:cxnLst/>
            <a:rect l="l" t="t" r="r" b="b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7785253" flipH="1">
            <a:off x="6425388" y="3952046"/>
            <a:ext cx="337852" cy="884356"/>
          </a:xfrm>
          <a:custGeom>
            <a:avLst/>
            <a:gdLst/>
            <a:ahLst/>
            <a:cxnLst/>
            <a:rect l="l" t="t" r="r" b="b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632801" flipH="1">
            <a:off x="2170727" y="741239"/>
            <a:ext cx="277772" cy="995464"/>
          </a:xfrm>
          <a:custGeom>
            <a:avLst/>
            <a:gdLst/>
            <a:ahLst/>
            <a:cxnLst/>
            <a:rect l="l" t="t" r="r" b="b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4824913" flipH="1">
            <a:off x="1699036" y="1481737"/>
            <a:ext cx="639599" cy="900838"/>
          </a:xfrm>
          <a:custGeom>
            <a:avLst/>
            <a:gdLst/>
            <a:ahLst/>
            <a:cxnLst/>
            <a:rect l="l" t="t" r="r" b="b"/>
            <a:pathLst>
              <a:path w="25585" h="36035" extrusionOk="0">
                <a:moveTo>
                  <a:pt x="13874" y="0"/>
                </a:moveTo>
                <a:lnTo>
                  <a:pt x="13514" y="60"/>
                </a:lnTo>
                <a:lnTo>
                  <a:pt x="13213" y="120"/>
                </a:lnTo>
                <a:lnTo>
                  <a:pt x="12973" y="301"/>
                </a:lnTo>
                <a:lnTo>
                  <a:pt x="12733" y="541"/>
                </a:lnTo>
                <a:lnTo>
                  <a:pt x="12553" y="901"/>
                </a:lnTo>
                <a:lnTo>
                  <a:pt x="12493" y="1262"/>
                </a:lnTo>
                <a:lnTo>
                  <a:pt x="12252" y="2162"/>
                </a:lnTo>
                <a:lnTo>
                  <a:pt x="11952" y="3063"/>
                </a:lnTo>
                <a:lnTo>
                  <a:pt x="11292" y="4805"/>
                </a:lnTo>
                <a:lnTo>
                  <a:pt x="10991" y="5526"/>
                </a:lnTo>
                <a:lnTo>
                  <a:pt x="10631" y="6186"/>
                </a:lnTo>
                <a:lnTo>
                  <a:pt x="10271" y="6787"/>
                </a:lnTo>
                <a:lnTo>
                  <a:pt x="9790" y="7387"/>
                </a:lnTo>
                <a:lnTo>
                  <a:pt x="9550" y="6967"/>
                </a:lnTo>
                <a:lnTo>
                  <a:pt x="9310" y="6547"/>
                </a:lnTo>
                <a:lnTo>
                  <a:pt x="9490" y="6366"/>
                </a:lnTo>
                <a:lnTo>
                  <a:pt x="9610" y="6126"/>
                </a:lnTo>
                <a:lnTo>
                  <a:pt x="9610" y="5886"/>
                </a:lnTo>
                <a:lnTo>
                  <a:pt x="9550" y="5586"/>
                </a:lnTo>
                <a:lnTo>
                  <a:pt x="9730" y="5405"/>
                </a:lnTo>
                <a:lnTo>
                  <a:pt x="9910" y="5225"/>
                </a:lnTo>
                <a:lnTo>
                  <a:pt x="9910" y="5165"/>
                </a:lnTo>
                <a:lnTo>
                  <a:pt x="10030" y="5045"/>
                </a:lnTo>
                <a:lnTo>
                  <a:pt x="10150" y="4685"/>
                </a:lnTo>
                <a:lnTo>
                  <a:pt x="10210" y="4384"/>
                </a:lnTo>
                <a:lnTo>
                  <a:pt x="10210" y="4084"/>
                </a:lnTo>
                <a:lnTo>
                  <a:pt x="10150" y="3844"/>
                </a:lnTo>
                <a:lnTo>
                  <a:pt x="10090" y="3664"/>
                </a:lnTo>
                <a:lnTo>
                  <a:pt x="9970" y="3424"/>
                </a:lnTo>
                <a:lnTo>
                  <a:pt x="9790" y="3183"/>
                </a:lnTo>
                <a:lnTo>
                  <a:pt x="9730" y="3123"/>
                </a:lnTo>
                <a:lnTo>
                  <a:pt x="9550" y="2943"/>
                </a:lnTo>
                <a:lnTo>
                  <a:pt x="9250" y="2823"/>
                </a:lnTo>
                <a:lnTo>
                  <a:pt x="9009" y="2763"/>
                </a:lnTo>
                <a:lnTo>
                  <a:pt x="8709" y="2703"/>
                </a:lnTo>
                <a:lnTo>
                  <a:pt x="8409" y="2763"/>
                </a:lnTo>
                <a:lnTo>
                  <a:pt x="8169" y="2823"/>
                </a:lnTo>
                <a:lnTo>
                  <a:pt x="7868" y="2943"/>
                </a:lnTo>
                <a:lnTo>
                  <a:pt x="7688" y="3123"/>
                </a:lnTo>
                <a:lnTo>
                  <a:pt x="7628" y="3183"/>
                </a:lnTo>
                <a:lnTo>
                  <a:pt x="7388" y="3484"/>
                </a:lnTo>
                <a:lnTo>
                  <a:pt x="7268" y="3784"/>
                </a:lnTo>
                <a:lnTo>
                  <a:pt x="7208" y="4084"/>
                </a:lnTo>
                <a:lnTo>
                  <a:pt x="7208" y="4144"/>
                </a:lnTo>
                <a:lnTo>
                  <a:pt x="6847" y="4324"/>
                </a:lnTo>
                <a:lnTo>
                  <a:pt x="6547" y="4505"/>
                </a:lnTo>
                <a:lnTo>
                  <a:pt x="6427" y="4745"/>
                </a:lnTo>
                <a:lnTo>
                  <a:pt x="6307" y="4985"/>
                </a:lnTo>
                <a:lnTo>
                  <a:pt x="6187" y="5225"/>
                </a:lnTo>
                <a:lnTo>
                  <a:pt x="6187" y="5465"/>
                </a:lnTo>
                <a:lnTo>
                  <a:pt x="6187" y="5706"/>
                </a:lnTo>
                <a:lnTo>
                  <a:pt x="6307" y="5946"/>
                </a:lnTo>
                <a:lnTo>
                  <a:pt x="6367" y="6186"/>
                </a:lnTo>
                <a:lnTo>
                  <a:pt x="6547" y="6426"/>
                </a:lnTo>
                <a:lnTo>
                  <a:pt x="6787" y="6547"/>
                </a:lnTo>
                <a:lnTo>
                  <a:pt x="7027" y="6667"/>
                </a:lnTo>
                <a:lnTo>
                  <a:pt x="7268" y="6787"/>
                </a:lnTo>
                <a:lnTo>
                  <a:pt x="7748" y="6787"/>
                </a:lnTo>
                <a:lnTo>
                  <a:pt x="7988" y="6727"/>
                </a:lnTo>
                <a:lnTo>
                  <a:pt x="8229" y="6607"/>
                </a:lnTo>
                <a:lnTo>
                  <a:pt x="8409" y="6426"/>
                </a:lnTo>
                <a:lnTo>
                  <a:pt x="8589" y="6547"/>
                </a:lnTo>
                <a:lnTo>
                  <a:pt x="8769" y="7327"/>
                </a:lnTo>
                <a:lnTo>
                  <a:pt x="8469" y="7207"/>
                </a:lnTo>
                <a:lnTo>
                  <a:pt x="8169" y="7207"/>
                </a:lnTo>
                <a:lnTo>
                  <a:pt x="7808" y="7147"/>
                </a:lnTo>
                <a:lnTo>
                  <a:pt x="7508" y="7087"/>
                </a:lnTo>
                <a:lnTo>
                  <a:pt x="6787" y="6847"/>
                </a:lnTo>
                <a:lnTo>
                  <a:pt x="6007" y="6667"/>
                </a:lnTo>
                <a:lnTo>
                  <a:pt x="5226" y="6486"/>
                </a:lnTo>
                <a:lnTo>
                  <a:pt x="4565" y="6186"/>
                </a:lnTo>
                <a:lnTo>
                  <a:pt x="3844" y="5886"/>
                </a:lnTo>
                <a:lnTo>
                  <a:pt x="3184" y="5526"/>
                </a:lnTo>
                <a:lnTo>
                  <a:pt x="2463" y="5225"/>
                </a:lnTo>
                <a:lnTo>
                  <a:pt x="1983" y="5165"/>
                </a:lnTo>
                <a:lnTo>
                  <a:pt x="1622" y="5225"/>
                </a:lnTo>
                <a:lnTo>
                  <a:pt x="1262" y="5405"/>
                </a:lnTo>
                <a:lnTo>
                  <a:pt x="962" y="5646"/>
                </a:lnTo>
                <a:lnTo>
                  <a:pt x="722" y="5946"/>
                </a:lnTo>
                <a:lnTo>
                  <a:pt x="541" y="6366"/>
                </a:lnTo>
                <a:lnTo>
                  <a:pt x="481" y="6787"/>
                </a:lnTo>
                <a:lnTo>
                  <a:pt x="481" y="7207"/>
                </a:lnTo>
                <a:lnTo>
                  <a:pt x="722" y="7808"/>
                </a:lnTo>
                <a:lnTo>
                  <a:pt x="962" y="8408"/>
                </a:lnTo>
                <a:lnTo>
                  <a:pt x="1382" y="8889"/>
                </a:lnTo>
                <a:lnTo>
                  <a:pt x="1803" y="9309"/>
                </a:lnTo>
                <a:lnTo>
                  <a:pt x="2343" y="9730"/>
                </a:lnTo>
                <a:lnTo>
                  <a:pt x="2944" y="10030"/>
                </a:lnTo>
                <a:lnTo>
                  <a:pt x="3544" y="10330"/>
                </a:lnTo>
                <a:lnTo>
                  <a:pt x="4145" y="10510"/>
                </a:lnTo>
                <a:lnTo>
                  <a:pt x="4805" y="10690"/>
                </a:lnTo>
                <a:lnTo>
                  <a:pt x="5466" y="10811"/>
                </a:lnTo>
                <a:lnTo>
                  <a:pt x="6007" y="10750"/>
                </a:lnTo>
                <a:lnTo>
                  <a:pt x="6607" y="10690"/>
                </a:lnTo>
                <a:lnTo>
                  <a:pt x="7148" y="10510"/>
                </a:lnTo>
                <a:lnTo>
                  <a:pt x="7688" y="10270"/>
                </a:lnTo>
                <a:lnTo>
                  <a:pt x="8829" y="9609"/>
                </a:lnTo>
                <a:lnTo>
                  <a:pt x="9009" y="9489"/>
                </a:lnTo>
                <a:lnTo>
                  <a:pt x="9190" y="9309"/>
                </a:lnTo>
                <a:lnTo>
                  <a:pt x="9310" y="9129"/>
                </a:lnTo>
                <a:lnTo>
                  <a:pt x="9370" y="8949"/>
                </a:lnTo>
                <a:lnTo>
                  <a:pt x="9670" y="9730"/>
                </a:lnTo>
                <a:lnTo>
                  <a:pt x="10271" y="11411"/>
                </a:lnTo>
                <a:lnTo>
                  <a:pt x="10811" y="13093"/>
                </a:lnTo>
                <a:lnTo>
                  <a:pt x="11472" y="15495"/>
                </a:lnTo>
                <a:lnTo>
                  <a:pt x="12012" y="17957"/>
                </a:lnTo>
                <a:lnTo>
                  <a:pt x="12012" y="17957"/>
                </a:lnTo>
                <a:lnTo>
                  <a:pt x="11832" y="17897"/>
                </a:lnTo>
                <a:lnTo>
                  <a:pt x="11712" y="17957"/>
                </a:lnTo>
                <a:lnTo>
                  <a:pt x="11111" y="18137"/>
                </a:lnTo>
                <a:lnTo>
                  <a:pt x="10511" y="18258"/>
                </a:lnTo>
                <a:lnTo>
                  <a:pt x="9970" y="18258"/>
                </a:lnTo>
                <a:lnTo>
                  <a:pt x="9310" y="18077"/>
                </a:lnTo>
                <a:lnTo>
                  <a:pt x="8769" y="17957"/>
                </a:lnTo>
                <a:lnTo>
                  <a:pt x="8229" y="17837"/>
                </a:lnTo>
                <a:lnTo>
                  <a:pt x="7628" y="17777"/>
                </a:lnTo>
                <a:lnTo>
                  <a:pt x="7088" y="17597"/>
                </a:lnTo>
                <a:lnTo>
                  <a:pt x="6067" y="17177"/>
                </a:lnTo>
                <a:lnTo>
                  <a:pt x="5046" y="16756"/>
                </a:lnTo>
                <a:lnTo>
                  <a:pt x="4025" y="16216"/>
                </a:lnTo>
                <a:lnTo>
                  <a:pt x="3064" y="15675"/>
                </a:lnTo>
                <a:lnTo>
                  <a:pt x="2643" y="15435"/>
                </a:lnTo>
                <a:lnTo>
                  <a:pt x="2283" y="15315"/>
                </a:lnTo>
                <a:lnTo>
                  <a:pt x="1863" y="15315"/>
                </a:lnTo>
                <a:lnTo>
                  <a:pt x="1502" y="15375"/>
                </a:lnTo>
                <a:lnTo>
                  <a:pt x="1142" y="15495"/>
                </a:lnTo>
                <a:lnTo>
                  <a:pt x="842" y="15735"/>
                </a:lnTo>
                <a:lnTo>
                  <a:pt x="601" y="16035"/>
                </a:lnTo>
                <a:lnTo>
                  <a:pt x="361" y="16336"/>
                </a:lnTo>
                <a:lnTo>
                  <a:pt x="181" y="16696"/>
                </a:lnTo>
                <a:lnTo>
                  <a:pt x="61" y="17056"/>
                </a:lnTo>
                <a:lnTo>
                  <a:pt x="1" y="17477"/>
                </a:lnTo>
                <a:lnTo>
                  <a:pt x="61" y="17837"/>
                </a:lnTo>
                <a:lnTo>
                  <a:pt x="181" y="18258"/>
                </a:lnTo>
                <a:lnTo>
                  <a:pt x="361" y="18618"/>
                </a:lnTo>
                <a:lnTo>
                  <a:pt x="601" y="18978"/>
                </a:lnTo>
                <a:lnTo>
                  <a:pt x="962" y="19278"/>
                </a:lnTo>
                <a:lnTo>
                  <a:pt x="1622" y="19699"/>
                </a:lnTo>
                <a:lnTo>
                  <a:pt x="2343" y="19999"/>
                </a:lnTo>
                <a:lnTo>
                  <a:pt x="3064" y="20299"/>
                </a:lnTo>
                <a:lnTo>
                  <a:pt x="3784" y="20540"/>
                </a:lnTo>
                <a:lnTo>
                  <a:pt x="4505" y="20720"/>
                </a:lnTo>
                <a:lnTo>
                  <a:pt x="5286" y="20840"/>
                </a:lnTo>
                <a:lnTo>
                  <a:pt x="6787" y="20840"/>
                </a:lnTo>
                <a:lnTo>
                  <a:pt x="7868" y="20720"/>
                </a:lnTo>
                <a:lnTo>
                  <a:pt x="8409" y="20600"/>
                </a:lnTo>
                <a:lnTo>
                  <a:pt x="8949" y="20480"/>
                </a:lnTo>
                <a:lnTo>
                  <a:pt x="9009" y="20840"/>
                </a:lnTo>
                <a:lnTo>
                  <a:pt x="9129" y="21140"/>
                </a:lnTo>
                <a:lnTo>
                  <a:pt x="9250" y="21441"/>
                </a:lnTo>
                <a:lnTo>
                  <a:pt x="9490" y="21741"/>
                </a:lnTo>
                <a:lnTo>
                  <a:pt x="9790" y="21981"/>
                </a:lnTo>
                <a:lnTo>
                  <a:pt x="10150" y="22161"/>
                </a:lnTo>
                <a:lnTo>
                  <a:pt x="10511" y="22281"/>
                </a:lnTo>
                <a:lnTo>
                  <a:pt x="11231" y="22281"/>
                </a:lnTo>
                <a:lnTo>
                  <a:pt x="11592" y="22161"/>
                </a:lnTo>
                <a:lnTo>
                  <a:pt x="11952" y="21981"/>
                </a:lnTo>
                <a:lnTo>
                  <a:pt x="12252" y="21741"/>
                </a:lnTo>
                <a:lnTo>
                  <a:pt x="12493" y="21380"/>
                </a:lnTo>
                <a:lnTo>
                  <a:pt x="12673" y="23122"/>
                </a:lnTo>
                <a:lnTo>
                  <a:pt x="12733" y="24804"/>
                </a:lnTo>
                <a:lnTo>
                  <a:pt x="12793" y="26485"/>
                </a:lnTo>
                <a:lnTo>
                  <a:pt x="12733" y="28167"/>
                </a:lnTo>
                <a:lnTo>
                  <a:pt x="12613" y="29908"/>
                </a:lnTo>
                <a:lnTo>
                  <a:pt x="12553" y="29908"/>
                </a:lnTo>
                <a:lnTo>
                  <a:pt x="11772" y="29788"/>
                </a:lnTo>
                <a:lnTo>
                  <a:pt x="10991" y="29668"/>
                </a:lnTo>
                <a:lnTo>
                  <a:pt x="10271" y="29428"/>
                </a:lnTo>
                <a:lnTo>
                  <a:pt x="9610" y="29188"/>
                </a:lnTo>
                <a:lnTo>
                  <a:pt x="8949" y="28888"/>
                </a:lnTo>
                <a:lnTo>
                  <a:pt x="8289" y="28527"/>
                </a:lnTo>
                <a:lnTo>
                  <a:pt x="7688" y="28047"/>
                </a:lnTo>
                <a:lnTo>
                  <a:pt x="7088" y="27506"/>
                </a:lnTo>
                <a:lnTo>
                  <a:pt x="7027" y="27506"/>
                </a:lnTo>
                <a:lnTo>
                  <a:pt x="7027" y="27566"/>
                </a:lnTo>
                <a:lnTo>
                  <a:pt x="7508" y="28167"/>
                </a:lnTo>
                <a:lnTo>
                  <a:pt x="8109" y="28767"/>
                </a:lnTo>
                <a:lnTo>
                  <a:pt x="8709" y="29308"/>
                </a:lnTo>
                <a:lnTo>
                  <a:pt x="9430" y="29728"/>
                </a:lnTo>
                <a:lnTo>
                  <a:pt x="10150" y="30089"/>
                </a:lnTo>
                <a:lnTo>
                  <a:pt x="10931" y="30389"/>
                </a:lnTo>
                <a:lnTo>
                  <a:pt x="11712" y="30569"/>
                </a:lnTo>
                <a:lnTo>
                  <a:pt x="12553" y="30629"/>
                </a:lnTo>
                <a:lnTo>
                  <a:pt x="12192" y="33212"/>
                </a:lnTo>
                <a:lnTo>
                  <a:pt x="11892" y="35734"/>
                </a:lnTo>
                <a:lnTo>
                  <a:pt x="11892" y="35854"/>
                </a:lnTo>
                <a:lnTo>
                  <a:pt x="11952" y="35914"/>
                </a:lnTo>
                <a:lnTo>
                  <a:pt x="12072" y="35974"/>
                </a:lnTo>
                <a:lnTo>
                  <a:pt x="12192" y="36034"/>
                </a:lnTo>
                <a:lnTo>
                  <a:pt x="12373" y="35974"/>
                </a:lnTo>
                <a:lnTo>
                  <a:pt x="12493" y="35914"/>
                </a:lnTo>
                <a:lnTo>
                  <a:pt x="12553" y="35794"/>
                </a:lnTo>
                <a:lnTo>
                  <a:pt x="12733" y="35193"/>
                </a:lnTo>
                <a:lnTo>
                  <a:pt x="13153" y="35013"/>
                </a:lnTo>
                <a:lnTo>
                  <a:pt x="13574" y="34833"/>
                </a:lnTo>
                <a:lnTo>
                  <a:pt x="14354" y="34353"/>
                </a:lnTo>
                <a:lnTo>
                  <a:pt x="15075" y="33752"/>
                </a:lnTo>
                <a:lnTo>
                  <a:pt x="15796" y="33152"/>
                </a:lnTo>
                <a:lnTo>
                  <a:pt x="16637" y="32431"/>
                </a:lnTo>
                <a:lnTo>
                  <a:pt x="17357" y="31650"/>
                </a:lnTo>
                <a:lnTo>
                  <a:pt x="17958" y="30809"/>
                </a:lnTo>
                <a:lnTo>
                  <a:pt x="18498" y="29848"/>
                </a:lnTo>
                <a:lnTo>
                  <a:pt x="18558" y="29728"/>
                </a:lnTo>
                <a:lnTo>
                  <a:pt x="18498" y="29548"/>
                </a:lnTo>
                <a:lnTo>
                  <a:pt x="18378" y="29488"/>
                </a:lnTo>
                <a:lnTo>
                  <a:pt x="18198" y="29548"/>
                </a:lnTo>
                <a:lnTo>
                  <a:pt x="17417" y="30149"/>
                </a:lnTo>
                <a:lnTo>
                  <a:pt x="16697" y="30749"/>
                </a:lnTo>
                <a:lnTo>
                  <a:pt x="15255" y="32071"/>
                </a:lnTo>
                <a:lnTo>
                  <a:pt x="14174" y="32911"/>
                </a:lnTo>
                <a:lnTo>
                  <a:pt x="13093" y="33752"/>
                </a:lnTo>
                <a:lnTo>
                  <a:pt x="13393" y="32311"/>
                </a:lnTo>
                <a:lnTo>
                  <a:pt x="13634" y="30869"/>
                </a:lnTo>
                <a:lnTo>
                  <a:pt x="13754" y="29428"/>
                </a:lnTo>
                <a:lnTo>
                  <a:pt x="13814" y="27927"/>
                </a:lnTo>
                <a:lnTo>
                  <a:pt x="13874" y="26425"/>
                </a:lnTo>
                <a:lnTo>
                  <a:pt x="13814" y="24924"/>
                </a:lnTo>
                <a:lnTo>
                  <a:pt x="13754" y="23482"/>
                </a:lnTo>
                <a:lnTo>
                  <a:pt x="13634" y="21981"/>
                </a:lnTo>
                <a:lnTo>
                  <a:pt x="14234" y="21801"/>
                </a:lnTo>
                <a:lnTo>
                  <a:pt x="14835" y="21561"/>
                </a:lnTo>
                <a:lnTo>
                  <a:pt x="15375" y="21200"/>
                </a:lnTo>
                <a:lnTo>
                  <a:pt x="15916" y="20840"/>
                </a:lnTo>
                <a:lnTo>
                  <a:pt x="16456" y="20359"/>
                </a:lnTo>
                <a:lnTo>
                  <a:pt x="16937" y="19879"/>
                </a:lnTo>
                <a:lnTo>
                  <a:pt x="17718" y="18978"/>
                </a:lnTo>
                <a:lnTo>
                  <a:pt x="18378" y="18137"/>
                </a:lnTo>
                <a:lnTo>
                  <a:pt x="18979" y="17116"/>
                </a:lnTo>
                <a:lnTo>
                  <a:pt x="19459" y="17297"/>
                </a:lnTo>
                <a:lnTo>
                  <a:pt x="19880" y="17417"/>
                </a:lnTo>
                <a:lnTo>
                  <a:pt x="20360" y="17477"/>
                </a:lnTo>
                <a:lnTo>
                  <a:pt x="20901" y="17477"/>
                </a:lnTo>
                <a:lnTo>
                  <a:pt x="21381" y="17417"/>
                </a:lnTo>
                <a:lnTo>
                  <a:pt x="21861" y="17297"/>
                </a:lnTo>
                <a:lnTo>
                  <a:pt x="22342" y="17116"/>
                </a:lnTo>
                <a:lnTo>
                  <a:pt x="22762" y="16996"/>
                </a:lnTo>
                <a:lnTo>
                  <a:pt x="23243" y="16756"/>
                </a:lnTo>
                <a:lnTo>
                  <a:pt x="23723" y="16396"/>
                </a:lnTo>
                <a:lnTo>
                  <a:pt x="24204" y="16035"/>
                </a:lnTo>
                <a:lnTo>
                  <a:pt x="24624" y="15675"/>
                </a:lnTo>
                <a:lnTo>
                  <a:pt x="25045" y="15195"/>
                </a:lnTo>
                <a:lnTo>
                  <a:pt x="25345" y="14714"/>
                </a:lnTo>
                <a:lnTo>
                  <a:pt x="25525" y="14174"/>
                </a:lnTo>
                <a:lnTo>
                  <a:pt x="25525" y="13933"/>
                </a:lnTo>
                <a:lnTo>
                  <a:pt x="25585" y="13633"/>
                </a:lnTo>
                <a:lnTo>
                  <a:pt x="25465" y="13213"/>
                </a:lnTo>
                <a:lnTo>
                  <a:pt x="25345" y="12852"/>
                </a:lnTo>
                <a:lnTo>
                  <a:pt x="25105" y="12612"/>
                </a:lnTo>
                <a:lnTo>
                  <a:pt x="24804" y="12372"/>
                </a:lnTo>
                <a:lnTo>
                  <a:pt x="24444" y="12252"/>
                </a:lnTo>
                <a:lnTo>
                  <a:pt x="24084" y="12192"/>
                </a:lnTo>
                <a:lnTo>
                  <a:pt x="23723" y="12192"/>
                </a:lnTo>
                <a:lnTo>
                  <a:pt x="23363" y="12372"/>
                </a:lnTo>
                <a:lnTo>
                  <a:pt x="23063" y="12552"/>
                </a:lnTo>
                <a:lnTo>
                  <a:pt x="22762" y="12792"/>
                </a:lnTo>
                <a:lnTo>
                  <a:pt x="22282" y="13393"/>
                </a:lnTo>
                <a:lnTo>
                  <a:pt x="21801" y="13994"/>
                </a:lnTo>
                <a:lnTo>
                  <a:pt x="21561" y="14294"/>
                </a:lnTo>
                <a:lnTo>
                  <a:pt x="21261" y="14534"/>
                </a:lnTo>
                <a:lnTo>
                  <a:pt x="21081" y="14714"/>
                </a:lnTo>
                <a:lnTo>
                  <a:pt x="21141" y="14414"/>
                </a:lnTo>
                <a:lnTo>
                  <a:pt x="21141" y="14114"/>
                </a:lnTo>
                <a:lnTo>
                  <a:pt x="21081" y="13513"/>
                </a:lnTo>
                <a:lnTo>
                  <a:pt x="20961" y="13213"/>
                </a:lnTo>
                <a:lnTo>
                  <a:pt x="20841" y="12912"/>
                </a:lnTo>
                <a:lnTo>
                  <a:pt x="20660" y="12672"/>
                </a:lnTo>
                <a:lnTo>
                  <a:pt x="20480" y="12432"/>
                </a:lnTo>
                <a:lnTo>
                  <a:pt x="20120" y="12192"/>
                </a:lnTo>
                <a:lnTo>
                  <a:pt x="19699" y="11952"/>
                </a:lnTo>
                <a:lnTo>
                  <a:pt x="19279" y="11831"/>
                </a:lnTo>
                <a:lnTo>
                  <a:pt x="18799" y="11771"/>
                </a:lnTo>
                <a:lnTo>
                  <a:pt x="18318" y="11831"/>
                </a:lnTo>
                <a:lnTo>
                  <a:pt x="17898" y="11952"/>
                </a:lnTo>
                <a:lnTo>
                  <a:pt x="17718" y="12072"/>
                </a:lnTo>
                <a:lnTo>
                  <a:pt x="17718" y="11771"/>
                </a:lnTo>
                <a:lnTo>
                  <a:pt x="17658" y="11351"/>
                </a:lnTo>
                <a:lnTo>
                  <a:pt x="17718" y="10931"/>
                </a:lnTo>
                <a:lnTo>
                  <a:pt x="17718" y="10630"/>
                </a:lnTo>
                <a:lnTo>
                  <a:pt x="17718" y="10270"/>
                </a:lnTo>
                <a:lnTo>
                  <a:pt x="17658" y="9970"/>
                </a:lnTo>
                <a:lnTo>
                  <a:pt x="17537" y="9669"/>
                </a:lnTo>
                <a:lnTo>
                  <a:pt x="17357" y="9429"/>
                </a:lnTo>
                <a:lnTo>
                  <a:pt x="17117" y="9189"/>
                </a:lnTo>
                <a:lnTo>
                  <a:pt x="16877" y="9009"/>
                </a:lnTo>
                <a:lnTo>
                  <a:pt x="16516" y="8889"/>
                </a:lnTo>
                <a:lnTo>
                  <a:pt x="16156" y="8829"/>
                </a:lnTo>
                <a:lnTo>
                  <a:pt x="15856" y="8829"/>
                </a:lnTo>
                <a:lnTo>
                  <a:pt x="15556" y="8889"/>
                </a:lnTo>
                <a:lnTo>
                  <a:pt x="15255" y="9069"/>
                </a:lnTo>
                <a:lnTo>
                  <a:pt x="14955" y="9249"/>
                </a:lnTo>
                <a:lnTo>
                  <a:pt x="14775" y="9489"/>
                </a:lnTo>
                <a:lnTo>
                  <a:pt x="14595" y="9730"/>
                </a:lnTo>
                <a:lnTo>
                  <a:pt x="14414" y="10030"/>
                </a:lnTo>
                <a:lnTo>
                  <a:pt x="14294" y="10510"/>
                </a:lnTo>
                <a:lnTo>
                  <a:pt x="14234" y="10991"/>
                </a:lnTo>
                <a:lnTo>
                  <a:pt x="14174" y="11471"/>
                </a:lnTo>
                <a:lnTo>
                  <a:pt x="14234" y="11952"/>
                </a:lnTo>
                <a:lnTo>
                  <a:pt x="14294" y="12372"/>
                </a:lnTo>
                <a:lnTo>
                  <a:pt x="14414" y="12852"/>
                </a:lnTo>
                <a:lnTo>
                  <a:pt x="14655" y="13273"/>
                </a:lnTo>
                <a:lnTo>
                  <a:pt x="14895" y="13633"/>
                </a:lnTo>
                <a:lnTo>
                  <a:pt x="15315" y="14114"/>
                </a:lnTo>
                <a:lnTo>
                  <a:pt x="15736" y="14594"/>
                </a:lnTo>
                <a:lnTo>
                  <a:pt x="16156" y="14954"/>
                </a:lnTo>
                <a:lnTo>
                  <a:pt x="16456" y="15075"/>
                </a:lnTo>
                <a:lnTo>
                  <a:pt x="16697" y="15195"/>
                </a:lnTo>
                <a:lnTo>
                  <a:pt x="16877" y="15495"/>
                </a:lnTo>
                <a:lnTo>
                  <a:pt x="17117" y="15795"/>
                </a:lnTo>
                <a:lnTo>
                  <a:pt x="17537" y="16095"/>
                </a:lnTo>
                <a:lnTo>
                  <a:pt x="18018" y="16336"/>
                </a:lnTo>
                <a:lnTo>
                  <a:pt x="17417" y="17357"/>
                </a:lnTo>
                <a:lnTo>
                  <a:pt x="17057" y="17897"/>
                </a:lnTo>
                <a:lnTo>
                  <a:pt x="16697" y="18378"/>
                </a:lnTo>
                <a:lnTo>
                  <a:pt x="15916" y="19218"/>
                </a:lnTo>
                <a:lnTo>
                  <a:pt x="15015" y="19999"/>
                </a:lnTo>
                <a:lnTo>
                  <a:pt x="14294" y="20540"/>
                </a:lnTo>
                <a:lnTo>
                  <a:pt x="13514" y="21020"/>
                </a:lnTo>
                <a:lnTo>
                  <a:pt x="13454" y="20420"/>
                </a:lnTo>
                <a:lnTo>
                  <a:pt x="13213" y="18558"/>
                </a:lnTo>
                <a:lnTo>
                  <a:pt x="12853" y="16696"/>
                </a:lnTo>
                <a:lnTo>
                  <a:pt x="12433" y="14834"/>
                </a:lnTo>
                <a:lnTo>
                  <a:pt x="11952" y="13033"/>
                </a:lnTo>
                <a:lnTo>
                  <a:pt x="11352" y="11231"/>
                </a:lnTo>
                <a:lnTo>
                  <a:pt x="10691" y="9429"/>
                </a:lnTo>
                <a:lnTo>
                  <a:pt x="10331" y="8588"/>
                </a:lnTo>
                <a:lnTo>
                  <a:pt x="10811" y="8468"/>
                </a:lnTo>
                <a:lnTo>
                  <a:pt x="11292" y="8228"/>
                </a:lnTo>
                <a:lnTo>
                  <a:pt x="12252" y="7748"/>
                </a:lnTo>
                <a:lnTo>
                  <a:pt x="13093" y="7147"/>
                </a:lnTo>
                <a:lnTo>
                  <a:pt x="13874" y="6486"/>
                </a:lnTo>
                <a:lnTo>
                  <a:pt x="14294" y="6066"/>
                </a:lnTo>
                <a:lnTo>
                  <a:pt x="14655" y="5586"/>
                </a:lnTo>
                <a:lnTo>
                  <a:pt x="14955" y="5045"/>
                </a:lnTo>
                <a:lnTo>
                  <a:pt x="15195" y="4505"/>
                </a:lnTo>
                <a:lnTo>
                  <a:pt x="15435" y="3964"/>
                </a:lnTo>
                <a:lnTo>
                  <a:pt x="15616" y="3364"/>
                </a:lnTo>
                <a:lnTo>
                  <a:pt x="15916" y="2222"/>
                </a:lnTo>
                <a:lnTo>
                  <a:pt x="15916" y="1802"/>
                </a:lnTo>
                <a:lnTo>
                  <a:pt x="15916" y="1442"/>
                </a:lnTo>
                <a:lnTo>
                  <a:pt x="15796" y="1081"/>
                </a:lnTo>
                <a:lnTo>
                  <a:pt x="15616" y="781"/>
                </a:lnTo>
                <a:lnTo>
                  <a:pt x="15375" y="541"/>
                </a:lnTo>
                <a:lnTo>
                  <a:pt x="15135" y="361"/>
                </a:lnTo>
                <a:lnTo>
                  <a:pt x="14835" y="181"/>
                </a:lnTo>
                <a:lnTo>
                  <a:pt x="14475" y="60"/>
                </a:lnTo>
                <a:lnTo>
                  <a:pt x="14174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7601951" y="4013871"/>
            <a:ext cx="480445" cy="367692"/>
          </a:xfrm>
          <a:custGeom>
            <a:avLst/>
            <a:gdLst/>
            <a:ahLst/>
            <a:cxnLst/>
            <a:rect l="l" t="t" r="r" b="b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7528500" y="1402500"/>
            <a:ext cx="596075" cy="600575"/>
          </a:xfrm>
          <a:custGeom>
            <a:avLst/>
            <a:gdLst/>
            <a:ahLst/>
            <a:cxnLst/>
            <a:rect l="l" t="t" r="r" b="b"/>
            <a:pathLst>
              <a:path w="23843" h="24023" extrusionOk="0">
                <a:moveTo>
                  <a:pt x="2763" y="10690"/>
                </a:moveTo>
                <a:lnTo>
                  <a:pt x="2883" y="10751"/>
                </a:lnTo>
                <a:lnTo>
                  <a:pt x="3123" y="10931"/>
                </a:lnTo>
                <a:lnTo>
                  <a:pt x="3243" y="11231"/>
                </a:lnTo>
                <a:lnTo>
                  <a:pt x="3303" y="11531"/>
                </a:lnTo>
                <a:lnTo>
                  <a:pt x="3243" y="11832"/>
                </a:lnTo>
                <a:lnTo>
                  <a:pt x="3123" y="12072"/>
                </a:lnTo>
                <a:lnTo>
                  <a:pt x="2883" y="12312"/>
                </a:lnTo>
                <a:lnTo>
                  <a:pt x="2763" y="12372"/>
                </a:lnTo>
                <a:lnTo>
                  <a:pt x="2342" y="12372"/>
                </a:lnTo>
                <a:lnTo>
                  <a:pt x="2162" y="12312"/>
                </a:lnTo>
                <a:lnTo>
                  <a:pt x="2042" y="12192"/>
                </a:lnTo>
                <a:lnTo>
                  <a:pt x="1922" y="12072"/>
                </a:lnTo>
                <a:lnTo>
                  <a:pt x="1742" y="11832"/>
                </a:lnTo>
                <a:lnTo>
                  <a:pt x="1682" y="11531"/>
                </a:lnTo>
                <a:lnTo>
                  <a:pt x="1742" y="11231"/>
                </a:lnTo>
                <a:lnTo>
                  <a:pt x="1922" y="10931"/>
                </a:lnTo>
                <a:lnTo>
                  <a:pt x="2042" y="10811"/>
                </a:lnTo>
                <a:lnTo>
                  <a:pt x="2162" y="10751"/>
                </a:lnTo>
                <a:lnTo>
                  <a:pt x="2342" y="10690"/>
                </a:lnTo>
                <a:close/>
                <a:moveTo>
                  <a:pt x="17236" y="0"/>
                </a:moveTo>
                <a:lnTo>
                  <a:pt x="16816" y="60"/>
                </a:lnTo>
                <a:lnTo>
                  <a:pt x="16335" y="181"/>
                </a:lnTo>
                <a:lnTo>
                  <a:pt x="15915" y="301"/>
                </a:lnTo>
                <a:lnTo>
                  <a:pt x="15495" y="481"/>
                </a:lnTo>
                <a:lnTo>
                  <a:pt x="15074" y="721"/>
                </a:lnTo>
                <a:lnTo>
                  <a:pt x="14714" y="961"/>
                </a:lnTo>
                <a:lnTo>
                  <a:pt x="14294" y="1202"/>
                </a:lnTo>
                <a:lnTo>
                  <a:pt x="13633" y="1862"/>
                </a:lnTo>
                <a:lnTo>
                  <a:pt x="13032" y="2583"/>
                </a:lnTo>
                <a:lnTo>
                  <a:pt x="12552" y="3424"/>
                </a:lnTo>
                <a:lnTo>
                  <a:pt x="12312" y="3964"/>
                </a:lnTo>
                <a:lnTo>
                  <a:pt x="12131" y="4565"/>
                </a:lnTo>
                <a:lnTo>
                  <a:pt x="11951" y="5105"/>
                </a:lnTo>
                <a:lnTo>
                  <a:pt x="11831" y="5646"/>
                </a:lnTo>
                <a:lnTo>
                  <a:pt x="11651" y="6847"/>
                </a:lnTo>
                <a:lnTo>
                  <a:pt x="11591" y="7988"/>
                </a:lnTo>
                <a:lnTo>
                  <a:pt x="11591" y="9129"/>
                </a:lnTo>
                <a:lnTo>
                  <a:pt x="11651" y="10330"/>
                </a:lnTo>
                <a:lnTo>
                  <a:pt x="11831" y="12672"/>
                </a:lnTo>
                <a:lnTo>
                  <a:pt x="11891" y="14114"/>
                </a:lnTo>
                <a:lnTo>
                  <a:pt x="11891" y="15555"/>
                </a:lnTo>
                <a:lnTo>
                  <a:pt x="11831" y="16276"/>
                </a:lnTo>
                <a:lnTo>
                  <a:pt x="11711" y="16996"/>
                </a:lnTo>
                <a:lnTo>
                  <a:pt x="11531" y="17717"/>
                </a:lnTo>
                <a:lnTo>
                  <a:pt x="11291" y="18378"/>
                </a:lnTo>
                <a:lnTo>
                  <a:pt x="10990" y="18918"/>
                </a:lnTo>
                <a:lnTo>
                  <a:pt x="10690" y="19459"/>
                </a:lnTo>
                <a:lnTo>
                  <a:pt x="10330" y="19939"/>
                </a:lnTo>
                <a:lnTo>
                  <a:pt x="9909" y="20360"/>
                </a:lnTo>
                <a:lnTo>
                  <a:pt x="9849" y="20420"/>
                </a:lnTo>
                <a:lnTo>
                  <a:pt x="10330" y="19158"/>
                </a:lnTo>
                <a:lnTo>
                  <a:pt x="10690" y="17837"/>
                </a:lnTo>
                <a:lnTo>
                  <a:pt x="10810" y="17177"/>
                </a:lnTo>
                <a:lnTo>
                  <a:pt x="10870" y="16516"/>
                </a:lnTo>
                <a:lnTo>
                  <a:pt x="10930" y="15795"/>
                </a:lnTo>
                <a:lnTo>
                  <a:pt x="10930" y="15135"/>
                </a:lnTo>
                <a:lnTo>
                  <a:pt x="10870" y="14354"/>
                </a:lnTo>
                <a:lnTo>
                  <a:pt x="10750" y="13513"/>
                </a:lnTo>
                <a:lnTo>
                  <a:pt x="10570" y="12612"/>
                </a:lnTo>
                <a:lnTo>
                  <a:pt x="10270" y="11771"/>
                </a:lnTo>
                <a:lnTo>
                  <a:pt x="9969" y="10871"/>
                </a:lnTo>
                <a:lnTo>
                  <a:pt x="9549" y="10090"/>
                </a:lnTo>
                <a:lnTo>
                  <a:pt x="9069" y="9369"/>
                </a:lnTo>
                <a:lnTo>
                  <a:pt x="8528" y="8769"/>
                </a:lnTo>
                <a:lnTo>
                  <a:pt x="8648" y="8348"/>
                </a:lnTo>
                <a:lnTo>
                  <a:pt x="8768" y="7868"/>
                </a:lnTo>
                <a:lnTo>
                  <a:pt x="8888" y="7327"/>
                </a:lnTo>
                <a:lnTo>
                  <a:pt x="8948" y="6667"/>
                </a:lnTo>
                <a:lnTo>
                  <a:pt x="8888" y="6066"/>
                </a:lnTo>
                <a:lnTo>
                  <a:pt x="8888" y="5766"/>
                </a:lnTo>
                <a:lnTo>
                  <a:pt x="8768" y="5466"/>
                </a:lnTo>
                <a:lnTo>
                  <a:pt x="8648" y="5225"/>
                </a:lnTo>
                <a:lnTo>
                  <a:pt x="8528" y="4985"/>
                </a:lnTo>
                <a:lnTo>
                  <a:pt x="8528" y="4745"/>
                </a:lnTo>
                <a:lnTo>
                  <a:pt x="8468" y="4565"/>
                </a:lnTo>
                <a:lnTo>
                  <a:pt x="8408" y="4445"/>
                </a:lnTo>
                <a:lnTo>
                  <a:pt x="8288" y="4385"/>
                </a:lnTo>
                <a:lnTo>
                  <a:pt x="8048" y="4385"/>
                </a:lnTo>
                <a:lnTo>
                  <a:pt x="7327" y="4685"/>
                </a:lnTo>
                <a:lnTo>
                  <a:pt x="6666" y="5045"/>
                </a:lnTo>
                <a:lnTo>
                  <a:pt x="6066" y="5526"/>
                </a:lnTo>
                <a:lnTo>
                  <a:pt x="5525" y="6066"/>
                </a:lnTo>
                <a:lnTo>
                  <a:pt x="5105" y="6547"/>
                </a:lnTo>
                <a:lnTo>
                  <a:pt x="4624" y="7147"/>
                </a:lnTo>
                <a:lnTo>
                  <a:pt x="4024" y="7207"/>
                </a:lnTo>
                <a:lnTo>
                  <a:pt x="3423" y="7327"/>
                </a:lnTo>
                <a:lnTo>
                  <a:pt x="2943" y="7507"/>
                </a:lnTo>
                <a:lnTo>
                  <a:pt x="2462" y="7688"/>
                </a:lnTo>
                <a:lnTo>
                  <a:pt x="1982" y="7988"/>
                </a:lnTo>
                <a:lnTo>
                  <a:pt x="1622" y="8288"/>
                </a:lnTo>
                <a:lnTo>
                  <a:pt x="1261" y="8588"/>
                </a:lnTo>
                <a:lnTo>
                  <a:pt x="961" y="8949"/>
                </a:lnTo>
                <a:lnTo>
                  <a:pt x="721" y="9309"/>
                </a:lnTo>
                <a:lnTo>
                  <a:pt x="480" y="9730"/>
                </a:lnTo>
                <a:lnTo>
                  <a:pt x="360" y="10150"/>
                </a:lnTo>
                <a:lnTo>
                  <a:pt x="240" y="10570"/>
                </a:lnTo>
                <a:lnTo>
                  <a:pt x="180" y="11051"/>
                </a:lnTo>
                <a:lnTo>
                  <a:pt x="180" y="11471"/>
                </a:lnTo>
                <a:lnTo>
                  <a:pt x="240" y="11892"/>
                </a:lnTo>
                <a:lnTo>
                  <a:pt x="300" y="12312"/>
                </a:lnTo>
                <a:lnTo>
                  <a:pt x="420" y="12552"/>
                </a:lnTo>
                <a:lnTo>
                  <a:pt x="240" y="12732"/>
                </a:lnTo>
                <a:lnTo>
                  <a:pt x="60" y="12973"/>
                </a:lnTo>
                <a:lnTo>
                  <a:pt x="0" y="13093"/>
                </a:lnTo>
                <a:lnTo>
                  <a:pt x="0" y="13273"/>
                </a:lnTo>
                <a:lnTo>
                  <a:pt x="0" y="13453"/>
                </a:lnTo>
                <a:lnTo>
                  <a:pt x="120" y="13633"/>
                </a:lnTo>
                <a:lnTo>
                  <a:pt x="360" y="13994"/>
                </a:lnTo>
                <a:lnTo>
                  <a:pt x="781" y="14294"/>
                </a:lnTo>
                <a:lnTo>
                  <a:pt x="1261" y="14534"/>
                </a:lnTo>
                <a:lnTo>
                  <a:pt x="1802" y="14714"/>
                </a:lnTo>
                <a:lnTo>
                  <a:pt x="2402" y="14834"/>
                </a:lnTo>
                <a:lnTo>
                  <a:pt x="3003" y="14954"/>
                </a:lnTo>
                <a:lnTo>
                  <a:pt x="4144" y="15075"/>
                </a:lnTo>
                <a:lnTo>
                  <a:pt x="3844" y="15615"/>
                </a:lnTo>
                <a:lnTo>
                  <a:pt x="3603" y="16216"/>
                </a:lnTo>
                <a:lnTo>
                  <a:pt x="3603" y="16156"/>
                </a:lnTo>
                <a:lnTo>
                  <a:pt x="3363" y="16035"/>
                </a:lnTo>
                <a:lnTo>
                  <a:pt x="3123" y="15975"/>
                </a:lnTo>
                <a:lnTo>
                  <a:pt x="2943" y="15975"/>
                </a:lnTo>
                <a:lnTo>
                  <a:pt x="2703" y="16035"/>
                </a:lnTo>
                <a:lnTo>
                  <a:pt x="2462" y="16096"/>
                </a:lnTo>
                <a:lnTo>
                  <a:pt x="2282" y="16216"/>
                </a:lnTo>
                <a:lnTo>
                  <a:pt x="2102" y="16396"/>
                </a:lnTo>
                <a:lnTo>
                  <a:pt x="1922" y="16576"/>
                </a:lnTo>
                <a:lnTo>
                  <a:pt x="1862" y="16816"/>
                </a:lnTo>
                <a:lnTo>
                  <a:pt x="1802" y="17056"/>
                </a:lnTo>
                <a:lnTo>
                  <a:pt x="1802" y="17357"/>
                </a:lnTo>
                <a:lnTo>
                  <a:pt x="1862" y="17597"/>
                </a:lnTo>
                <a:lnTo>
                  <a:pt x="1982" y="17837"/>
                </a:lnTo>
                <a:lnTo>
                  <a:pt x="2162" y="18017"/>
                </a:lnTo>
                <a:lnTo>
                  <a:pt x="2402" y="18198"/>
                </a:lnTo>
                <a:lnTo>
                  <a:pt x="2643" y="18318"/>
                </a:lnTo>
                <a:lnTo>
                  <a:pt x="3183" y="18318"/>
                </a:lnTo>
                <a:lnTo>
                  <a:pt x="3183" y="19038"/>
                </a:lnTo>
                <a:lnTo>
                  <a:pt x="3243" y="19699"/>
                </a:lnTo>
                <a:lnTo>
                  <a:pt x="3303" y="20239"/>
                </a:lnTo>
                <a:lnTo>
                  <a:pt x="3423" y="20780"/>
                </a:lnTo>
                <a:lnTo>
                  <a:pt x="3603" y="21320"/>
                </a:lnTo>
                <a:lnTo>
                  <a:pt x="3844" y="21801"/>
                </a:lnTo>
                <a:lnTo>
                  <a:pt x="3303" y="21921"/>
                </a:lnTo>
                <a:lnTo>
                  <a:pt x="2763" y="22041"/>
                </a:lnTo>
                <a:lnTo>
                  <a:pt x="2522" y="22161"/>
                </a:lnTo>
                <a:lnTo>
                  <a:pt x="2342" y="22341"/>
                </a:lnTo>
                <a:lnTo>
                  <a:pt x="2222" y="22582"/>
                </a:lnTo>
                <a:lnTo>
                  <a:pt x="2162" y="22822"/>
                </a:lnTo>
                <a:lnTo>
                  <a:pt x="2222" y="23062"/>
                </a:lnTo>
                <a:lnTo>
                  <a:pt x="2342" y="23302"/>
                </a:lnTo>
                <a:lnTo>
                  <a:pt x="2522" y="23482"/>
                </a:lnTo>
                <a:lnTo>
                  <a:pt x="2763" y="23603"/>
                </a:lnTo>
                <a:lnTo>
                  <a:pt x="3243" y="23723"/>
                </a:lnTo>
                <a:lnTo>
                  <a:pt x="3784" y="23843"/>
                </a:lnTo>
                <a:lnTo>
                  <a:pt x="4925" y="23903"/>
                </a:lnTo>
                <a:lnTo>
                  <a:pt x="6066" y="23963"/>
                </a:lnTo>
                <a:lnTo>
                  <a:pt x="7207" y="23903"/>
                </a:lnTo>
                <a:lnTo>
                  <a:pt x="7807" y="23963"/>
                </a:lnTo>
                <a:lnTo>
                  <a:pt x="8348" y="24023"/>
                </a:lnTo>
                <a:lnTo>
                  <a:pt x="9549" y="24023"/>
                </a:lnTo>
                <a:lnTo>
                  <a:pt x="10690" y="23843"/>
                </a:lnTo>
                <a:lnTo>
                  <a:pt x="11711" y="23663"/>
                </a:lnTo>
                <a:lnTo>
                  <a:pt x="12492" y="23422"/>
                </a:lnTo>
                <a:lnTo>
                  <a:pt x="13212" y="23062"/>
                </a:lnTo>
                <a:lnTo>
                  <a:pt x="13873" y="22702"/>
                </a:lnTo>
                <a:lnTo>
                  <a:pt x="14474" y="22221"/>
                </a:lnTo>
                <a:lnTo>
                  <a:pt x="15014" y="21621"/>
                </a:lnTo>
                <a:lnTo>
                  <a:pt x="15495" y="21020"/>
                </a:lnTo>
                <a:lnTo>
                  <a:pt x="15915" y="20360"/>
                </a:lnTo>
                <a:lnTo>
                  <a:pt x="16275" y="19579"/>
                </a:lnTo>
                <a:lnTo>
                  <a:pt x="16516" y="18738"/>
                </a:lnTo>
                <a:lnTo>
                  <a:pt x="16756" y="17777"/>
                </a:lnTo>
                <a:lnTo>
                  <a:pt x="16876" y="16876"/>
                </a:lnTo>
                <a:lnTo>
                  <a:pt x="16936" y="15975"/>
                </a:lnTo>
                <a:lnTo>
                  <a:pt x="16936" y="14054"/>
                </a:lnTo>
                <a:lnTo>
                  <a:pt x="16996" y="12192"/>
                </a:lnTo>
                <a:lnTo>
                  <a:pt x="17056" y="11171"/>
                </a:lnTo>
                <a:lnTo>
                  <a:pt x="17116" y="10570"/>
                </a:lnTo>
                <a:lnTo>
                  <a:pt x="17236" y="9970"/>
                </a:lnTo>
                <a:lnTo>
                  <a:pt x="17416" y="9429"/>
                </a:lnTo>
                <a:lnTo>
                  <a:pt x="17657" y="8889"/>
                </a:lnTo>
                <a:lnTo>
                  <a:pt x="17957" y="8468"/>
                </a:lnTo>
                <a:lnTo>
                  <a:pt x="18137" y="8228"/>
                </a:lnTo>
                <a:lnTo>
                  <a:pt x="18377" y="8108"/>
                </a:lnTo>
                <a:lnTo>
                  <a:pt x="18678" y="7928"/>
                </a:lnTo>
                <a:lnTo>
                  <a:pt x="18978" y="7868"/>
                </a:lnTo>
                <a:lnTo>
                  <a:pt x="19218" y="7928"/>
                </a:lnTo>
                <a:lnTo>
                  <a:pt x="19458" y="8048"/>
                </a:lnTo>
                <a:lnTo>
                  <a:pt x="19639" y="8168"/>
                </a:lnTo>
                <a:lnTo>
                  <a:pt x="19819" y="8408"/>
                </a:lnTo>
                <a:lnTo>
                  <a:pt x="19939" y="8709"/>
                </a:lnTo>
                <a:lnTo>
                  <a:pt x="19999" y="8949"/>
                </a:lnTo>
                <a:lnTo>
                  <a:pt x="20059" y="9249"/>
                </a:lnTo>
                <a:lnTo>
                  <a:pt x="20059" y="9549"/>
                </a:lnTo>
                <a:lnTo>
                  <a:pt x="19939" y="10150"/>
                </a:lnTo>
                <a:lnTo>
                  <a:pt x="19819" y="10751"/>
                </a:lnTo>
                <a:lnTo>
                  <a:pt x="19699" y="11351"/>
                </a:lnTo>
                <a:lnTo>
                  <a:pt x="19699" y="11471"/>
                </a:lnTo>
                <a:lnTo>
                  <a:pt x="19699" y="11591"/>
                </a:lnTo>
                <a:lnTo>
                  <a:pt x="19819" y="11711"/>
                </a:lnTo>
                <a:lnTo>
                  <a:pt x="19879" y="11771"/>
                </a:lnTo>
                <a:lnTo>
                  <a:pt x="20119" y="11832"/>
                </a:lnTo>
                <a:lnTo>
                  <a:pt x="20479" y="11832"/>
                </a:lnTo>
                <a:lnTo>
                  <a:pt x="20780" y="11771"/>
                </a:lnTo>
                <a:lnTo>
                  <a:pt x="21080" y="11711"/>
                </a:lnTo>
                <a:lnTo>
                  <a:pt x="21260" y="11651"/>
                </a:lnTo>
                <a:lnTo>
                  <a:pt x="21380" y="11591"/>
                </a:lnTo>
                <a:lnTo>
                  <a:pt x="21741" y="11411"/>
                </a:lnTo>
                <a:lnTo>
                  <a:pt x="22101" y="11231"/>
                </a:lnTo>
                <a:lnTo>
                  <a:pt x="22461" y="10931"/>
                </a:lnTo>
                <a:lnTo>
                  <a:pt x="22701" y="10630"/>
                </a:lnTo>
                <a:lnTo>
                  <a:pt x="22942" y="10210"/>
                </a:lnTo>
                <a:lnTo>
                  <a:pt x="23182" y="9790"/>
                </a:lnTo>
                <a:lnTo>
                  <a:pt x="23362" y="9369"/>
                </a:lnTo>
                <a:lnTo>
                  <a:pt x="23542" y="8889"/>
                </a:lnTo>
                <a:lnTo>
                  <a:pt x="23722" y="7868"/>
                </a:lnTo>
                <a:lnTo>
                  <a:pt x="23843" y="6847"/>
                </a:lnTo>
                <a:lnTo>
                  <a:pt x="23843" y="5946"/>
                </a:lnTo>
                <a:lnTo>
                  <a:pt x="23722" y="5165"/>
                </a:lnTo>
                <a:lnTo>
                  <a:pt x="23662" y="4685"/>
                </a:lnTo>
                <a:lnTo>
                  <a:pt x="23482" y="4264"/>
                </a:lnTo>
                <a:lnTo>
                  <a:pt x="23122" y="3364"/>
                </a:lnTo>
                <a:lnTo>
                  <a:pt x="22641" y="2583"/>
                </a:lnTo>
                <a:lnTo>
                  <a:pt x="22041" y="1862"/>
                </a:lnTo>
                <a:lnTo>
                  <a:pt x="21320" y="1262"/>
                </a:lnTo>
                <a:lnTo>
                  <a:pt x="20900" y="961"/>
                </a:lnTo>
                <a:lnTo>
                  <a:pt x="20539" y="721"/>
                </a:lnTo>
                <a:lnTo>
                  <a:pt x="20059" y="481"/>
                </a:lnTo>
                <a:lnTo>
                  <a:pt x="19639" y="361"/>
                </a:lnTo>
                <a:lnTo>
                  <a:pt x="19158" y="181"/>
                </a:lnTo>
                <a:lnTo>
                  <a:pt x="18738" y="60"/>
                </a:lnTo>
                <a:lnTo>
                  <a:pt x="18197" y="0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2952317" flipH="1">
            <a:off x="1628974" y="3153060"/>
            <a:ext cx="780518" cy="1000352"/>
          </a:xfrm>
          <a:custGeom>
            <a:avLst/>
            <a:gdLst/>
            <a:ahLst/>
            <a:cxnLst/>
            <a:rect l="l" t="t" r="r" b="b"/>
            <a:pathLst>
              <a:path w="37957" h="48647" extrusionOk="0">
                <a:moveTo>
                  <a:pt x="20840" y="1"/>
                </a:moveTo>
                <a:lnTo>
                  <a:pt x="20600" y="61"/>
                </a:lnTo>
                <a:lnTo>
                  <a:pt x="20540" y="181"/>
                </a:lnTo>
                <a:lnTo>
                  <a:pt x="20480" y="241"/>
                </a:lnTo>
                <a:lnTo>
                  <a:pt x="20240" y="1322"/>
                </a:lnTo>
                <a:lnTo>
                  <a:pt x="20119" y="2403"/>
                </a:lnTo>
                <a:lnTo>
                  <a:pt x="19939" y="4625"/>
                </a:lnTo>
                <a:lnTo>
                  <a:pt x="19159" y="3905"/>
                </a:lnTo>
                <a:lnTo>
                  <a:pt x="18738" y="3424"/>
                </a:lnTo>
                <a:lnTo>
                  <a:pt x="18258" y="2884"/>
                </a:lnTo>
                <a:lnTo>
                  <a:pt x="17777" y="2463"/>
                </a:lnTo>
                <a:lnTo>
                  <a:pt x="17477" y="2343"/>
                </a:lnTo>
                <a:lnTo>
                  <a:pt x="17177" y="2223"/>
                </a:lnTo>
                <a:lnTo>
                  <a:pt x="17057" y="2223"/>
                </a:lnTo>
                <a:lnTo>
                  <a:pt x="16996" y="2283"/>
                </a:lnTo>
                <a:lnTo>
                  <a:pt x="16996" y="2343"/>
                </a:lnTo>
                <a:lnTo>
                  <a:pt x="16936" y="2403"/>
                </a:lnTo>
                <a:lnTo>
                  <a:pt x="17057" y="2704"/>
                </a:lnTo>
                <a:lnTo>
                  <a:pt x="17177" y="3004"/>
                </a:lnTo>
                <a:lnTo>
                  <a:pt x="17537" y="3544"/>
                </a:lnTo>
                <a:lnTo>
                  <a:pt x="17957" y="4025"/>
                </a:lnTo>
                <a:lnTo>
                  <a:pt x="18378" y="4505"/>
                </a:lnTo>
                <a:lnTo>
                  <a:pt x="19279" y="5586"/>
                </a:lnTo>
                <a:lnTo>
                  <a:pt x="19579" y="5887"/>
                </a:lnTo>
                <a:lnTo>
                  <a:pt x="19819" y="6127"/>
                </a:lnTo>
                <a:lnTo>
                  <a:pt x="19819" y="6307"/>
                </a:lnTo>
                <a:lnTo>
                  <a:pt x="19579" y="7868"/>
                </a:lnTo>
                <a:lnTo>
                  <a:pt x="19279" y="9370"/>
                </a:lnTo>
                <a:lnTo>
                  <a:pt x="18618" y="12373"/>
                </a:lnTo>
                <a:lnTo>
                  <a:pt x="18017" y="15556"/>
                </a:lnTo>
                <a:lnTo>
                  <a:pt x="17537" y="18739"/>
                </a:lnTo>
                <a:lnTo>
                  <a:pt x="16516" y="17838"/>
                </a:lnTo>
                <a:lnTo>
                  <a:pt x="14414" y="15796"/>
                </a:lnTo>
                <a:lnTo>
                  <a:pt x="13093" y="14415"/>
                </a:lnTo>
                <a:lnTo>
                  <a:pt x="11772" y="12913"/>
                </a:lnTo>
                <a:lnTo>
                  <a:pt x="11952" y="12493"/>
                </a:lnTo>
                <a:lnTo>
                  <a:pt x="12372" y="11171"/>
                </a:lnTo>
                <a:lnTo>
                  <a:pt x="12672" y="9790"/>
                </a:lnTo>
                <a:lnTo>
                  <a:pt x="12973" y="8529"/>
                </a:lnTo>
                <a:lnTo>
                  <a:pt x="13153" y="7208"/>
                </a:lnTo>
                <a:lnTo>
                  <a:pt x="13153" y="6547"/>
                </a:lnTo>
                <a:lnTo>
                  <a:pt x="13213" y="5887"/>
                </a:lnTo>
                <a:lnTo>
                  <a:pt x="13153" y="5226"/>
                </a:lnTo>
                <a:lnTo>
                  <a:pt x="13033" y="4625"/>
                </a:lnTo>
                <a:lnTo>
                  <a:pt x="12973" y="4505"/>
                </a:lnTo>
                <a:lnTo>
                  <a:pt x="12913" y="4385"/>
                </a:lnTo>
                <a:lnTo>
                  <a:pt x="12672" y="4325"/>
                </a:lnTo>
                <a:lnTo>
                  <a:pt x="12492" y="4445"/>
                </a:lnTo>
                <a:lnTo>
                  <a:pt x="12432" y="4505"/>
                </a:lnTo>
                <a:lnTo>
                  <a:pt x="12372" y="4625"/>
                </a:lnTo>
                <a:lnTo>
                  <a:pt x="12192" y="5226"/>
                </a:lnTo>
                <a:lnTo>
                  <a:pt x="12132" y="5826"/>
                </a:lnTo>
                <a:lnTo>
                  <a:pt x="11952" y="7148"/>
                </a:lnTo>
                <a:lnTo>
                  <a:pt x="11832" y="8409"/>
                </a:lnTo>
                <a:lnTo>
                  <a:pt x="11591" y="9670"/>
                </a:lnTo>
                <a:lnTo>
                  <a:pt x="11291" y="10811"/>
                </a:lnTo>
                <a:lnTo>
                  <a:pt x="10991" y="11892"/>
                </a:lnTo>
                <a:lnTo>
                  <a:pt x="10931" y="11772"/>
                </a:lnTo>
                <a:lnTo>
                  <a:pt x="10030" y="10511"/>
                </a:lnTo>
                <a:lnTo>
                  <a:pt x="9249" y="9190"/>
                </a:lnTo>
                <a:lnTo>
                  <a:pt x="8528" y="7868"/>
                </a:lnTo>
                <a:lnTo>
                  <a:pt x="7988" y="6427"/>
                </a:lnTo>
                <a:lnTo>
                  <a:pt x="7748" y="5706"/>
                </a:lnTo>
                <a:lnTo>
                  <a:pt x="7568" y="4926"/>
                </a:lnTo>
                <a:lnTo>
                  <a:pt x="7267" y="3424"/>
                </a:lnTo>
                <a:lnTo>
                  <a:pt x="7027" y="1863"/>
                </a:lnTo>
                <a:lnTo>
                  <a:pt x="6907" y="301"/>
                </a:lnTo>
                <a:lnTo>
                  <a:pt x="6847" y="241"/>
                </a:lnTo>
                <a:lnTo>
                  <a:pt x="6787" y="181"/>
                </a:lnTo>
                <a:lnTo>
                  <a:pt x="6727" y="181"/>
                </a:lnTo>
                <a:lnTo>
                  <a:pt x="6667" y="241"/>
                </a:lnTo>
                <a:lnTo>
                  <a:pt x="6426" y="782"/>
                </a:lnTo>
                <a:lnTo>
                  <a:pt x="6306" y="1322"/>
                </a:lnTo>
                <a:lnTo>
                  <a:pt x="6186" y="1923"/>
                </a:lnTo>
                <a:lnTo>
                  <a:pt x="6066" y="2463"/>
                </a:lnTo>
                <a:lnTo>
                  <a:pt x="6066" y="3064"/>
                </a:lnTo>
                <a:lnTo>
                  <a:pt x="6066" y="3664"/>
                </a:lnTo>
                <a:lnTo>
                  <a:pt x="6126" y="4805"/>
                </a:lnTo>
                <a:lnTo>
                  <a:pt x="6306" y="5947"/>
                </a:lnTo>
                <a:lnTo>
                  <a:pt x="6607" y="7148"/>
                </a:lnTo>
                <a:lnTo>
                  <a:pt x="6967" y="8229"/>
                </a:lnTo>
                <a:lnTo>
                  <a:pt x="7327" y="9310"/>
                </a:lnTo>
                <a:lnTo>
                  <a:pt x="7868" y="10511"/>
                </a:lnTo>
                <a:lnTo>
                  <a:pt x="8468" y="11712"/>
                </a:lnTo>
                <a:lnTo>
                  <a:pt x="9189" y="12793"/>
                </a:lnTo>
                <a:lnTo>
                  <a:pt x="9910" y="13874"/>
                </a:lnTo>
                <a:lnTo>
                  <a:pt x="10691" y="14895"/>
                </a:lnTo>
                <a:lnTo>
                  <a:pt x="11591" y="15856"/>
                </a:lnTo>
                <a:lnTo>
                  <a:pt x="12432" y="16817"/>
                </a:lnTo>
                <a:lnTo>
                  <a:pt x="13333" y="17778"/>
                </a:lnTo>
                <a:lnTo>
                  <a:pt x="13633" y="18018"/>
                </a:lnTo>
                <a:lnTo>
                  <a:pt x="13273" y="18018"/>
                </a:lnTo>
                <a:lnTo>
                  <a:pt x="12913" y="18078"/>
                </a:lnTo>
                <a:lnTo>
                  <a:pt x="12072" y="18198"/>
                </a:lnTo>
                <a:lnTo>
                  <a:pt x="10570" y="18378"/>
                </a:lnTo>
                <a:lnTo>
                  <a:pt x="9069" y="18498"/>
                </a:lnTo>
                <a:lnTo>
                  <a:pt x="8408" y="18498"/>
                </a:lnTo>
                <a:lnTo>
                  <a:pt x="7688" y="18438"/>
                </a:lnTo>
                <a:lnTo>
                  <a:pt x="6246" y="18378"/>
                </a:lnTo>
                <a:lnTo>
                  <a:pt x="5586" y="18318"/>
                </a:lnTo>
                <a:lnTo>
                  <a:pt x="4865" y="18318"/>
                </a:lnTo>
                <a:lnTo>
                  <a:pt x="4204" y="18378"/>
                </a:lnTo>
                <a:lnTo>
                  <a:pt x="3544" y="18498"/>
                </a:lnTo>
                <a:lnTo>
                  <a:pt x="3484" y="18558"/>
                </a:lnTo>
                <a:lnTo>
                  <a:pt x="3484" y="18679"/>
                </a:lnTo>
                <a:lnTo>
                  <a:pt x="4084" y="18979"/>
                </a:lnTo>
                <a:lnTo>
                  <a:pt x="4745" y="19219"/>
                </a:lnTo>
                <a:lnTo>
                  <a:pt x="5466" y="19399"/>
                </a:lnTo>
                <a:lnTo>
                  <a:pt x="6186" y="19519"/>
                </a:lnTo>
                <a:lnTo>
                  <a:pt x="7688" y="19639"/>
                </a:lnTo>
                <a:lnTo>
                  <a:pt x="9069" y="19699"/>
                </a:lnTo>
                <a:lnTo>
                  <a:pt x="9850" y="19760"/>
                </a:lnTo>
                <a:lnTo>
                  <a:pt x="10691" y="19760"/>
                </a:lnTo>
                <a:lnTo>
                  <a:pt x="12312" y="19699"/>
                </a:lnTo>
                <a:lnTo>
                  <a:pt x="12913" y="19639"/>
                </a:lnTo>
                <a:lnTo>
                  <a:pt x="13453" y="19579"/>
                </a:lnTo>
                <a:lnTo>
                  <a:pt x="13753" y="19519"/>
                </a:lnTo>
                <a:lnTo>
                  <a:pt x="13994" y="19399"/>
                </a:lnTo>
                <a:lnTo>
                  <a:pt x="14234" y="19219"/>
                </a:lnTo>
                <a:lnTo>
                  <a:pt x="14474" y="19039"/>
                </a:lnTo>
                <a:lnTo>
                  <a:pt x="14534" y="18919"/>
                </a:lnTo>
                <a:lnTo>
                  <a:pt x="15135" y="19519"/>
                </a:lnTo>
                <a:lnTo>
                  <a:pt x="16036" y="20360"/>
                </a:lnTo>
                <a:lnTo>
                  <a:pt x="16516" y="20720"/>
                </a:lnTo>
                <a:lnTo>
                  <a:pt x="16756" y="20901"/>
                </a:lnTo>
                <a:lnTo>
                  <a:pt x="17057" y="21021"/>
                </a:lnTo>
                <a:lnTo>
                  <a:pt x="17177" y="21021"/>
                </a:lnTo>
                <a:lnTo>
                  <a:pt x="16576" y="24384"/>
                </a:lnTo>
                <a:lnTo>
                  <a:pt x="15375" y="30329"/>
                </a:lnTo>
                <a:lnTo>
                  <a:pt x="14714" y="33272"/>
                </a:lnTo>
                <a:lnTo>
                  <a:pt x="14054" y="36215"/>
                </a:lnTo>
                <a:lnTo>
                  <a:pt x="13753" y="37416"/>
                </a:lnTo>
                <a:lnTo>
                  <a:pt x="13213" y="37056"/>
                </a:lnTo>
                <a:lnTo>
                  <a:pt x="12612" y="36695"/>
                </a:lnTo>
                <a:lnTo>
                  <a:pt x="11591" y="36035"/>
                </a:lnTo>
                <a:lnTo>
                  <a:pt x="9790" y="34714"/>
                </a:lnTo>
                <a:lnTo>
                  <a:pt x="9850" y="34654"/>
                </a:lnTo>
                <a:lnTo>
                  <a:pt x="9910" y="34173"/>
                </a:lnTo>
                <a:lnTo>
                  <a:pt x="9910" y="33753"/>
                </a:lnTo>
                <a:lnTo>
                  <a:pt x="9850" y="33272"/>
                </a:lnTo>
                <a:lnTo>
                  <a:pt x="9730" y="32792"/>
                </a:lnTo>
                <a:lnTo>
                  <a:pt x="9369" y="31891"/>
                </a:lnTo>
                <a:lnTo>
                  <a:pt x="9069" y="31050"/>
                </a:lnTo>
                <a:lnTo>
                  <a:pt x="8769" y="30149"/>
                </a:lnTo>
                <a:lnTo>
                  <a:pt x="8468" y="29248"/>
                </a:lnTo>
                <a:lnTo>
                  <a:pt x="8288" y="28828"/>
                </a:lnTo>
                <a:lnTo>
                  <a:pt x="8048" y="28408"/>
                </a:lnTo>
                <a:lnTo>
                  <a:pt x="7808" y="28047"/>
                </a:lnTo>
                <a:lnTo>
                  <a:pt x="7508" y="27687"/>
                </a:lnTo>
                <a:lnTo>
                  <a:pt x="7387" y="27627"/>
                </a:lnTo>
                <a:lnTo>
                  <a:pt x="7207" y="27627"/>
                </a:lnTo>
                <a:lnTo>
                  <a:pt x="7027" y="27687"/>
                </a:lnTo>
                <a:lnTo>
                  <a:pt x="6967" y="27867"/>
                </a:lnTo>
                <a:lnTo>
                  <a:pt x="6907" y="28348"/>
                </a:lnTo>
                <a:lnTo>
                  <a:pt x="6907" y="28828"/>
                </a:lnTo>
                <a:lnTo>
                  <a:pt x="6967" y="29309"/>
                </a:lnTo>
                <a:lnTo>
                  <a:pt x="7087" y="29789"/>
                </a:lnTo>
                <a:lnTo>
                  <a:pt x="7387" y="30750"/>
                </a:lnTo>
                <a:lnTo>
                  <a:pt x="7688" y="31651"/>
                </a:lnTo>
                <a:lnTo>
                  <a:pt x="7988" y="32612"/>
                </a:lnTo>
                <a:lnTo>
                  <a:pt x="8108" y="33152"/>
                </a:lnTo>
                <a:lnTo>
                  <a:pt x="8288" y="33633"/>
                </a:lnTo>
                <a:lnTo>
                  <a:pt x="7387" y="32972"/>
                </a:lnTo>
                <a:lnTo>
                  <a:pt x="5466" y="31531"/>
                </a:lnTo>
                <a:lnTo>
                  <a:pt x="4565" y="30810"/>
                </a:lnTo>
                <a:lnTo>
                  <a:pt x="3664" y="30029"/>
                </a:lnTo>
                <a:lnTo>
                  <a:pt x="2883" y="29188"/>
                </a:lnTo>
                <a:lnTo>
                  <a:pt x="2042" y="28408"/>
                </a:lnTo>
                <a:lnTo>
                  <a:pt x="1622" y="27987"/>
                </a:lnTo>
                <a:lnTo>
                  <a:pt x="1202" y="27627"/>
                </a:lnTo>
                <a:lnTo>
                  <a:pt x="721" y="27327"/>
                </a:lnTo>
                <a:lnTo>
                  <a:pt x="241" y="27086"/>
                </a:lnTo>
                <a:lnTo>
                  <a:pt x="60" y="27086"/>
                </a:lnTo>
                <a:lnTo>
                  <a:pt x="60" y="27147"/>
                </a:lnTo>
                <a:lnTo>
                  <a:pt x="0" y="27207"/>
                </a:lnTo>
                <a:lnTo>
                  <a:pt x="121" y="27687"/>
                </a:lnTo>
                <a:lnTo>
                  <a:pt x="241" y="28167"/>
                </a:lnTo>
                <a:lnTo>
                  <a:pt x="481" y="28588"/>
                </a:lnTo>
                <a:lnTo>
                  <a:pt x="721" y="29008"/>
                </a:lnTo>
                <a:lnTo>
                  <a:pt x="1322" y="29789"/>
                </a:lnTo>
                <a:lnTo>
                  <a:pt x="2042" y="30510"/>
                </a:lnTo>
                <a:lnTo>
                  <a:pt x="2943" y="31411"/>
                </a:lnTo>
                <a:lnTo>
                  <a:pt x="3904" y="32251"/>
                </a:lnTo>
                <a:lnTo>
                  <a:pt x="5886" y="33933"/>
                </a:lnTo>
                <a:lnTo>
                  <a:pt x="10090" y="37176"/>
                </a:lnTo>
                <a:lnTo>
                  <a:pt x="12312" y="38918"/>
                </a:lnTo>
                <a:lnTo>
                  <a:pt x="12793" y="39278"/>
                </a:lnTo>
                <a:lnTo>
                  <a:pt x="13213" y="39578"/>
                </a:lnTo>
                <a:lnTo>
                  <a:pt x="12552" y="42041"/>
                </a:lnTo>
                <a:lnTo>
                  <a:pt x="12132" y="43422"/>
                </a:lnTo>
                <a:lnTo>
                  <a:pt x="11711" y="44923"/>
                </a:lnTo>
                <a:lnTo>
                  <a:pt x="11531" y="45704"/>
                </a:lnTo>
                <a:lnTo>
                  <a:pt x="11411" y="46485"/>
                </a:lnTo>
                <a:lnTo>
                  <a:pt x="11351" y="47205"/>
                </a:lnTo>
                <a:lnTo>
                  <a:pt x="11411" y="47926"/>
                </a:lnTo>
                <a:lnTo>
                  <a:pt x="11531" y="48166"/>
                </a:lnTo>
                <a:lnTo>
                  <a:pt x="11651" y="48346"/>
                </a:lnTo>
                <a:lnTo>
                  <a:pt x="11892" y="48527"/>
                </a:lnTo>
                <a:lnTo>
                  <a:pt x="12132" y="48587"/>
                </a:lnTo>
                <a:lnTo>
                  <a:pt x="12372" y="48647"/>
                </a:lnTo>
                <a:lnTo>
                  <a:pt x="12612" y="48587"/>
                </a:lnTo>
                <a:lnTo>
                  <a:pt x="12853" y="48527"/>
                </a:lnTo>
                <a:lnTo>
                  <a:pt x="13033" y="48346"/>
                </a:lnTo>
                <a:lnTo>
                  <a:pt x="13453" y="47866"/>
                </a:lnTo>
                <a:lnTo>
                  <a:pt x="13753" y="47325"/>
                </a:lnTo>
                <a:lnTo>
                  <a:pt x="14054" y="46725"/>
                </a:lnTo>
                <a:lnTo>
                  <a:pt x="14294" y="46064"/>
                </a:lnTo>
                <a:lnTo>
                  <a:pt x="15315" y="45524"/>
                </a:lnTo>
                <a:lnTo>
                  <a:pt x="16336" y="44923"/>
                </a:lnTo>
                <a:lnTo>
                  <a:pt x="18318" y="43662"/>
                </a:lnTo>
                <a:lnTo>
                  <a:pt x="22762" y="40899"/>
                </a:lnTo>
                <a:lnTo>
                  <a:pt x="24263" y="39939"/>
                </a:lnTo>
                <a:lnTo>
                  <a:pt x="24323" y="39999"/>
                </a:lnTo>
                <a:lnTo>
                  <a:pt x="24383" y="40059"/>
                </a:lnTo>
                <a:lnTo>
                  <a:pt x="24864" y="40239"/>
                </a:lnTo>
                <a:lnTo>
                  <a:pt x="25344" y="40359"/>
                </a:lnTo>
                <a:lnTo>
                  <a:pt x="26906" y="40359"/>
                </a:lnTo>
                <a:lnTo>
                  <a:pt x="27446" y="40239"/>
                </a:lnTo>
                <a:lnTo>
                  <a:pt x="28467" y="39999"/>
                </a:lnTo>
                <a:lnTo>
                  <a:pt x="29368" y="39698"/>
                </a:lnTo>
                <a:lnTo>
                  <a:pt x="29849" y="39518"/>
                </a:lnTo>
                <a:lnTo>
                  <a:pt x="30389" y="39278"/>
                </a:lnTo>
                <a:lnTo>
                  <a:pt x="30810" y="39038"/>
                </a:lnTo>
                <a:lnTo>
                  <a:pt x="31230" y="38737"/>
                </a:lnTo>
                <a:lnTo>
                  <a:pt x="31530" y="38377"/>
                </a:lnTo>
                <a:lnTo>
                  <a:pt x="31650" y="38137"/>
                </a:lnTo>
                <a:lnTo>
                  <a:pt x="31710" y="37897"/>
                </a:lnTo>
                <a:lnTo>
                  <a:pt x="31650" y="37716"/>
                </a:lnTo>
                <a:lnTo>
                  <a:pt x="31590" y="37656"/>
                </a:lnTo>
                <a:lnTo>
                  <a:pt x="31470" y="37596"/>
                </a:lnTo>
                <a:lnTo>
                  <a:pt x="31110" y="37596"/>
                </a:lnTo>
                <a:lnTo>
                  <a:pt x="30689" y="37656"/>
                </a:lnTo>
                <a:lnTo>
                  <a:pt x="30269" y="37776"/>
                </a:lnTo>
                <a:lnTo>
                  <a:pt x="29909" y="37957"/>
                </a:lnTo>
                <a:lnTo>
                  <a:pt x="29068" y="38377"/>
                </a:lnTo>
                <a:lnTo>
                  <a:pt x="28708" y="38557"/>
                </a:lnTo>
                <a:lnTo>
                  <a:pt x="28347" y="38737"/>
                </a:lnTo>
                <a:lnTo>
                  <a:pt x="27446" y="38978"/>
                </a:lnTo>
                <a:lnTo>
                  <a:pt x="26546" y="39218"/>
                </a:lnTo>
                <a:lnTo>
                  <a:pt x="25645" y="39398"/>
                </a:lnTo>
                <a:lnTo>
                  <a:pt x="24804" y="39638"/>
                </a:lnTo>
                <a:lnTo>
                  <a:pt x="24804" y="39638"/>
                </a:lnTo>
                <a:lnTo>
                  <a:pt x="27146" y="38137"/>
                </a:lnTo>
                <a:lnTo>
                  <a:pt x="28047" y="37536"/>
                </a:lnTo>
                <a:lnTo>
                  <a:pt x="29008" y="36876"/>
                </a:lnTo>
                <a:lnTo>
                  <a:pt x="29428" y="36515"/>
                </a:lnTo>
                <a:lnTo>
                  <a:pt x="29789" y="36095"/>
                </a:lnTo>
                <a:lnTo>
                  <a:pt x="30149" y="35675"/>
                </a:lnTo>
                <a:lnTo>
                  <a:pt x="30389" y="35194"/>
                </a:lnTo>
                <a:lnTo>
                  <a:pt x="30389" y="35074"/>
                </a:lnTo>
                <a:lnTo>
                  <a:pt x="30329" y="35014"/>
                </a:lnTo>
                <a:lnTo>
                  <a:pt x="29789" y="35074"/>
                </a:lnTo>
                <a:lnTo>
                  <a:pt x="29248" y="35134"/>
                </a:lnTo>
                <a:lnTo>
                  <a:pt x="28708" y="35314"/>
                </a:lnTo>
                <a:lnTo>
                  <a:pt x="28167" y="35494"/>
                </a:lnTo>
                <a:lnTo>
                  <a:pt x="27206" y="36035"/>
                </a:lnTo>
                <a:lnTo>
                  <a:pt x="26245" y="36575"/>
                </a:lnTo>
                <a:lnTo>
                  <a:pt x="23903" y="37957"/>
                </a:lnTo>
                <a:lnTo>
                  <a:pt x="21561" y="39398"/>
                </a:lnTo>
                <a:lnTo>
                  <a:pt x="21501" y="39398"/>
                </a:lnTo>
                <a:lnTo>
                  <a:pt x="21561" y="39338"/>
                </a:lnTo>
                <a:lnTo>
                  <a:pt x="21921" y="38377"/>
                </a:lnTo>
                <a:lnTo>
                  <a:pt x="22342" y="37416"/>
                </a:lnTo>
                <a:lnTo>
                  <a:pt x="22762" y="36515"/>
                </a:lnTo>
                <a:lnTo>
                  <a:pt x="22942" y="36035"/>
                </a:lnTo>
                <a:lnTo>
                  <a:pt x="23122" y="35554"/>
                </a:lnTo>
                <a:lnTo>
                  <a:pt x="23062" y="35314"/>
                </a:lnTo>
                <a:lnTo>
                  <a:pt x="22942" y="35194"/>
                </a:lnTo>
                <a:lnTo>
                  <a:pt x="22822" y="35074"/>
                </a:lnTo>
                <a:lnTo>
                  <a:pt x="22702" y="35134"/>
                </a:lnTo>
                <a:lnTo>
                  <a:pt x="22582" y="35134"/>
                </a:lnTo>
                <a:lnTo>
                  <a:pt x="22281" y="35434"/>
                </a:lnTo>
                <a:lnTo>
                  <a:pt x="21981" y="35735"/>
                </a:lnTo>
                <a:lnTo>
                  <a:pt x="21681" y="36095"/>
                </a:lnTo>
                <a:lnTo>
                  <a:pt x="21441" y="36455"/>
                </a:lnTo>
                <a:lnTo>
                  <a:pt x="21080" y="37176"/>
                </a:lnTo>
                <a:lnTo>
                  <a:pt x="20720" y="38017"/>
                </a:lnTo>
                <a:lnTo>
                  <a:pt x="20480" y="38437"/>
                </a:lnTo>
                <a:lnTo>
                  <a:pt x="20240" y="39038"/>
                </a:lnTo>
                <a:lnTo>
                  <a:pt x="20059" y="39698"/>
                </a:lnTo>
                <a:lnTo>
                  <a:pt x="20059" y="39999"/>
                </a:lnTo>
                <a:lnTo>
                  <a:pt x="20059" y="40299"/>
                </a:lnTo>
                <a:lnTo>
                  <a:pt x="17117" y="42041"/>
                </a:lnTo>
                <a:lnTo>
                  <a:pt x="15075" y="43302"/>
                </a:lnTo>
                <a:lnTo>
                  <a:pt x="15195" y="42761"/>
                </a:lnTo>
                <a:lnTo>
                  <a:pt x="15976" y="39878"/>
                </a:lnTo>
                <a:lnTo>
                  <a:pt x="16696" y="36996"/>
                </a:lnTo>
                <a:lnTo>
                  <a:pt x="17597" y="33092"/>
                </a:lnTo>
                <a:lnTo>
                  <a:pt x="18438" y="29248"/>
                </a:lnTo>
                <a:lnTo>
                  <a:pt x="18738" y="29128"/>
                </a:lnTo>
                <a:lnTo>
                  <a:pt x="19038" y="28948"/>
                </a:lnTo>
                <a:lnTo>
                  <a:pt x="19639" y="28528"/>
                </a:lnTo>
                <a:lnTo>
                  <a:pt x="20720" y="27567"/>
                </a:lnTo>
                <a:lnTo>
                  <a:pt x="21981" y="26486"/>
                </a:lnTo>
                <a:lnTo>
                  <a:pt x="22101" y="26666"/>
                </a:lnTo>
                <a:lnTo>
                  <a:pt x="22342" y="26786"/>
                </a:lnTo>
                <a:lnTo>
                  <a:pt x="22762" y="26906"/>
                </a:lnTo>
                <a:lnTo>
                  <a:pt x="23242" y="26966"/>
                </a:lnTo>
                <a:lnTo>
                  <a:pt x="23723" y="26966"/>
                </a:lnTo>
                <a:lnTo>
                  <a:pt x="24744" y="27086"/>
                </a:lnTo>
                <a:lnTo>
                  <a:pt x="26786" y="27086"/>
                </a:lnTo>
                <a:lnTo>
                  <a:pt x="27807" y="26966"/>
                </a:lnTo>
                <a:lnTo>
                  <a:pt x="28708" y="26906"/>
                </a:lnTo>
                <a:lnTo>
                  <a:pt x="29608" y="26726"/>
                </a:lnTo>
                <a:lnTo>
                  <a:pt x="30509" y="26546"/>
                </a:lnTo>
                <a:lnTo>
                  <a:pt x="31410" y="26306"/>
                </a:lnTo>
                <a:lnTo>
                  <a:pt x="32311" y="26065"/>
                </a:lnTo>
                <a:lnTo>
                  <a:pt x="33212" y="25765"/>
                </a:lnTo>
                <a:lnTo>
                  <a:pt x="34953" y="25105"/>
                </a:lnTo>
                <a:lnTo>
                  <a:pt x="35074" y="24984"/>
                </a:lnTo>
                <a:lnTo>
                  <a:pt x="35194" y="24864"/>
                </a:lnTo>
                <a:lnTo>
                  <a:pt x="35314" y="24624"/>
                </a:lnTo>
                <a:lnTo>
                  <a:pt x="35314" y="24384"/>
                </a:lnTo>
                <a:lnTo>
                  <a:pt x="35194" y="24144"/>
                </a:lnTo>
                <a:lnTo>
                  <a:pt x="35014" y="23903"/>
                </a:lnTo>
                <a:lnTo>
                  <a:pt x="34773" y="23723"/>
                </a:lnTo>
                <a:lnTo>
                  <a:pt x="34473" y="23723"/>
                </a:lnTo>
                <a:lnTo>
                  <a:pt x="34173" y="23783"/>
                </a:lnTo>
                <a:lnTo>
                  <a:pt x="33272" y="24144"/>
                </a:lnTo>
                <a:lnTo>
                  <a:pt x="32311" y="24504"/>
                </a:lnTo>
                <a:lnTo>
                  <a:pt x="31350" y="24804"/>
                </a:lnTo>
                <a:lnTo>
                  <a:pt x="30449" y="25045"/>
                </a:lnTo>
                <a:lnTo>
                  <a:pt x="29428" y="25225"/>
                </a:lnTo>
                <a:lnTo>
                  <a:pt x="28467" y="25405"/>
                </a:lnTo>
                <a:lnTo>
                  <a:pt x="27506" y="25525"/>
                </a:lnTo>
                <a:lnTo>
                  <a:pt x="26485" y="25585"/>
                </a:lnTo>
                <a:lnTo>
                  <a:pt x="25645" y="25645"/>
                </a:lnTo>
                <a:lnTo>
                  <a:pt x="24744" y="25585"/>
                </a:lnTo>
                <a:lnTo>
                  <a:pt x="23062" y="25465"/>
                </a:lnTo>
                <a:lnTo>
                  <a:pt x="23663" y="24864"/>
                </a:lnTo>
                <a:lnTo>
                  <a:pt x="24984" y="23483"/>
                </a:lnTo>
                <a:lnTo>
                  <a:pt x="26305" y="21982"/>
                </a:lnTo>
                <a:lnTo>
                  <a:pt x="27506" y="20480"/>
                </a:lnTo>
                <a:lnTo>
                  <a:pt x="28647" y="18919"/>
                </a:lnTo>
                <a:lnTo>
                  <a:pt x="29729" y="17237"/>
                </a:lnTo>
                <a:lnTo>
                  <a:pt x="30749" y="15496"/>
                </a:lnTo>
                <a:lnTo>
                  <a:pt x="30990" y="15556"/>
                </a:lnTo>
                <a:lnTo>
                  <a:pt x="31170" y="15496"/>
                </a:lnTo>
                <a:lnTo>
                  <a:pt x="31290" y="15435"/>
                </a:lnTo>
                <a:lnTo>
                  <a:pt x="32371" y="14715"/>
                </a:lnTo>
                <a:lnTo>
                  <a:pt x="33392" y="13934"/>
                </a:lnTo>
                <a:lnTo>
                  <a:pt x="34353" y="13093"/>
                </a:lnTo>
                <a:lnTo>
                  <a:pt x="35254" y="12252"/>
                </a:lnTo>
                <a:lnTo>
                  <a:pt x="36095" y="11352"/>
                </a:lnTo>
                <a:lnTo>
                  <a:pt x="36875" y="10451"/>
                </a:lnTo>
                <a:lnTo>
                  <a:pt x="37176" y="9970"/>
                </a:lnTo>
                <a:lnTo>
                  <a:pt x="37476" y="9490"/>
                </a:lnTo>
                <a:lnTo>
                  <a:pt x="37776" y="8949"/>
                </a:lnTo>
                <a:lnTo>
                  <a:pt x="37956" y="8409"/>
                </a:lnTo>
                <a:lnTo>
                  <a:pt x="37956" y="8229"/>
                </a:lnTo>
                <a:lnTo>
                  <a:pt x="37836" y="8109"/>
                </a:lnTo>
                <a:lnTo>
                  <a:pt x="37716" y="8049"/>
                </a:lnTo>
                <a:lnTo>
                  <a:pt x="37596" y="8109"/>
                </a:lnTo>
                <a:lnTo>
                  <a:pt x="37115" y="8409"/>
                </a:lnTo>
                <a:lnTo>
                  <a:pt x="36695" y="8769"/>
                </a:lnTo>
                <a:lnTo>
                  <a:pt x="35914" y="9550"/>
                </a:lnTo>
                <a:lnTo>
                  <a:pt x="35194" y="10331"/>
                </a:lnTo>
                <a:lnTo>
                  <a:pt x="34413" y="11111"/>
                </a:lnTo>
                <a:lnTo>
                  <a:pt x="33212" y="12132"/>
                </a:lnTo>
                <a:lnTo>
                  <a:pt x="31951" y="13093"/>
                </a:lnTo>
                <a:lnTo>
                  <a:pt x="32371" y="12132"/>
                </a:lnTo>
                <a:lnTo>
                  <a:pt x="33092" y="10391"/>
                </a:lnTo>
                <a:lnTo>
                  <a:pt x="33752" y="8649"/>
                </a:lnTo>
                <a:lnTo>
                  <a:pt x="34053" y="7928"/>
                </a:lnTo>
                <a:lnTo>
                  <a:pt x="34293" y="7088"/>
                </a:lnTo>
                <a:lnTo>
                  <a:pt x="34353" y="6667"/>
                </a:lnTo>
                <a:lnTo>
                  <a:pt x="34353" y="6247"/>
                </a:lnTo>
                <a:lnTo>
                  <a:pt x="34353" y="5887"/>
                </a:lnTo>
                <a:lnTo>
                  <a:pt x="34233" y="5526"/>
                </a:lnTo>
                <a:lnTo>
                  <a:pt x="34113" y="5466"/>
                </a:lnTo>
                <a:lnTo>
                  <a:pt x="34053" y="5466"/>
                </a:lnTo>
                <a:lnTo>
                  <a:pt x="33752" y="5706"/>
                </a:lnTo>
                <a:lnTo>
                  <a:pt x="33512" y="5947"/>
                </a:lnTo>
                <a:lnTo>
                  <a:pt x="33332" y="6247"/>
                </a:lnTo>
                <a:lnTo>
                  <a:pt x="33152" y="6607"/>
                </a:lnTo>
                <a:lnTo>
                  <a:pt x="32912" y="7268"/>
                </a:lnTo>
                <a:lnTo>
                  <a:pt x="32671" y="7928"/>
                </a:lnTo>
                <a:lnTo>
                  <a:pt x="31951" y="9790"/>
                </a:lnTo>
                <a:lnTo>
                  <a:pt x="31110" y="11592"/>
                </a:lnTo>
                <a:lnTo>
                  <a:pt x="30269" y="13213"/>
                </a:lnTo>
                <a:lnTo>
                  <a:pt x="29308" y="14835"/>
                </a:lnTo>
                <a:lnTo>
                  <a:pt x="28347" y="16396"/>
                </a:lnTo>
                <a:lnTo>
                  <a:pt x="27266" y="17898"/>
                </a:lnTo>
                <a:lnTo>
                  <a:pt x="26365" y="19219"/>
                </a:lnTo>
                <a:lnTo>
                  <a:pt x="25344" y="20420"/>
                </a:lnTo>
                <a:lnTo>
                  <a:pt x="25224" y="19219"/>
                </a:lnTo>
                <a:lnTo>
                  <a:pt x="25104" y="17958"/>
                </a:lnTo>
                <a:lnTo>
                  <a:pt x="24924" y="16757"/>
                </a:lnTo>
                <a:lnTo>
                  <a:pt x="24744" y="16156"/>
                </a:lnTo>
                <a:lnTo>
                  <a:pt x="24564" y="15616"/>
                </a:lnTo>
                <a:lnTo>
                  <a:pt x="24504" y="15435"/>
                </a:lnTo>
                <a:lnTo>
                  <a:pt x="24383" y="15315"/>
                </a:lnTo>
                <a:lnTo>
                  <a:pt x="24203" y="15255"/>
                </a:lnTo>
                <a:lnTo>
                  <a:pt x="24023" y="15255"/>
                </a:lnTo>
                <a:lnTo>
                  <a:pt x="23903" y="15315"/>
                </a:lnTo>
                <a:lnTo>
                  <a:pt x="23783" y="15435"/>
                </a:lnTo>
                <a:lnTo>
                  <a:pt x="23663" y="15556"/>
                </a:lnTo>
                <a:lnTo>
                  <a:pt x="23603" y="15736"/>
                </a:lnTo>
                <a:lnTo>
                  <a:pt x="23543" y="16456"/>
                </a:lnTo>
                <a:lnTo>
                  <a:pt x="23543" y="17237"/>
                </a:lnTo>
                <a:lnTo>
                  <a:pt x="23603" y="18018"/>
                </a:lnTo>
                <a:lnTo>
                  <a:pt x="23663" y="18799"/>
                </a:lnTo>
                <a:lnTo>
                  <a:pt x="23903" y="20300"/>
                </a:lnTo>
                <a:lnTo>
                  <a:pt x="24143" y="21801"/>
                </a:lnTo>
                <a:lnTo>
                  <a:pt x="23302" y="22762"/>
                </a:lnTo>
                <a:lnTo>
                  <a:pt x="22402" y="23663"/>
                </a:lnTo>
                <a:lnTo>
                  <a:pt x="21020" y="24924"/>
                </a:lnTo>
                <a:lnTo>
                  <a:pt x="19639" y="26186"/>
                </a:lnTo>
                <a:lnTo>
                  <a:pt x="18918" y="26726"/>
                </a:lnTo>
                <a:lnTo>
                  <a:pt x="19279" y="24624"/>
                </a:lnTo>
                <a:lnTo>
                  <a:pt x="19819" y="21621"/>
                </a:lnTo>
                <a:lnTo>
                  <a:pt x="20240" y="18558"/>
                </a:lnTo>
                <a:lnTo>
                  <a:pt x="20660" y="15496"/>
                </a:lnTo>
                <a:lnTo>
                  <a:pt x="20780" y="13994"/>
                </a:lnTo>
                <a:lnTo>
                  <a:pt x="20900" y="12493"/>
                </a:lnTo>
                <a:lnTo>
                  <a:pt x="20900" y="10931"/>
                </a:lnTo>
                <a:lnTo>
                  <a:pt x="20900" y="9370"/>
                </a:lnTo>
                <a:lnTo>
                  <a:pt x="20960" y="7868"/>
                </a:lnTo>
                <a:lnTo>
                  <a:pt x="20960" y="6307"/>
                </a:lnTo>
                <a:lnTo>
                  <a:pt x="21200" y="3304"/>
                </a:lnTo>
                <a:lnTo>
                  <a:pt x="21261" y="1743"/>
                </a:lnTo>
                <a:lnTo>
                  <a:pt x="21261" y="1022"/>
                </a:lnTo>
                <a:lnTo>
                  <a:pt x="21200" y="241"/>
                </a:lnTo>
                <a:lnTo>
                  <a:pt x="21140" y="121"/>
                </a:lnTo>
                <a:lnTo>
                  <a:pt x="21080" y="61"/>
                </a:lnTo>
                <a:lnTo>
                  <a:pt x="20960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528936" flipH="1">
            <a:off x="6640285" y="3560277"/>
            <a:ext cx="480387" cy="938800"/>
          </a:xfrm>
          <a:custGeom>
            <a:avLst/>
            <a:gdLst/>
            <a:ahLst/>
            <a:cxnLst/>
            <a:rect l="l" t="t" r="r" b="b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6558267" y="1948110"/>
            <a:ext cx="1413983" cy="399960"/>
          </a:xfrm>
          <a:custGeom>
            <a:avLst/>
            <a:gdLst/>
            <a:ahLst/>
            <a:cxnLst/>
            <a:rect l="l" t="t" r="r" b="b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1120610" y="2430925"/>
            <a:ext cx="1515140" cy="399988"/>
          </a:xfrm>
          <a:custGeom>
            <a:avLst/>
            <a:gdLst/>
            <a:ahLst/>
            <a:cxnLst/>
            <a:rect l="l" t="t" r="r" b="b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4024582">
            <a:off x="6744418" y="2778254"/>
            <a:ext cx="411751" cy="1406772"/>
          </a:xfrm>
          <a:custGeom>
            <a:avLst/>
            <a:gdLst/>
            <a:ahLst/>
            <a:cxnLst/>
            <a:rect l="l" t="t" r="r" b="b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2865590" flipH="1">
            <a:off x="6725339" y="2572067"/>
            <a:ext cx="581127" cy="1124676"/>
          </a:xfrm>
          <a:custGeom>
            <a:avLst/>
            <a:gdLst/>
            <a:ahLst/>
            <a:cxnLst/>
            <a:rect l="l" t="t" r="r" b="b"/>
            <a:pathLst>
              <a:path w="23243" h="44983" extrusionOk="0">
                <a:moveTo>
                  <a:pt x="11772" y="0"/>
                </a:moveTo>
                <a:lnTo>
                  <a:pt x="11471" y="60"/>
                </a:lnTo>
                <a:lnTo>
                  <a:pt x="11111" y="120"/>
                </a:lnTo>
                <a:lnTo>
                  <a:pt x="10871" y="301"/>
                </a:lnTo>
                <a:lnTo>
                  <a:pt x="10571" y="481"/>
                </a:lnTo>
                <a:lnTo>
                  <a:pt x="10390" y="721"/>
                </a:lnTo>
                <a:lnTo>
                  <a:pt x="10210" y="1021"/>
                </a:lnTo>
                <a:lnTo>
                  <a:pt x="10150" y="1382"/>
                </a:lnTo>
                <a:lnTo>
                  <a:pt x="10090" y="1682"/>
                </a:lnTo>
                <a:lnTo>
                  <a:pt x="10150" y="1982"/>
                </a:lnTo>
                <a:lnTo>
                  <a:pt x="10210" y="2343"/>
                </a:lnTo>
                <a:lnTo>
                  <a:pt x="10390" y="2583"/>
                </a:lnTo>
                <a:lnTo>
                  <a:pt x="10571" y="2883"/>
                </a:lnTo>
                <a:lnTo>
                  <a:pt x="10811" y="3063"/>
                </a:lnTo>
                <a:lnTo>
                  <a:pt x="11051" y="3183"/>
                </a:lnTo>
                <a:lnTo>
                  <a:pt x="11291" y="3303"/>
                </a:lnTo>
                <a:lnTo>
                  <a:pt x="11592" y="3364"/>
                </a:lnTo>
                <a:lnTo>
                  <a:pt x="11471" y="4204"/>
                </a:lnTo>
                <a:lnTo>
                  <a:pt x="11351" y="5045"/>
                </a:lnTo>
                <a:lnTo>
                  <a:pt x="11231" y="6727"/>
                </a:lnTo>
                <a:lnTo>
                  <a:pt x="11051" y="9910"/>
                </a:lnTo>
                <a:lnTo>
                  <a:pt x="10571" y="9129"/>
                </a:lnTo>
                <a:lnTo>
                  <a:pt x="10150" y="8348"/>
                </a:lnTo>
                <a:lnTo>
                  <a:pt x="9850" y="7567"/>
                </a:lnTo>
                <a:lnTo>
                  <a:pt x="9490" y="6787"/>
                </a:lnTo>
                <a:lnTo>
                  <a:pt x="9189" y="6006"/>
                </a:lnTo>
                <a:lnTo>
                  <a:pt x="8769" y="5285"/>
                </a:lnTo>
                <a:lnTo>
                  <a:pt x="9009" y="4925"/>
                </a:lnTo>
                <a:lnTo>
                  <a:pt x="9129" y="4505"/>
                </a:lnTo>
                <a:lnTo>
                  <a:pt x="9129" y="4084"/>
                </a:lnTo>
                <a:lnTo>
                  <a:pt x="9069" y="3664"/>
                </a:lnTo>
                <a:lnTo>
                  <a:pt x="8889" y="3303"/>
                </a:lnTo>
                <a:lnTo>
                  <a:pt x="8589" y="3003"/>
                </a:lnTo>
                <a:lnTo>
                  <a:pt x="8409" y="2883"/>
                </a:lnTo>
                <a:lnTo>
                  <a:pt x="8168" y="2763"/>
                </a:lnTo>
                <a:lnTo>
                  <a:pt x="7928" y="2703"/>
                </a:lnTo>
                <a:lnTo>
                  <a:pt x="7688" y="2703"/>
                </a:lnTo>
                <a:lnTo>
                  <a:pt x="7328" y="2763"/>
                </a:lnTo>
                <a:lnTo>
                  <a:pt x="7027" y="2823"/>
                </a:lnTo>
                <a:lnTo>
                  <a:pt x="6787" y="3003"/>
                </a:lnTo>
                <a:lnTo>
                  <a:pt x="6607" y="3183"/>
                </a:lnTo>
                <a:lnTo>
                  <a:pt x="6427" y="3424"/>
                </a:lnTo>
                <a:lnTo>
                  <a:pt x="6307" y="3664"/>
                </a:lnTo>
                <a:lnTo>
                  <a:pt x="6247" y="3964"/>
                </a:lnTo>
                <a:lnTo>
                  <a:pt x="6247" y="4204"/>
                </a:lnTo>
                <a:lnTo>
                  <a:pt x="6247" y="4505"/>
                </a:lnTo>
                <a:lnTo>
                  <a:pt x="6307" y="4805"/>
                </a:lnTo>
                <a:lnTo>
                  <a:pt x="6427" y="5045"/>
                </a:lnTo>
                <a:lnTo>
                  <a:pt x="6607" y="5285"/>
                </a:lnTo>
                <a:lnTo>
                  <a:pt x="6787" y="5465"/>
                </a:lnTo>
                <a:lnTo>
                  <a:pt x="7027" y="5646"/>
                </a:lnTo>
                <a:lnTo>
                  <a:pt x="7328" y="5706"/>
                </a:lnTo>
                <a:lnTo>
                  <a:pt x="7688" y="5766"/>
                </a:lnTo>
                <a:lnTo>
                  <a:pt x="7808" y="5766"/>
                </a:lnTo>
                <a:lnTo>
                  <a:pt x="7928" y="6607"/>
                </a:lnTo>
                <a:lnTo>
                  <a:pt x="8168" y="7447"/>
                </a:lnTo>
                <a:lnTo>
                  <a:pt x="8469" y="8228"/>
                </a:lnTo>
                <a:lnTo>
                  <a:pt x="8829" y="9009"/>
                </a:lnTo>
                <a:lnTo>
                  <a:pt x="9189" y="9910"/>
                </a:lnTo>
                <a:lnTo>
                  <a:pt x="9670" y="10871"/>
                </a:lnTo>
                <a:lnTo>
                  <a:pt x="9910" y="11291"/>
                </a:lnTo>
                <a:lnTo>
                  <a:pt x="10210" y="11711"/>
                </a:lnTo>
                <a:lnTo>
                  <a:pt x="10571" y="12072"/>
                </a:lnTo>
                <a:lnTo>
                  <a:pt x="10991" y="12312"/>
                </a:lnTo>
                <a:lnTo>
                  <a:pt x="10991" y="12432"/>
                </a:lnTo>
                <a:lnTo>
                  <a:pt x="10991" y="15255"/>
                </a:lnTo>
                <a:lnTo>
                  <a:pt x="11111" y="18017"/>
                </a:lnTo>
                <a:lnTo>
                  <a:pt x="11291" y="20840"/>
                </a:lnTo>
                <a:lnTo>
                  <a:pt x="11652" y="23603"/>
                </a:lnTo>
                <a:lnTo>
                  <a:pt x="11892" y="25464"/>
                </a:lnTo>
                <a:lnTo>
                  <a:pt x="12192" y="27326"/>
                </a:lnTo>
                <a:lnTo>
                  <a:pt x="8769" y="24383"/>
                </a:lnTo>
                <a:lnTo>
                  <a:pt x="7267" y="23182"/>
                </a:lnTo>
                <a:lnTo>
                  <a:pt x="5826" y="21981"/>
                </a:lnTo>
                <a:lnTo>
                  <a:pt x="4325" y="20840"/>
                </a:lnTo>
                <a:lnTo>
                  <a:pt x="2763" y="19699"/>
                </a:lnTo>
                <a:lnTo>
                  <a:pt x="2823" y="19399"/>
                </a:lnTo>
                <a:lnTo>
                  <a:pt x="2883" y="19098"/>
                </a:lnTo>
                <a:lnTo>
                  <a:pt x="2823" y="18798"/>
                </a:lnTo>
                <a:lnTo>
                  <a:pt x="2703" y="18498"/>
                </a:lnTo>
                <a:lnTo>
                  <a:pt x="2403" y="18077"/>
                </a:lnTo>
                <a:lnTo>
                  <a:pt x="2223" y="17837"/>
                </a:lnTo>
                <a:lnTo>
                  <a:pt x="1982" y="17657"/>
                </a:lnTo>
                <a:lnTo>
                  <a:pt x="1742" y="17537"/>
                </a:lnTo>
                <a:lnTo>
                  <a:pt x="1142" y="17537"/>
                </a:lnTo>
                <a:lnTo>
                  <a:pt x="901" y="17657"/>
                </a:lnTo>
                <a:lnTo>
                  <a:pt x="661" y="17837"/>
                </a:lnTo>
                <a:lnTo>
                  <a:pt x="481" y="18077"/>
                </a:lnTo>
                <a:lnTo>
                  <a:pt x="181" y="18498"/>
                </a:lnTo>
                <a:lnTo>
                  <a:pt x="61" y="18858"/>
                </a:lnTo>
                <a:lnTo>
                  <a:pt x="1" y="19218"/>
                </a:lnTo>
                <a:lnTo>
                  <a:pt x="61" y="19579"/>
                </a:lnTo>
                <a:lnTo>
                  <a:pt x="241" y="19939"/>
                </a:lnTo>
                <a:lnTo>
                  <a:pt x="421" y="20239"/>
                </a:lnTo>
                <a:lnTo>
                  <a:pt x="721" y="20420"/>
                </a:lnTo>
                <a:lnTo>
                  <a:pt x="1082" y="20600"/>
                </a:lnTo>
                <a:lnTo>
                  <a:pt x="1442" y="20660"/>
                </a:lnTo>
                <a:lnTo>
                  <a:pt x="1682" y="20600"/>
                </a:lnTo>
                <a:lnTo>
                  <a:pt x="1922" y="20540"/>
                </a:lnTo>
                <a:lnTo>
                  <a:pt x="2163" y="20480"/>
                </a:lnTo>
                <a:lnTo>
                  <a:pt x="2343" y="20299"/>
                </a:lnTo>
                <a:lnTo>
                  <a:pt x="4385" y="22341"/>
                </a:lnTo>
                <a:lnTo>
                  <a:pt x="6487" y="24323"/>
                </a:lnTo>
                <a:lnTo>
                  <a:pt x="5466" y="24984"/>
                </a:lnTo>
                <a:lnTo>
                  <a:pt x="2943" y="26545"/>
                </a:lnTo>
                <a:lnTo>
                  <a:pt x="2823" y="26665"/>
                </a:lnTo>
                <a:lnTo>
                  <a:pt x="2763" y="26786"/>
                </a:lnTo>
                <a:lnTo>
                  <a:pt x="2763" y="26906"/>
                </a:lnTo>
                <a:lnTo>
                  <a:pt x="2823" y="27026"/>
                </a:lnTo>
                <a:lnTo>
                  <a:pt x="2883" y="27146"/>
                </a:lnTo>
                <a:lnTo>
                  <a:pt x="3003" y="27206"/>
                </a:lnTo>
                <a:lnTo>
                  <a:pt x="3304" y="27206"/>
                </a:lnTo>
                <a:lnTo>
                  <a:pt x="5826" y="25945"/>
                </a:lnTo>
                <a:lnTo>
                  <a:pt x="6607" y="25524"/>
                </a:lnTo>
                <a:lnTo>
                  <a:pt x="7027" y="25344"/>
                </a:lnTo>
                <a:lnTo>
                  <a:pt x="7388" y="25104"/>
                </a:lnTo>
                <a:lnTo>
                  <a:pt x="7868" y="25584"/>
                </a:lnTo>
                <a:lnTo>
                  <a:pt x="11111" y="28407"/>
                </a:lnTo>
                <a:lnTo>
                  <a:pt x="11892" y="29068"/>
                </a:lnTo>
                <a:lnTo>
                  <a:pt x="12673" y="29728"/>
                </a:lnTo>
                <a:lnTo>
                  <a:pt x="13153" y="32071"/>
                </a:lnTo>
                <a:lnTo>
                  <a:pt x="13754" y="34353"/>
                </a:lnTo>
                <a:lnTo>
                  <a:pt x="14234" y="36274"/>
                </a:lnTo>
                <a:lnTo>
                  <a:pt x="14835" y="38256"/>
                </a:lnTo>
                <a:lnTo>
                  <a:pt x="15435" y="40118"/>
                </a:lnTo>
                <a:lnTo>
                  <a:pt x="16216" y="42040"/>
                </a:lnTo>
                <a:lnTo>
                  <a:pt x="15796" y="41800"/>
                </a:lnTo>
                <a:lnTo>
                  <a:pt x="15315" y="41740"/>
                </a:lnTo>
                <a:lnTo>
                  <a:pt x="14414" y="41619"/>
                </a:lnTo>
                <a:lnTo>
                  <a:pt x="11952" y="41259"/>
                </a:lnTo>
                <a:lnTo>
                  <a:pt x="10150" y="41019"/>
                </a:lnTo>
                <a:lnTo>
                  <a:pt x="9249" y="40839"/>
                </a:lnTo>
                <a:lnTo>
                  <a:pt x="8409" y="40659"/>
                </a:lnTo>
                <a:lnTo>
                  <a:pt x="8409" y="40358"/>
                </a:lnTo>
                <a:lnTo>
                  <a:pt x="8409" y="40118"/>
                </a:lnTo>
                <a:lnTo>
                  <a:pt x="8348" y="39818"/>
                </a:lnTo>
                <a:lnTo>
                  <a:pt x="8228" y="39578"/>
                </a:lnTo>
                <a:lnTo>
                  <a:pt x="8048" y="39397"/>
                </a:lnTo>
                <a:lnTo>
                  <a:pt x="7808" y="39217"/>
                </a:lnTo>
                <a:lnTo>
                  <a:pt x="7508" y="39157"/>
                </a:lnTo>
                <a:lnTo>
                  <a:pt x="7207" y="39097"/>
                </a:lnTo>
                <a:lnTo>
                  <a:pt x="6907" y="39157"/>
                </a:lnTo>
                <a:lnTo>
                  <a:pt x="6667" y="39217"/>
                </a:lnTo>
                <a:lnTo>
                  <a:pt x="6487" y="39337"/>
                </a:lnTo>
                <a:lnTo>
                  <a:pt x="6307" y="39518"/>
                </a:lnTo>
                <a:lnTo>
                  <a:pt x="6186" y="39698"/>
                </a:lnTo>
                <a:lnTo>
                  <a:pt x="6066" y="39878"/>
                </a:lnTo>
                <a:lnTo>
                  <a:pt x="6006" y="40118"/>
                </a:lnTo>
                <a:lnTo>
                  <a:pt x="6006" y="40358"/>
                </a:lnTo>
                <a:lnTo>
                  <a:pt x="6006" y="40599"/>
                </a:lnTo>
                <a:lnTo>
                  <a:pt x="6066" y="40839"/>
                </a:lnTo>
                <a:lnTo>
                  <a:pt x="6186" y="41019"/>
                </a:lnTo>
                <a:lnTo>
                  <a:pt x="6307" y="41199"/>
                </a:lnTo>
                <a:lnTo>
                  <a:pt x="6487" y="41379"/>
                </a:lnTo>
                <a:lnTo>
                  <a:pt x="6667" y="41499"/>
                </a:lnTo>
                <a:lnTo>
                  <a:pt x="6907" y="41559"/>
                </a:lnTo>
                <a:lnTo>
                  <a:pt x="7207" y="41619"/>
                </a:lnTo>
                <a:lnTo>
                  <a:pt x="7508" y="41559"/>
                </a:lnTo>
                <a:lnTo>
                  <a:pt x="7808" y="41499"/>
                </a:lnTo>
                <a:lnTo>
                  <a:pt x="8048" y="41319"/>
                </a:lnTo>
                <a:lnTo>
                  <a:pt x="8228" y="41079"/>
                </a:lnTo>
                <a:lnTo>
                  <a:pt x="9910" y="41920"/>
                </a:lnTo>
                <a:lnTo>
                  <a:pt x="10811" y="42280"/>
                </a:lnTo>
                <a:lnTo>
                  <a:pt x="11652" y="42580"/>
                </a:lnTo>
                <a:lnTo>
                  <a:pt x="12793" y="42941"/>
                </a:lnTo>
                <a:lnTo>
                  <a:pt x="13393" y="43121"/>
                </a:lnTo>
                <a:lnTo>
                  <a:pt x="13994" y="43241"/>
                </a:lnTo>
                <a:lnTo>
                  <a:pt x="14654" y="43301"/>
                </a:lnTo>
                <a:lnTo>
                  <a:pt x="15255" y="43301"/>
                </a:lnTo>
                <a:lnTo>
                  <a:pt x="15856" y="43241"/>
                </a:lnTo>
                <a:lnTo>
                  <a:pt x="16336" y="43001"/>
                </a:lnTo>
                <a:lnTo>
                  <a:pt x="16456" y="42941"/>
                </a:lnTo>
                <a:lnTo>
                  <a:pt x="16576" y="42821"/>
                </a:lnTo>
                <a:lnTo>
                  <a:pt x="17057" y="43842"/>
                </a:lnTo>
                <a:lnTo>
                  <a:pt x="17597" y="44802"/>
                </a:lnTo>
                <a:lnTo>
                  <a:pt x="17717" y="44923"/>
                </a:lnTo>
                <a:lnTo>
                  <a:pt x="17837" y="44983"/>
                </a:lnTo>
                <a:lnTo>
                  <a:pt x="18138" y="44983"/>
                </a:lnTo>
                <a:lnTo>
                  <a:pt x="18258" y="44863"/>
                </a:lnTo>
                <a:lnTo>
                  <a:pt x="18378" y="44742"/>
                </a:lnTo>
                <a:lnTo>
                  <a:pt x="18378" y="44622"/>
                </a:lnTo>
                <a:lnTo>
                  <a:pt x="18378" y="44442"/>
                </a:lnTo>
                <a:lnTo>
                  <a:pt x="18078" y="43121"/>
                </a:lnTo>
                <a:lnTo>
                  <a:pt x="17657" y="41800"/>
                </a:lnTo>
                <a:lnTo>
                  <a:pt x="16877" y="39157"/>
                </a:lnTo>
                <a:lnTo>
                  <a:pt x="16997" y="39037"/>
                </a:lnTo>
                <a:lnTo>
                  <a:pt x="17477" y="38497"/>
                </a:lnTo>
                <a:lnTo>
                  <a:pt x="17958" y="37956"/>
                </a:lnTo>
                <a:lnTo>
                  <a:pt x="18858" y="36695"/>
                </a:lnTo>
                <a:lnTo>
                  <a:pt x="19639" y="35434"/>
                </a:lnTo>
                <a:lnTo>
                  <a:pt x="20360" y="34112"/>
                </a:lnTo>
                <a:lnTo>
                  <a:pt x="21441" y="32071"/>
                </a:lnTo>
                <a:lnTo>
                  <a:pt x="21981" y="30989"/>
                </a:lnTo>
                <a:lnTo>
                  <a:pt x="22162" y="30449"/>
                </a:lnTo>
                <a:lnTo>
                  <a:pt x="22342" y="29908"/>
                </a:lnTo>
                <a:lnTo>
                  <a:pt x="22522" y="29728"/>
                </a:lnTo>
                <a:lnTo>
                  <a:pt x="22702" y="29488"/>
                </a:lnTo>
                <a:lnTo>
                  <a:pt x="22882" y="29188"/>
                </a:lnTo>
                <a:lnTo>
                  <a:pt x="22942" y="28888"/>
                </a:lnTo>
                <a:lnTo>
                  <a:pt x="23002" y="28587"/>
                </a:lnTo>
                <a:lnTo>
                  <a:pt x="22942" y="28287"/>
                </a:lnTo>
                <a:lnTo>
                  <a:pt x="22882" y="27987"/>
                </a:lnTo>
                <a:lnTo>
                  <a:pt x="22702" y="27686"/>
                </a:lnTo>
                <a:lnTo>
                  <a:pt x="22522" y="27446"/>
                </a:lnTo>
                <a:lnTo>
                  <a:pt x="22282" y="27266"/>
                </a:lnTo>
                <a:lnTo>
                  <a:pt x="21981" y="27086"/>
                </a:lnTo>
                <a:lnTo>
                  <a:pt x="21681" y="27026"/>
                </a:lnTo>
                <a:lnTo>
                  <a:pt x="21381" y="26966"/>
                </a:lnTo>
                <a:lnTo>
                  <a:pt x="21081" y="27026"/>
                </a:lnTo>
                <a:lnTo>
                  <a:pt x="20780" y="27086"/>
                </a:lnTo>
                <a:lnTo>
                  <a:pt x="20480" y="27266"/>
                </a:lnTo>
                <a:lnTo>
                  <a:pt x="20240" y="27446"/>
                </a:lnTo>
                <a:lnTo>
                  <a:pt x="20060" y="27686"/>
                </a:lnTo>
                <a:lnTo>
                  <a:pt x="19879" y="27987"/>
                </a:lnTo>
                <a:lnTo>
                  <a:pt x="19819" y="28287"/>
                </a:lnTo>
                <a:lnTo>
                  <a:pt x="19759" y="28587"/>
                </a:lnTo>
                <a:lnTo>
                  <a:pt x="19819" y="28888"/>
                </a:lnTo>
                <a:lnTo>
                  <a:pt x="19879" y="29188"/>
                </a:lnTo>
                <a:lnTo>
                  <a:pt x="20060" y="29488"/>
                </a:lnTo>
                <a:lnTo>
                  <a:pt x="20240" y="29728"/>
                </a:lnTo>
                <a:lnTo>
                  <a:pt x="20480" y="29908"/>
                </a:lnTo>
                <a:lnTo>
                  <a:pt x="20780" y="30089"/>
                </a:lnTo>
                <a:lnTo>
                  <a:pt x="20360" y="30929"/>
                </a:lnTo>
                <a:lnTo>
                  <a:pt x="20000" y="31770"/>
                </a:lnTo>
                <a:lnTo>
                  <a:pt x="19639" y="32611"/>
                </a:lnTo>
                <a:lnTo>
                  <a:pt x="19219" y="33452"/>
                </a:lnTo>
                <a:lnTo>
                  <a:pt x="19159" y="33572"/>
                </a:lnTo>
                <a:lnTo>
                  <a:pt x="18858" y="32611"/>
                </a:lnTo>
                <a:lnTo>
                  <a:pt x="18618" y="31710"/>
                </a:lnTo>
                <a:lnTo>
                  <a:pt x="18438" y="30749"/>
                </a:lnTo>
                <a:lnTo>
                  <a:pt x="18318" y="29788"/>
                </a:lnTo>
                <a:lnTo>
                  <a:pt x="18198" y="27867"/>
                </a:lnTo>
                <a:lnTo>
                  <a:pt x="18138" y="27746"/>
                </a:lnTo>
                <a:lnTo>
                  <a:pt x="18018" y="27686"/>
                </a:lnTo>
                <a:lnTo>
                  <a:pt x="17898" y="27746"/>
                </a:lnTo>
                <a:lnTo>
                  <a:pt x="17837" y="27806"/>
                </a:lnTo>
                <a:lnTo>
                  <a:pt x="17657" y="28647"/>
                </a:lnTo>
                <a:lnTo>
                  <a:pt x="17537" y="29488"/>
                </a:lnTo>
                <a:lnTo>
                  <a:pt x="17477" y="30449"/>
                </a:lnTo>
                <a:lnTo>
                  <a:pt x="17477" y="31410"/>
                </a:lnTo>
                <a:lnTo>
                  <a:pt x="17537" y="32311"/>
                </a:lnTo>
                <a:lnTo>
                  <a:pt x="17717" y="33212"/>
                </a:lnTo>
                <a:lnTo>
                  <a:pt x="18018" y="34052"/>
                </a:lnTo>
                <a:lnTo>
                  <a:pt x="18198" y="34473"/>
                </a:lnTo>
                <a:lnTo>
                  <a:pt x="18438" y="34833"/>
                </a:lnTo>
                <a:lnTo>
                  <a:pt x="17477" y="36455"/>
                </a:lnTo>
                <a:lnTo>
                  <a:pt x="16516" y="38076"/>
                </a:lnTo>
                <a:lnTo>
                  <a:pt x="15856" y="36034"/>
                </a:lnTo>
                <a:lnTo>
                  <a:pt x="15255" y="33932"/>
                </a:lnTo>
                <a:lnTo>
                  <a:pt x="14835" y="32071"/>
                </a:lnTo>
                <a:lnTo>
                  <a:pt x="14174" y="28888"/>
                </a:lnTo>
                <a:lnTo>
                  <a:pt x="13513" y="25524"/>
                </a:lnTo>
                <a:lnTo>
                  <a:pt x="13153" y="23182"/>
                </a:lnTo>
                <a:lnTo>
                  <a:pt x="12793" y="19879"/>
                </a:lnTo>
                <a:lnTo>
                  <a:pt x="13333" y="19519"/>
                </a:lnTo>
                <a:lnTo>
                  <a:pt x="13814" y="19158"/>
                </a:lnTo>
                <a:lnTo>
                  <a:pt x="14835" y="18318"/>
                </a:lnTo>
                <a:lnTo>
                  <a:pt x="15735" y="17357"/>
                </a:lnTo>
                <a:lnTo>
                  <a:pt x="16696" y="16396"/>
                </a:lnTo>
                <a:lnTo>
                  <a:pt x="17237" y="16696"/>
                </a:lnTo>
                <a:lnTo>
                  <a:pt x="17837" y="16936"/>
                </a:lnTo>
                <a:lnTo>
                  <a:pt x="19039" y="17357"/>
                </a:lnTo>
                <a:lnTo>
                  <a:pt x="20780" y="17957"/>
                </a:lnTo>
                <a:lnTo>
                  <a:pt x="21681" y="18137"/>
                </a:lnTo>
                <a:lnTo>
                  <a:pt x="22162" y="18197"/>
                </a:lnTo>
                <a:lnTo>
                  <a:pt x="22762" y="18197"/>
                </a:lnTo>
                <a:lnTo>
                  <a:pt x="22882" y="18137"/>
                </a:lnTo>
                <a:lnTo>
                  <a:pt x="23002" y="18017"/>
                </a:lnTo>
                <a:lnTo>
                  <a:pt x="23002" y="17897"/>
                </a:lnTo>
                <a:lnTo>
                  <a:pt x="23062" y="17717"/>
                </a:lnTo>
                <a:lnTo>
                  <a:pt x="23002" y="17597"/>
                </a:lnTo>
                <a:lnTo>
                  <a:pt x="22942" y="17477"/>
                </a:lnTo>
                <a:lnTo>
                  <a:pt x="22822" y="17357"/>
                </a:lnTo>
                <a:lnTo>
                  <a:pt x="22462" y="17116"/>
                </a:lnTo>
                <a:lnTo>
                  <a:pt x="22041" y="16936"/>
                </a:lnTo>
                <a:lnTo>
                  <a:pt x="21141" y="16576"/>
                </a:lnTo>
                <a:lnTo>
                  <a:pt x="19339" y="16156"/>
                </a:lnTo>
                <a:lnTo>
                  <a:pt x="18438" y="15855"/>
                </a:lnTo>
                <a:lnTo>
                  <a:pt x="17417" y="15615"/>
                </a:lnTo>
                <a:lnTo>
                  <a:pt x="19519" y="13693"/>
                </a:lnTo>
                <a:lnTo>
                  <a:pt x="20480" y="12612"/>
                </a:lnTo>
                <a:lnTo>
                  <a:pt x="20960" y="12072"/>
                </a:lnTo>
                <a:lnTo>
                  <a:pt x="21381" y="11471"/>
                </a:lnTo>
                <a:lnTo>
                  <a:pt x="21741" y="11411"/>
                </a:lnTo>
                <a:lnTo>
                  <a:pt x="22101" y="11351"/>
                </a:lnTo>
                <a:lnTo>
                  <a:pt x="22402" y="11171"/>
                </a:lnTo>
                <a:lnTo>
                  <a:pt x="22702" y="10931"/>
                </a:lnTo>
                <a:lnTo>
                  <a:pt x="22942" y="10630"/>
                </a:lnTo>
                <a:lnTo>
                  <a:pt x="23062" y="10330"/>
                </a:lnTo>
                <a:lnTo>
                  <a:pt x="23243" y="9970"/>
                </a:lnTo>
                <a:lnTo>
                  <a:pt x="23243" y="9609"/>
                </a:lnTo>
                <a:lnTo>
                  <a:pt x="23183" y="9249"/>
                </a:lnTo>
                <a:lnTo>
                  <a:pt x="23122" y="8889"/>
                </a:lnTo>
                <a:lnTo>
                  <a:pt x="22942" y="8588"/>
                </a:lnTo>
                <a:lnTo>
                  <a:pt x="22702" y="8288"/>
                </a:lnTo>
                <a:lnTo>
                  <a:pt x="22402" y="8048"/>
                </a:lnTo>
                <a:lnTo>
                  <a:pt x="22101" y="7868"/>
                </a:lnTo>
                <a:lnTo>
                  <a:pt x="21741" y="7808"/>
                </a:lnTo>
                <a:lnTo>
                  <a:pt x="21381" y="7748"/>
                </a:lnTo>
                <a:lnTo>
                  <a:pt x="21020" y="7808"/>
                </a:lnTo>
                <a:lnTo>
                  <a:pt x="20660" y="7868"/>
                </a:lnTo>
                <a:lnTo>
                  <a:pt x="20360" y="8048"/>
                </a:lnTo>
                <a:lnTo>
                  <a:pt x="20060" y="8288"/>
                </a:lnTo>
                <a:lnTo>
                  <a:pt x="19819" y="8588"/>
                </a:lnTo>
                <a:lnTo>
                  <a:pt x="19699" y="8889"/>
                </a:lnTo>
                <a:lnTo>
                  <a:pt x="19519" y="9249"/>
                </a:lnTo>
                <a:lnTo>
                  <a:pt x="19519" y="9609"/>
                </a:lnTo>
                <a:lnTo>
                  <a:pt x="19579" y="9970"/>
                </a:lnTo>
                <a:lnTo>
                  <a:pt x="19639" y="10270"/>
                </a:lnTo>
                <a:lnTo>
                  <a:pt x="19819" y="10570"/>
                </a:lnTo>
                <a:lnTo>
                  <a:pt x="20000" y="10871"/>
                </a:lnTo>
                <a:lnTo>
                  <a:pt x="19519" y="11291"/>
                </a:lnTo>
                <a:lnTo>
                  <a:pt x="19039" y="11771"/>
                </a:lnTo>
                <a:lnTo>
                  <a:pt x="18078" y="12792"/>
                </a:lnTo>
                <a:lnTo>
                  <a:pt x="17177" y="13813"/>
                </a:lnTo>
                <a:lnTo>
                  <a:pt x="16336" y="14774"/>
                </a:lnTo>
                <a:lnTo>
                  <a:pt x="15435" y="15675"/>
                </a:lnTo>
                <a:lnTo>
                  <a:pt x="14474" y="16636"/>
                </a:lnTo>
                <a:lnTo>
                  <a:pt x="13513" y="17597"/>
                </a:lnTo>
                <a:lnTo>
                  <a:pt x="13093" y="18077"/>
                </a:lnTo>
                <a:lnTo>
                  <a:pt x="12673" y="18618"/>
                </a:lnTo>
                <a:lnTo>
                  <a:pt x="12492" y="15555"/>
                </a:lnTo>
                <a:lnTo>
                  <a:pt x="12372" y="12432"/>
                </a:lnTo>
                <a:lnTo>
                  <a:pt x="12372" y="9790"/>
                </a:lnTo>
                <a:lnTo>
                  <a:pt x="12432" y="7147"/>
                </a:lnTo>
                <a:lnTo>
                  <a:pt x="12492" y="6186"/>
                </a:lnTo>
                <a:lnTo>
                  <a:pt x="12613" y="5165"/>
                </a:lnTo>
                <a:lnTo>
                  <a:pt x="12673" y="4084"/>
                </a:lnTo>
                <a:lnTo>
                  <a:pt x="12673" y="3063"/>
                </a:lnTo>
                <a:lnTo>
                  <a:pt x="12973" y="2883"/>
                </a:lnTo>
                <a:lnTo>
                  <a:pt x="13153" y="2643"/>
                </a:lnTo>
                <a:lnTo>
                  <a:pt x="13333" y="2343"/>
                </a:lnTo>
                <a:lnTo>
                  <a:pt x="13393" y="1982"/>
                </a:lnTo>
                <a:lnTo>
                  <a:pt x="13453" y="1682"/>
                </a:lnTo>
                <a:lnTo>
                  <a:pt x="13393" y="1382"/>
                </a:lnTo>
                <a:lnTo>
                  <a:pt x="13333" y="1021"/>
                </a:lnTo>
                <a:lnTo>
                  <a:pt x="13153" y="781"/>
                </a:lnTo>
                <a:lnTo>
                  <a:pt x="12973" y="481"/>
                </a:lnTo>
                <a:lnTo>
                  <a:pt x="12673" y="301"/>
                </a:lnTo>
                <a:lnTo>
                  <a:pt x="12432" y="120"/>
                </a:lnTo>
                <a:lnTo>
                  <a:pt x="12072" y="60"/>
                </a:lnTo>
                <a:lnTo>
                  <a:pt x="11772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2509225" y="873600"/>
            <a:ext cx="4125600" cy="3396300"/>
          </a:xfrm>
          <a:prstGeom prst="rect">
            <a:avLst/>
          </a:prstGeom>
          <a:solidFill>
            <a:srgbClr val="79C6CC"/>
          </a:solidFill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2635749" y="994500"/>
            <a:ext cx="3872400" cy="31545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ot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ctrTitle"/>
          </p:nvPr>
        </p:nvSpPr>
        <p:spPr>
          <a:xfrm>
            <a:off x="2629950" y="1659550"/>
            <a:ext cx="3884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1"/>
          </p:nvPr>
        </p:nvSpPr>
        <p:spPr>
          <a:xfrm>
            <a:off x="2641875" y="2687650"/>
            <a:ext cx="3860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ts val="1200"/>
              <a:buNone/>
              <a:defRPr sz="1200" b="1">
                <a:solidFill>
                  <a:srgbClr val="CE2F1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ts val="1200"/>
              <a:buNone/>
              <a:defRPr sz="1200" b="1">
                <a:solidFill>
                  <a:srgbClr val="CE2F1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ts val="1200"/>
              <a:buNone/>
              <a:defRPr sz="1200" b="1">
                <a:solidFill>
                  <a:srgbClr val="CE2F1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ts val="1200"/>
              <a:buNone/>
              <a:defRPr sz="1200" b="1">
                <a:solidFill>
                  <a:srgbClr val="CE2F1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ts val="1200"/>
              <a:buNone/>
              <a:defRPr sz="1200" b="1">
                <a:solidFill>
                  <a:srgbClr val="CE2F1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ts val="1200"/>
              <a:buNone/>
              <a:defRPr sz="1200" b="1">
                <a:solidFill>
                  <a:srgbClr val="CE2F1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ts val="1200"/>
              <a:buNone/>
              <a:defRPr sz="1200" b="1">
                <a:solidFill>
                  <a:srgbClr val="CE2F1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ts val="1200"/>
              <a:buNone/>
              <a:defRPr sz="1200" b="1">
                <a:solidFill>
                  <a:srgbClr val="CE2F1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ts val="1200"/>
              <a:buNone/>
              <a:defRPr sz="1200" b="1">
                <a:solidFill>
                  <a:srgbClr val="CE2F1C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3"/>
          <p:cNvSpPr/>
          <p:nvPr/>
        </p:nvSpPr>
        <p:spPr>
          <a:xfrm flipH="1">
            <a:off x="1266975" y="2217323"/>
            <a:ext cx="400843" cy="420983"/>
          </a:xfrm>
          <a:custGeom>
            <a:avLst/>
            <a:gdLst/>
            <a:ahLst/>
            <a:cxnLst/>
            <a:rect l="l" t="t" r="r" b="b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2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242" name="Google Shape;24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3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5" name="Google Shape;245;p23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6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55" name="Google Shape;255;p26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6" name="Google Shape;256;p26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60" name="Google Shape;260;p27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61" name="Google Shape;261;p27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2" name="Google Shape;26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8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6" name="Google Shape;266;p28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67" name="Google Shape;267;p2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29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74" name="Google Shape;274;p29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75" name="Google Shape;27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/>
          <p:nvPr/>
        </p:nvSpPr>
        <p:spPr>
          <a:xfrm>
            <a:off x="0" y="0"/>
            <a:ext cx="4643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31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/>
          <p:nvPr/>
        </p:nvSpPr>
        <p:spPr>
          <a:xfrm>
            <a:off x="1050450" y="2524227"/>
            <a:ext cx="326326" cy="324374"/>
          </a:xfrm>
          <a:custGeom>
            <a:avLst/>
            <a:gdLst/>
            <a:ahLst/>
            <a:cxnLst/>
            <a:rect l="l" t="t" r="r" b="b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514220" y="3582597"/>
            <a:ext cx="279325" cy="272178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 rot="2077429">
            <a:off x="8486382" y="1553765"/>
            <a:ext cx="349010" cy="340079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8028475" y="663362"/>
            <a:ext cx="318248" cy="331140"/>
          </a:xfrm>
          <a:custGeom>
            <a:avLst/>
            <a:gdLst/>
            <a:ahLst/>
            <a:cxnLst/>
            <a:rect l="l" t="t" r="r" b="b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 rot="2852650">
            <a:off x="6814499" y="655682"/>
            <a:ext cx="411759" cy="1406800"/>
          </a:xfrm>
          <a:custGeom>
            <a:avLst/>
            <a:gdLst/>
            <a:ahLst/>
            <a:cxnLst/>
            <a:rect l="l" t="t" r="r" b="b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 rot="-7785253">
            <a:off x="2259904" y="3952046"/>
            <a:ext cx="337852" cy="884356"/>
          </a:xfrm>
          <a:custGeom>
            <a:avLst/>
            <a:gdLst/>
            <a:ahLst/>
            <a:cxnLst/>
            <a:rect l="l" t="t" r="r" b="b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 rot="1632801">
            <a:off x="6574644" y="741239"/>
            <a:ext cx="277772" cy="995464"/>
          </a:xfrm>
          <a:custGeom>
            <a:avLst/>
            <a:gdLst/>
            <a:ahLst/>
            <a:cxnLst/>
            <a:rect l="l" t="t" r="r" b="b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 rot="4824913">
            <a:off x="6684509" y="1481737"/>
            <a:ext cx="639599" cy="900838"/>
          </a:xfrm>
          <a:custGeom>
            <a:avLst/>
            <a:gdLst/>
            <a:ahLst/>
            <a:cxnLst/>
            <a:rect l="l" t="t" r="r" b="b"/>
            <a:pathLst>
              <a:path w="25585" h="36035" extrusionOk="0">
                <a:moveTo>
                  <a:pt x="13874" y="0"/>
                </a:moveTo>
                <a:lnTo>
                  <a:pt x="13514" y="60"/>
                </a:lnTo>
                <a:lnTo>
                  <a:pt x="13213" y="120"/>
                </a:lnTo>
                <a:lnTo>
                  <a:pt x="12973" y="301"/>
                </a:lnTo>
                <a:lnTo>
                  <a:pt x="12733" y="541"/>
                </a:lnTo>
                <a:lnTo>
                  <a:pt x="12553" y="901"/>
                </a:lnTo>
                <a:lnTo>
                  <a:pt x="12493" y="1262"/>
                </a:lnTo>
                <a:lnTo>
                  <a:pt x="12252" y="2162"/>
                </a:lnTo>
                <a:lnTo>
                  <a:pt x="11952" y="3063"/>
                </a:lnTo>
                <a:lnTo>
                  <a:pt x="11292" y="4805"/>
                </a:lnTo>
                <a:lnTo>
                  <a:pt x="10991" y="5526"/>
                </a:lnTo>
                <a:lnTo>
                  <a:pt x="10631" y="6186"/>
                </a:lnTo>
                <a:lnTo>
                  <a:pt x="10271" y="6787"/>
                </a:lnTo>
                <a:lnTo>
                  <a:pt x="9790" y="7387"/>
                </a:lnTo>
                <a:lnTo>
                  <a:pt x="9550" y="6967"/>
                </a:lnTo>
                <a:lnTo>
                  <a:pt x="9310" y="6547"/>
                </a:lnTo>
                <a:lnTo>
                  <a:pt x="9490" y="6366"/>
                </a:lnTo>
                <a:lnTo>
                  <a:pt x="9610" y="6126"/>
                </a:lnTo>
                <a:lnTo>
                  <a:pt x="9610" y="5886"/>
                </a:lnTo>
                <a:lnTo>
                  <a:pt x="9550" y="5586"/>
                </a:lnTo>
                <a:lnTo>
                  <a:pt x="9730" y="5405"/>
                </a:lnTo>
                <a:lnTo>
                  <a:pt x="9910" y="5225"/>
                </a:lnTo>
                <a:lnTo>
                  <a:pt x="9910" y="5165"/>
                </a:lnTo>
                <a:lnTo>
                  <a:pt x="10030" y="5045"/>
                </a:lnTo>
                <a:lnTo>
                  <a:pt x="10150" y="4685"/>
                </a:lnTo>
                <a:lnTo>
                  <a:pt x="10210" y="4384"/>
                </a:lnTo>
                <a:lnTo>
                  <a:pt x="10210" y="4084"/>
                </a:lnTo>
                <a:lnTo>
                  <a:pt x="10150" y="3844"/>
                </a:lnTo>
                <a:lnTo>
                  <a:pt x="10090" y="3664"/>
                </a:lnTo>
                <a:lnTo>
                  <a:pt x="9970" y="3424"/>
                </a:lnTo>
                <a:lnTo>
                  <a:pt x="9790" y="3183"/>
                </a:lnTo>
                <a:lnTo>
                  <a:pt x="9730" y="3123"/>
                </a:lnTo>
                <a:lnTo>
                  <a:pt x="9550" y="2943"/>
                </a:lnTo>
                <a:lnTo>
                  <a:pt x="9250" y="2823"/>
                </a:lnTo>
                <a:lnTo>
                  <a:pt x="9009" y="2763"/>
                </a:lnTo>
                <a:lnTo>
                  <a:pt x="8709" y="2703"/>
                </a:lnTo>
                <a:lnTo>
                  <a:pt x="8409" y="2763"/>
                </a:lnTo>
                <a:lnTo>
                  <a:pt x="8169" y="2823"/>
                </a:lnTo>
                <a:lnTo>
                  <a:pt x="7868" y="2943"/>
                </a:lnTo>
                <a:lnTo>
                  <a:pt x="7688" y="3123"/>
                </a:lnTo>
                <a:lnTo>
                  <a:pt x="7628" y="3183"/>
                </a:lnTo>
                <a:lnTo>
                  <a:pt x="7388" y="3484"/>
                </a:lnTo>
                <a:lnTo>
                  <a:pt x="7268" y="3784"/>
                </a:lnTo>
                <a:lnTo>
                  <a:pt x="7208" y="4084"/>
                </a:lnTo>
                <a:lnTo>
                  <a:pt x="7208" y="4144"/>
                </a:lnTo>
                <a:lnTo>
                  <a:pt x="6847" y="4324"/>
                </a:lnTo>
                <a:lnTo>
                  <a:pt x="6547" y="4505"/>
                </a:lnTo>
                <a:lnTo>
                  <a:pt x="6427" y="4745"/>
                </a:lnTo>
                <a:lnTo>
                  <a:pt x="6307" y="4985"/>
                </a:lnTo>
                <a:lnTo>
                  <a:pt x="6187" y="5225"/>
                </a:lnTo>
                <a:lnTo>
                  <a:pt x="6187" y="5465"/>
                </a:lnTo>
                <a:lnTo>
                  <a:pt x="6187" y="5706"/>
                </a:lnTo>
                <a:lnTo>
                  <a:pt x="6307" y="5946"/>
                </a:lnTo>
                <a:lnTo>
                  <a:pt x="6367" y="6186"/>
                </a:lnTo>
                <a:lnTo>
                  <a:pt x="6547" y="6426"/>
                </a:lnTo>
                <a:lnTo>
                  <a:pt x="6787" y="6547"/>
                </a:lnTo>
                <a:lnTo>
                  <a:pt x="7027" y="6667"/>
                </a:lnTo>
                <a:lnTo>
                  <a:pt x="7268" y="6787"/>
                </a:lnTo>
                <a:lnTo>
                  <a:pt x="7748" y="6787"/>
                </a:lnTo>
                <a:lnTo>
                  <a:pt x="7988" y="6727"/>
                </a:lnTo>
                <a:lnTo>
                  <a:pt x="8229" y="6607"/>
                </a:lnTo>
                <a:lnTo>
                  <a:pt x="8409" y="6426"/>
                </a:lnTo>
                <a:lnTo>
                  <a:pt x="8589" y="6547"/>
                </a:lnTo>
                <a:lnTo>
                  <a:pt x="8769" y="7327"/>
                </a:lnTo>
                <a:lnTo>
                  <a:pt x="8469" y="7207"/>
                </a:lnTo>
                <a:lnTo>
                  <a:pt x="8169" y="7207"/>
                </a:lnTo>
                <a:lnTo>
                  <a:pt x="7808" y="7147"/>
                </a:lnTo>
                <a:lnTo>
                  <a:pt x="7508" y="7087"/>
                </a:lnTo>
                <a:lnTo>
                  <a:pt x="6787" y="6847"/>
                </a:lnTo>
                <a:lnTo>
                  <a:pt x="6007" y="6667"/>
                </a:lnTo>
                <a:lnTo>
                  <a:pt x="5226" y="6486"/>
                </a:lnTo>
                <a:lnTo>
                  <a:pt x="4565" y="6186"/>
                </a:lnTo>
                <a:lnTo>
                  <a:pt x="3844" y="5886"/>
                </a:lnTo>
                <a:lnTo>
                  <a:pt x="3184" y="5526"/>
                </a:lnTo>
                <a:lnTo>
                  <a:pt x="2463" y="5225"/>
                </a:lnTo>
                <a:lnTo>
                  <a:pt x="1983" y="5165"/>
                </a:lnTo>
                <a:lnTo>
                  <a:pt x="1622" y="5225"/>
                </a:lnTo>
                <a:lnTo>
                  <a:pt x="1262" y="5405"/>
                </a:lnTo>
                <a:lnTo>
                  <a:pt x="962" y="5646"/>
                </a:lnTo>
                <a:lnTo>
                  <a:pt x="722" y="5946"/>
                </a:lnTo>
                <a:lnTo>
                  <a:pt x="541" y="6366"/>
                </a:lnTo>
                <a:lnTo>
                  <a:pt x="481" y="6787"/>
                </a:lnTo>
                <a:lnTo>
                  <a:pt x="481" y="7207"/>
                </a:lnTo>
                <a:lnTo>
                  <a:pt x="722" y="7808"/>
                </a:lnTo>
                <a:lnTo>
                  <a:pt x="962" y="8408"/>
                </a:lnTo>
                <a:lnTo>
                  <a:pt x="1382" y="8889"/>
                </a:lnTo>
                <a:lnTo>
                  <a:pt x="1803" y="9309"/>
                </a:lnTo>
                <a:lnTo>
                  <a:pt x="2343" y="9730"/>
                </a:lnTo>
                <a:lnTo>
                  <a:pt x="2944" y="10030"/>
                </a:lnTo>
                <a:lnTo>
                  <a:pt x="3544" y="10330"/>
                </a:lnTo>
                <a:lnTo>
                  <a:pt x="4145" y="10510"/>
                </a:lnTo>
                <a:lnTo>
                  <a:pt x="4805" y="10690"/>
                </a:lnTo>
                <a:lnTo>
                  <a:pt x="5466" y="10811"/>
                </a:lnTo>
                <a:lnTo>
                  <a:pt x="6007" y="10750"/>
                </a:lnTo>
                <a:lnTo>
                  <a:pt x="6607" y="10690"/>
                </a:lnTo>
                <a:lnTo>
                  <a:pt x="7148" y="10510"/>
                </a:lnTo>
                <a:lnTo>
                  <a:pt x="7688" y="10270"/>
                </a:lnTo>
                <a:lnTo>
                  <a:pt x="8829" y="9609"/>
                </a:lnTo>
                <a:lnTo>
                  <a:pt x="9009" y="9489"/>
                </a:lnTo>
                <a:lnTo>
                  <a:pt x="9190" y="9309"/>
                </a:lnTo>
                <a:lnTo>
                  <a:pt x="9310" y="9129"/>
                </a:lnTo>
                <a:lnTo>
                  <a:pt x="9370" y="8949"/>
                </a:lnTo>
                <a:lnTo>
                  <a:pt x="9670" y="9730"/>
                </a:lnTo>
                <a:lnTo>
                  <a:pt x="10271" y="11411"/>
                </a:lnTo>
                <a:lnTo>
                  <a:pt x="10811" y="13093"/>
                </a:lnTo>
                <a:lnTo>
                  <a:pt x="11472" y="15495"/>
                </a:lnTo>
                <a:lnTo>
                  <a:pt x="12012" y="17957"/>
                </a:lnTo>
                <a:lnTo>
                  <a:pt x="12012" y="17957"/>
                </a:lnTo>
                <a:lnTo>
                  <a:pt x="11832" y="17897"/>
                </a:lnTo>
                <a:lnTo>
                  <a:pt x="11712" y="17957"/>
                </a:lnTo>
                <a:lnTo>
                  <a:pt x="11111" y="18137"/>
                </a:lnTo>
                <a:lnTo>
                  <a:pt x="10511" y="18258"/>
                </a:lnTo>
                <a:lnTo>
                  <a:pt x="9970" y="18258"/>
                </a:lnTo>
                <a:lnTo>
                  <a:pt x="9310" y="18077"/>
                </a:lnTo>
                <a:lnTo>
                  <a:pt x="8769" y="17957"/>
                </a:lnTo>
                <a:lnTo>
                  <a:pt x="8229" y="17837"/>
                </a:lnTo>
                <a:lnTo>
                  <a:pt x="7628" y="17777"/>
                </a:lnTo>
                <a:lnTo>
                  <a:pt x="7088" y="17597"/>
                </a:lnTo>
                <a:lnTo>
                  <a:pt x="6067" y="17177"/>
                </a:lnTo>
                <a:lnTo>
                  <a:pt x="5046" y="16756"/>
                </a:lnTo>
                <a:lnTo>
                  <a:pt x="4025" y="16216"/>
                </a:lnTo>
                <a:lnTo>
                  <a:pt x="3064" y="15675"/>
                </a:lnTo>
                <a:lnTo>
                  <a:pt x="2643" y="15435"/>
                </a:lnTo>
                <a:lnTo>
                  <a:pt x="2283" y="15315"/>
                </a:lnTo>
                <a:lnTo>
                  <a:pt x="1863" y="15315"/>
                </a:lnTo>
                <a:lnTo>
                  <a:pt x="1502" y="15375"/>
                </a:lnTo>
                <a:lnTo>
                  <a:pt x="1142" y="15495"/>
                </a:lnTo>
                <a:lnTo>
                  <a:pt x="842" y="15735"/>
                </a:lnTo>
                <a:lnTo>
                  <a:pt x="601" y="16035"/>
                </a:lnTo>
                <a:lnTo>
                  <a:pt x="361" y="16336"/>
                </a:lnTo>
                <a:lnTo>
                  <a:pt x="181" y="16696"/>
                </a:lnTo>
                <a:lnTo>
                  <a:pt x="61" y="17056"/>
                </a:lnTo>
                <a:lnTo>
                  <a:pt x="1" y="17477"/>
                </a:lnTo>
                <a:lnTo>
                  <a:pt x="61" y="17837"/>
                </a:lnTo>
                <a:lnTo>
                  <a:pt x="181" y="18258"/>
                </a:lnTo>
                <a:lnTo>
                  <a:pt x="361" y="18618"/>
                </a:lnTo>
                <a:lnTo>
                  <a:pt x="601" y="18978"/>
                </a:lnTo>
                <a:lnTo>
                  <a:pt x="962" y="19278"/>
                </a:lnTo>
                <a:lnTo>
                  <a:pt x="1622" y="19699"/>
                </a:lnTo>
                <a:lnTo>
                  <a:pt x="2343" y="19999"/>
                </a:lnTo>
                <a:lnTo>
                  <a:pt x="3064" y="20299"/>
                </a:lnTo>
                <a:lnTo>
                  <a:pt x="3784" y="20540"/>
                </a:lnTo>
                <a:lnTo>
                  <a:pt x="4505" y="20720"/>
                </a:lnTo>
                <a:lnTo>
                  <a:pt x="5286" y="20840"/>
                </a:lnTo>
                <a:lnTo>
                  <a:pt x="6787" y="20840"/>
                </a:lnTo>
                <a:lnTo>
                  <a:pt x="7868" y="20720"/>
                </a:lnTo>
                <a:lnTo>
                  <a:pt x="8409" y="20600"/>
                </a:lnTo>
                <a:lnTo>
                  <a:pt x="8949" y="20480"/>
                </a:lnTo>
                <a:lnTo>
                  <a:pt x="9009" y="20840"/>
                </a:lnTo>
                <a:lnTo>
                  <a:pt x="9129" y="21140"/>
                </a:lnTo>
                <a:lnTo>
                  <a:pt x="9250" y="21441"/>
                </a:lnTo>
                <a:lnTo>
                  <a:pt x="9490" y="21741"/>
                </a:lnTo>
                <a:lnTo>
                  <a:pt x="9790" y="21981"/>
                </a:lnTo>
                <a:lnTo>
                  <a:pt x="10150" y="22161"/>
                </a:lnTo>
                <a:lnTo>
                  <a:pt x="10511" y="22281"/>
                </a:lnTo>
                <a:lnTo>
                  <a:pt x="11231" y="22281"/>
                </a:lnTo>
                <a:lnTo>
                  <a:pt x="11592" y="22161"/>
                </a:lnTo>
                <a:lnTo>
                  <a:pt x="11952" y="21981"/>
                </a:lnTo>
                <a:lnTo>
                  <a:pt x="12252" y="21741"/>
                </a:lnTo>
                <a:lnTo>
                  <a:pt x="12493" y="21380"/>
                </a:lnTo>
                <a:lnTo>
                  <a:pt x="12673" y="23122"/>
                </a:lnTo>
                <a:lnTo>
                  <a:pt x="12733" y="24804"/>
                </a:lnTo>
                <a:lnTo>
                  <a:pt x="12793" y="26485"/>
                </a:lnTo>
                <a:lnTo>
                  <a:pt x="12733" y="28167"/>
                </a:lnTo>
                <a:lnTo>
                  <a:pt x="12613" y="29908"/>
                </a:lnTo>
                <a:lnTo>
                  <a:pt x="12553" y="29908"/>
                </a:lnTo>
                <a:lnTo>
                  <a:pt x="11772" y="29788"/>
                </a:lnTo>
                <a:lnTo>
                  <a:pt x="10991" y="29668"/>
                </a:lnTo>
                <a:lnTo>
                  <a:pt x="10271" y="29428"/>
                </a:lnTo>
                <a:lnTo>
                  <a:pt x="9610" y="29188"/>
                </a:lnTo>
                <a:lnTo>
                  <a:pt x="8949" y="28888"/>
                </a:lnTo>
                <a:lnTo>
                  <a:pt x="8289" y="28527"/>
                </a:lnTo>
                <a:lnTo>
                  <a:pt x="7688" y="28047"/>
                </a:lnTo>
                <a:lnTo>
                  <a:pt x="7088" y="27506"/>
                </a:lnTo>
                <a:lnTo>
                  <a:pt x="7027" y="27506"/>
                </a:lnTo>
                <a:lnTo>
                  <a:pt x="7027" y="27566"/>
                </a:lnTo>
                <a:lnTo>
                  <a:pt x="7508" y="28167"/>
                </a:lnTo>
                <a:lnTo>
                  <a:pt x="8109" y="28767"/>
                </a:lnTo>
                <a:lnTo>
                  <a:pt x="8709" y="29308"/>
                </a:lnTo>
                <a:lnTo>
                  <a:pt x="9430" y="29728"/>
                </a:lnTo>
                <a:lnTo>
                  <a:pt x="10150" y="30089"/>
                </a:lnTo>
                <a:lnTo>
                  <a:pt x="10931" y="30389"/>
                </a:lnTo>
                <a:lnTo>
                  <a:pt x="11712" y="30569"/>
                </a:lnTo>
                <a:lnTo>
                  <a:pt x="12553" y="30629"/>
                </a:lnTo>
                <a:lnTo>
                  <a:pt x="12192" y="33212"/>
                </a:lnTo>
                <a:lnTo>
                  <a:pt x="11892" y="35734"/>
                </a:lnTo>
                <a:lnTo>
                  <a:pt x="11892" y="35854"/>
                </a:lnTo>
                <a:lnTo>
                  <a:pt x="11952" y="35914"/>
                </a:lnTo>
                <a:lnTo>
                  <a:pt x="12072" y="35974"/>
                </a:lnTo>
                <a:lnTo>
                  <a:pt x="12192" y="36034"/>
                </a:lnTo>
                <a:lnTo>
                  <a:pt x="12373" y="35974"/>
                </a:lnTo>
                <a:lnTo>
                  <a:pt x="12493" y="35914"/>
                </a:lnTo>
                <a:lnTo>
                  <a:pt x="12553" y="35794"/>
                </a:lnTo>
                <a:lnTo>
                  <a:pt x="12733" y="35193"/>
                </a:lnTo>
                <a:lnTo>
                  <a:pt x="13153" y="35013"/>
                </a:lnTo>
                <a:lnTo>
                  <a:pt x="13574" y="34833"/>
                </a:lnTo>
                <a:lnTo>
                  <a:pt x="14354" y="34353"/>
                </a:lnTo>
                <a:lnTo>
                  <a:pt x="15075" y="33752"/>
                </a:lnTo>
                <a:lnTo>
                  <a:pt x="15796" y="33152"/>
                </a:lnTo>
                <a:lnTo>
                  <a:pt x="16637" y="32431"/>
                </a:lnTo>
                <a:lnTo>
                  <a:pt x="17357" y="31650"/>
                </a:lnTo>
                <a:lnTo>
                  <a:pt x="17958" y="30809"/>
                </a:lnTo>
                <a:lnTo>
                  <a:pt x="18498" y="29848"/>
                </a:lnTo>
                <a:lnTo>
                  <a:pt x="18558" y="29728"/>
                </a:lnTo>
                <a:lnTo>
                  <a:pt x="18498" y="29548"/>
                </a:lnTo>
                <a:lnTo>
                  <a:pt x="18378" y="29488"/>
                </a:lnTo>
                <a:lnTo>
                  <a:pt x="18198" y="29548"/>
                </a:lnTo>
                <a:lnTo>
                  <a:pt x="17417" y="30149"/>
                </a:lnTo>
                <a:lnTo>
                  <a:pt x="16697" y="30749"/>
                </a:lnTo>
                <a:lnTo>
                  <a:pt x="15255" y="32071"/>
                </a:lnTo>
                <a:lnTo>
                  <a:pt x="14174" y="32911"/>
                </a:lnTo>
                <a:lnTo>
                  <a:pt x="13093" y="33752"/>
                </a:lnTo>
                <a:lnTo>
                  <a:pt x="13393" y="32311"/>
                </a:lnTo>
                <a:lnTo>
                  <a:pt x="13634" y="30869"/>
                </a:lnTo>
                <a:lnTo>
                  <a:pt x="13754" y="29428"/>
                </a:lnTo>
                <a:lnTo>
                  <a:pt x="13814" y="27927"/>
                </a:lnTo>
                <a:lnTo>
                  <a:pt x="13874" y="26425"/>
                </a:lnTo>
                <a:lnTo>
                  <a:pt x="13814" y="24924"/>
                </a:lnTo>
                <a:lnTo>
                  <a:pt x="13754" y="23482"/>
                </a:lnTo>
                <a:lnTo>
                  <a:pt x="13634" y="21981"/>
                </a:lnTo>
                <a:lnTo>
                  <a:pt x="14234" y="21801"/>
                </a:lnTo>
                <a:lnTo>
                  <a:pt x="14835" y="21561"/>
                </a:lnTo>
                <a:lnTo>
                  <a:pt x="15375" y="21200"/>
                </a:lnTo>
                <a:lnTo>
                  <a:pt x="15916" y="20840"/>
                </a:lnTo>
                <a:lnTo>
                  <a:pt x="16456" y="20359"/>
                </a:lnTo>
                <a:lnTo>
                  <a:pt x="16937" y="19879"/>
                </a:lnTo>
                <a:lnTo>
                  <a:pt x="17718" y="18978"/>
                </a:lnTo>
                <a:lnTo>
                  <a:pt x="18378" y="18137"/>
                </a:lnTo>
                <a:lnTo>
                  <a:pt x="18979" y="17116"/>
                </a:lnTo>
                <a:lnTo>
                  <a:pt x="19459" y="17297"/>
                </a:lnTo>
                <a:lnTo>
                  <a:pt x="19880" y="17417"/>
                </a:lnTo>
                <a:lnTo>
                  <a:pt x="20360" y="17477"/>
                </a:lnTo>
                <a:lnTo>
                  <a:pt x="20901" y="17477"/>
                </a:lnTo>
                <a:lnTo>
                  <a:pt x="21381" y="17417"/>
                </a:lnTo>
                <a:lnTo>
                  <a:pt x="21861" y="17297"/>
                </a:lnTo>
                <a:lnTo>
                  <a:pt x="22342" y="17116"/>
                </a:lnTo>
                <a:lnTo>
                  <a:pt x="22762" y="16996"/>
                </a:lnTo>
                <a:lnTo>
                  <a:pt x="23243" y="16756"/>
                </a:lnTo>
                <a:lnTo>
                  <a:pt x="23723" y="16396"/>
                </a:lnTo>
                <a:lnTo>
                  <a:pt x="24204" y="16035"/>
                </a:lnTo>
                <a:lnTo>
                  <a:pt x="24624" y="15675"/>
                </a:lnTo>
                <a:lnTo>
                  <a:pt x="25045" y="15195"/>
                </a:lnTo>
                <a:lnTo>
                  <a:pt x="25345" y="14714"/>
                </a:lnTo>
                <a:lnTo>
                  <a:pt x="25525" y="14174"/>
                </a:lnTo>
                <a:lnTo>
                  <a:pt x="25525" y="13933"/>
                </a:lnTo>
                <a:lnTo>
                  <a:pt x="25585" y="13633"/>
                </a:lnTo>
                <a:lnTo>
                  <a:pt x="25465" y="13213"/>
                </a:lnTo>
                <a:lnTo>
                  <a:pt x="25345" y="12852"/>
                </a:lnTo>
                <a:lnTo>
                  <a:pt x="25105" y="12612"/>
                </a:lnTo>
                <a:lnTo>
                  <a:pt x="24804" y="12372"/>
                </a:lnTo>
                <a:lnTo>
                  <a:pt x="24444" y="12252"/>
                </a:lnTo>
                <a:lnTo>
                  <a:pt x="24084" y="12192"/>
                </a:lnTo>
                <a:lnTo>
                  <a:pt x="23723" y="12192"/>
                </a:lnTo>
                <a:lnTo>
                  <a:pt x="23363" y="12372"/>
                </a:lnTo>
                <a:lnTo>
                  <a:pt x="23063" y="12552"/>
                </a:lnTo>
                <a:lnTo>
                  <a:pt x="22762" y="12792"/>
                </a:lnTo>
                <a:lnTo>
                  <a:pt x="22282" y="13393"/>
                </a:lnTo>
                <a:lnTo>
                  <a:pt x="21801" y="13994"/>
                </a:lnTo>
                <a:lnTo>
                  <a:pt x="21561" y="14294"/>
                </a:lnTo>
                <a:lnTo>
                  <a:pt x="21261" y="14534"/>
                </a:lnTo>
                <a:lnTo>
                  <a:pt x="21081" y="14714"/>
                </a:lnTo>
                <a:lnTo>
                  <a:pt x="21141" y="14414"/>
                </a:lnTo>
                <a:lnTo>
                  <a:pt x="21141" y="14114"/>
                </a:lnTo>
                <a:lnTo>
                  <a:pt x="21081" y="13513"/>
                </a:lnTo>
                <a:lnTo>
                  <a:pt x="20961" y="13213"/>
                </a:lnTo>
                <a:lnTo>
                  <a:pt x="20841" y="12912"/>
                </a:lnTo>
                <a:lnTo>
                  <a:pt x="20660" y="12672"/>
                </a:lnTo>
                <a:lnTo>
                  <a:pt x="20480" y="12432"/>
                </a:lnTo>
                <a:lnTo>
                  <a:pt x="20120" y="12192"/>
                </a:lnTo>
                <a:lnTo>
                  <a:pt x="19699" y="11952"/>
                </a:lnTo>
                <a:lnTo>
                  <a:pt x="19279" y="11831"/>
                </a:lnTo>
                <a:lnTo>
                  <a:pt x="18799" y="11771"/>
                </a:lnTo>
                <a:lnTo>
                  <a:pt x="18318" y="11831"/>
                </a:lnTo>
                <a:lnTo>
                  <a:pt x="17898" y="11952"/>
                </a:lnTo>
                <a:lnTo>
                  <a:pt x="17718" y="12072"/>
                </a:lnTo>
                <a:lnTo>
                  <a:pt x="17718" y="11771"/>
                </a:lnTo>
                <a:lnTo>
                  <a:pt x="17658" y="11351"/>
                </a:lnTo>
                <a:lnTo>
                  <a:pt x="17718" y="10931"/>
                </a:lnTo>
                <a:lnTo>
                  <a:pt x="17718" y="10630"/>
                </a:lnTo>
                <a:lnTo>
                  <a:pt x="17718" y="10270"/>
                </a:lnTo>
                <a:lnTo>
                  <a:pt x="17658" y="9970"/>
                </a:lnTo>
                <a:lnTo>
                  <a:pt x="17537" y="9669"/>
                </a:lnTo>
                <a:lnTo>
                  <a:pt x="17357" y="9429"/>
                </a:lnTo>
                <a:lnTo>
                  <a:pt x="17117" y="9189"/>
                </a:lnTo>
                <a:lnTo>
                  <a:pt x="16877" y="9009"/>
                </a:lnTo>
                <a:lnTo>
                  <a:pt x="16516" y="8889"/>
                </a:lnTo>
                <a:lnTo>
                  <a:pt x="16156" y="8829"/>
                </a:lnTo>
                <a:lnTo>
                  <a:pt x="15856" y="8829"/>
                </a:lnTo>
                <a:lnTo>
                  <a:pt x="15556" y="8889"/>
                </a:lnTo>
                <a:lnTo>
                  <a:pt x="15255" y="9069"/>
                </a:lnTo>
                <a:lnTo>
                  <a:pt x="14955" y="9249"/>
                </a:lnTo>
                <a:lnTo>
                  <a:pt x="14775" y="9489"/>
                </a:lnTo>
                <a:lnTo>
                  <a:pt x="14595" y="9730"/>
                </a:lnTo>
                <a:lnTo>
                  <a:pt x="14414" y="10030"/>
                </a:lnTo>
                <a:lnTo>
                  <a:pt x="14294" y="10510"/>
                </a:lnTo>
                <a:lnTo>
                  <a:pt x="14234" y="10991"/>
                </a:lnTo>
                <a:lnTo>
                  <a:pt x="14174" y="11471"/>
                </a:lnTo>
                <a:lnTo>
                  <a:pt x="14234" y="11952"/>
                </a:lnTo>
                <a:lnTo>
                  <a:pt x="14294" y="12372"/>
                </a:lnTo>
                <a:lnTo>
                  <a:pt x="14414" y="12852"/>
                </a:lnTo>
                <a:lnTo>
                  <a:pt x="14655" y="13273"/>
                </a:lnTo>
                <a:lnTo>
                  <a:pt x="14895" y="13633"/>
                </a:lnTo>
                <a:lnTo>
                  <a:pt x="15315" y="14114"/>
                </a:lnTo>
                <a:lnTo>
                  <a:pt x="15736" y="14594"/>
                </a:lnTo>
                <a:lnTo>
                  <a:pt x="16156" y="14954"/>
                </a:lnTo>
                <a:lnTo>
                  <a:pt x="16456" y="15075"/>
                </a:lnTo>
                <a:lnTo>
                  <a:pt x="16697" y="15195"/>
                </a:lnTo>
                <a:lnTo>
                  <a:pt x="16877" y="15495"/>
                </a:lnTo>
                <a:lnTo>
                  <a:pt x="17117" y="15795"/>
                </a:lnTo>
                <a:lnTo>
                  <a:pt x="17537" y="16095"/>
                </a:lnTo>
                <a:lnTo>
                  <a:pt x="18018" y="16336"/>
                </a:lnTo>
                <a:lnTo>
                  <a:pt x="17417" y="17357"/>
                </a:lnTo>
                <a:lnTo>
                  <a:pt x="17057" y="17897"/>
                </a:lnTo>
                <a:lnTo>
                  <a:pt x="16697" y="18378"/>
                </a:lnTo>
                <a:lnTo>
                  <a:pt x="15916" y="19218"/>
                </a:lnTo>
                <a:lnTo>
                  <a:pt x="15015" y="19999"/>
                </a:lnTo>
                <a:lnTo>
                  <a:pt x="14294" y="20540"/>
                </a:lnTo>
                <a:lnTo>
                  <a:pt x="13514" y="21020"/>
                </a:lnTo>
                <a:lnTo>
                  <a:pt x="13454" y="20420"/>
                </a:lnTo>
                <a:lnTo>
                  <a:pt x="13213" y="18558"/>
                </a:lnTo>
                <a:lnTo>
                  <a:pt x="12853" y="16696"/>
                </a:lnTo>
                <a:lnTo>
                  <a:pt x="12433" y="14834"/>
                </a:lnTo>
                <a:lnTo>
                  <a:pt x="11952" y="13033"/>
                </a:lnTo>
                <a:lnTo>
                  <a:pt x="11352" y="11231"/>
                </a:lnTo>
                <a:lnTo>
                  <a:pt x="10691" y="9429"/>
                </a:lnTo>
                <a:lnTo>
                  <a:pt x="10331" y="8588"/>
                </a:lnTo>
                <a:lnTo>
                  <a:pt x="10811" y="8468"/>
                </a:lnTo>
                <a:lnTo>
                  <a:pt x="11292" y="8228"/>
                </a:lnTo>
                <a:lnTo>
                  <a:pt x="12252" y="7748"/>
                </a:lnTo>
                <a:lnTo>
                  <a:pt x="13093" y="7147"/>
                </a:lnTo>
                <a:lnTo>
                  <a:pt x="13874" y="6486"/>
                </a:lnTo>
                <a:lnTo>
                  <a:pt x="14294" y="6066"/>
                </a:lnTo>
                <a:lnTo>
                  <a:pt x="14655" y="5586"/>
                </a:lnTo>
                <a:lnTo>
                  <a:pt x="14955" y="5045"/>
                </a:lnTo>
                <a:lnTo>
                  <a:pt x="15195" y="4505"/>
                </a:lnTo>
                <a:lnTo>
                  <a:pt x="15435" y="3964"/>
                </a:lnTo>
                <a:lnTo>
                  <a:pt x="15616" y="3364"/>
                </a:lnTo>
                <a:lnTo>
                  <a:pt x="15916" y="2222"/>
                </a:lnTo>
                <a:lnTo>
                  <a:pt x="15916" y="1802"/>
                </a:lnTo>
                <a:lnTo>
                  <a:pt x="15916" y="1442"/>
                </a:lnTo>
                <a:lnTo>
                  <a:pt x="15796" y="1081"/>
                </a:lnTo>
                <a:lnTo>
                  <a:pt x="15616" y="781"/>
                </a:lnTo>
                <a:lnTo>
                  <a:pt x="15375" y="541"/>
                </a:lnTo>
                <a:lnTo>
                  <a:pt x="15135" y="361"/>
                </a:lnTo>
                <a:lnTo>
                  <a:pt x="14835" y="181"/>
                </a:lnTo>
                <a:lnTo>
                  <a:pt x="14475" y="60"/>
                </a:lnTo>
                <a:lnTo>
                  <a:pt x="14174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 flipH="1">
            <a:off x="1344825" y="1479050"/>
            <a:ext cx="342350" cy="489500"/>
          </a:xfrm>
          <a:custGeom>
            <a:avLst/>
            <a:gdLst/>
            <a:ahLst/>
            <a:cxnLst/>
            <a:rect l="l" t="t" r="r" b="b"/>
            <a:pathLst>
              <a:path w="13694" h="19580" extrusionOk="0">
                <a:moveTo>
                  <a:pt x="5946" y="2223"/>
                </a:moveTo>
                <a:lnTo>
                  <a:pt x="6126" y="2343"/>
                </a:lnTo>
                <a:lnTo>
                  <a:pt x="6367" y="2463"/>
                </a:lnTo>
                <a:lnTo>
                  <a:pt x="6487" y="2583"/>
                </a:lnTo>
                <a:lnTo>
                  <a:pt x="6667" y="2763"/>
                </a:lnTo>
                <a:lnTo>
                  <a:pt x="6727" y="3004"/>
                </a:lnTo>
                <a:lnTo>
                  <a:pt x="6787" y="3184"/>
                </a:lnTo>
                <a:lnTo>
                  <a:pt x="6787" y="3424"/>
                </a:lnTo>
                <a:lnTo>
                  <a:pt x="6787" y="3664"/>
                </a:lnTo>
                <a:lnTo>
                  <a:pt x="6727" y="3844"/>
                </a:lnTo>
                <a:lnTo>
                  <a:pt x="6667" y="4085"/>
                </a:lnTo>
                <a:lnTo>
                  <a:pt x="6487" y="4265"/>
                </a:lnTo>
                <a:lnTo>
                  <a:pt x="6367" y="4385"/>
                </a:lnTo>
                <a:lnTo>
                  <a:pt x="6126" y="4505"/>
                </a:lnTo>
                <a:lnTo>
                  <a:pt x="5946" y="4625"/>
                </a:lnTo>
                <a:lnTo>
                  <a:pt x="5346" y="4625"/>
                </a:lnTo>
                <a:lnTo>
                  <a:pt x="5166" y="4505"/>
                </a:lnTo>
                <a:lnTo>
                  <a:pt x="4925" y="4385"/>
                </a:lnTo>
                <a:lnTo>
                  <a:pt x="4805" y="4265"/>
                </a:lnTo>
                <a:lnTo>
                  <a:pt x="4625" y="4085"/>
                </a:lnTo>
                <a:lnTo>
                  <a:pt x="4565" y="3844"/>
                </a:lnTo>
                <a:lnTo>
                  <a:pt x="4505" y="3664"/>
                </a:lnTo>
                <a:lnTo>
                  <a:pt x="4505" y="3424"/>
                </a:lnTo>
                <a:lnTo>
                  <a:pt x="4505" y="3184"/>
                </a:lnTo>
                <a:lnTo>
                  <a:pt x="4565" y="3004"/>
                </a:lnTo>
                <a:lnTo>
                  <a:pt x="4625" y="2763"/>
                </a:lnTo>
                <a:lnTo>
                  <a:pt x="4805" y="2583"/>
                </a:lnTo>
                <a:lnTo>
                  <a:pt x="4925" y="2463"/>
                </a:lnTo>
                <a:lnTo>
                  <a:pt x="5166" y="2343"/>
                </a:lnTo>
                <a:lnTo>
                  <a:pt x="5346" y="2223"/>
                </a:lnTo>
                <a:close/>
                <a:moveTo>
                  <a:pt x="6187" y="1"/>
                </a:moveTo>
                <a:lnTo>
                  <a:pt x="5526" y="121"/>
                </a:lnTo>
                <a:lnTo>
                  <a:pt x="4985" y="241"/>
                </a:lnTo>
                <a:lnTo>
                  <a:pt x="4505" y="481"/>
                </a:lnTo>
                <a:lnTo>
                  <a:pt x="4024" y="722"/>
                </a:lnTo>
                <a:lnTo>
                  <a:pt x="3604" y="1082"/>
                </a:lnTo>
                <a:lnTo>
                  <a:pt x="3184" y="1442"/>
                </a:lnTo>
                <a:lnTo>
                  <a:pt x="2883" y="1863"/>
                </a:lnTo>
                <a:lnTo>
                  <a:pt x="2583" y="2343"/>
                </a:lnTo>
                <a:lnTo>
                  <a:pt x="2403" y="2884"/>
                </a:lnTo>
                <a:lnTo>
                  <a:pt x="1682" y="2763"/>
                </a:lnTo>
                <a:lnTo>
                  <a:pt x="902" y="2703"/>
                </a:lnTo>
                <a:lnTo>
                  <a:pt x="541" y="2703"/>
                </a:lnTo>
                <a:lnTo>
                  <a:pt x="181" y="2823"/>
                </a:lnTo>
                <a:lnTo>
                  <a:pt x="1" y="2944"/>
                </a:lnTo>
                <a:lnTo>
                  <a:pt x="1" y="3124"/>
                </a:lnTo>
                <a:lnTo>
                  <a:pt x="1" y="3304"/>
                </a:lnTo>
                <a:lnTo>
                  <a:pt x="61" y="3484"/>
                </a:lnTo>
                <a:lnTo>
                  <a:pt x="421" y="3724"/>
                </a:lnTo>
                <a:lnTo>
                  <a:pt x="781" y="3844"/>
                </a:lnTo>
                <a:lnTo>
                  <a:pt x="1502" y="4025"/>
                </a:lnTo>
                <a:lnTo>
                  <a:pt x="2223" y="4145"/>
                </a:lnTo>
                <a:lnTo>
                  <a:pt x="2943" y="4265"/>
                </a:lnTo>
                <a:lnTo>
                  <a:pt x="2763" y="4745"/>
                </a:lnTo>
                <a:lnTo>
                  <a:pt x="2643" y="5226"/>
                </a:lnTo>
                <a:lnTo>
                  <a:pt x="2523" y="6187"/>
                </a:lnTo>
                <a:lnTo>
                  <a:pt x="2523" y="7148"/>
                </a:lnTo>
                <a:lnTo>
                  <a:pt x="2583" y="8048"/>
                </a:lnTo>
                <a:lnTo>
                  <a:pt x="2643" y="8709"/>
                </a:lnTo>
                <a:lnTo>
                  <a:pt x="2823" y="9370"/>
                </a:lnTo>
                <a:lnTo>
                  <a:pt x="3004" y="9970"/>
                </a:lnTo>
                <a:lnTo>
                  <a:pt x="3304" y="10631"/>
                </a:lnTo>
                <a:lnTo>
                  <a:pt x="3604" y="11231"/>
                </a:lnTo>
                <a:lnTo>
                  <a:pt x="3964" y="11772"/>
                </a:lnTo>
                <a:lnTo>
                  <a:pt x="4325" y="12312"/>
                </a:lnTo>
                <a:lnTo>
                  <a:pt x="4745" y="12853"/>
                </a:lnTo>
                <a:lnTo>
                  <a:pt x="5226" y="13273"/>
                </a:lnTo>
                <a:lnTo>
                  <a:pt x="5706" y="13634"/>
                </a:lnTo>
                <a:lnTo>
                  <a:pt x="5586" y="14835"/>
                </a:lnTo>
                <a:lnTo>
                  <a:pt x="5586" y="16036"/>
                </a:lnTo>
                <a:lnTo>
                  <a:pt x="5586" y="17237"/>
                </a:lnTo>
                <a:lnTo>
                  <a:pt x="5646" y="17838"/>
                </a:lnTo>
                <a:lnTo>
                  <a:pt x="5766" y="18378"/>
                </a:lnTo>
                <a:lnTo>
                  <a:pt x="5766" y="18498"/>
                </a:lnTo>
                <a:lnTo>
                  <a:pt x="5886" y="18558"/>
                </a:lnTo>
                <a:lnTo>
                  <a:pt x="6066" y="18618"/>
                </a:lnTo>
                <a:lnTo>
                  <a:pt x="6187" y="18498"/>
                </a:lnTo>
                <a:lnTo>
                  <a:pt x="6247" y="18438"/>
                </a:lnTo>
                <a:lnTo>
                  <a:pt x="6307" y="18318"/>
                </a:lnTo>
                <a:lnTo>
                  <a:pt x="6367" y="17237"/>
                </a:lnTo>
                <a:lnTo>
                  <a:pt x="6367" y="16096"/>
                </a:lnTo>
                <a:lnTo>
                  <a:pt x="6247" y="15015"/>
                </a:lnTo>
                <a:lnTo>
                  <a:pt x="6066" y="13934"/>
                </a:lnTo>
                <a:lnTo>
                  <a:pt x="6727" y="14294"/>
                </a:lnTo>
                <a:lnTo>
                  <a:pt x="7388" y="14655"/>
                </a:lnTo>
                <a:lnTo>
                  <a:pt x="8108" y="14895"/>
                </a:lnTo>
                <a:lnTo>
                  <a:pt x="8829" y="15135"/>
                </a:lnTo>
                <a:lnTo>
                  <a:pt x="8709" y="15616"/>
                </a:lnTo>
                <a:lnTo>
                  <a:pt x="8649" y="16156"/>
                </a:lnTo>
                <a:lnTo>
                  <a:pt x="8649" y="16697"/>
                </a:lnTo>
                <a:lnTo>
                  <a:pt x="8649" y="17237"/>
                </a:lnTo>
                <a:lnTo>
                  <a:pt x="8769" y="18318"/>
                </a:lnTo>
                <a:lnTo>
                  <a:pt x="8949" y="19339"/>
                </a:lnTo>
                <a:lnTo>
                  <a:pt x="9009" y="19459"/>
                </a:lnTo>
                <a:lnTo>
                  <a:pt x="9069" y="19579"/>
                </a:lnTo>
                <a:lnTo>
                  <a:pt x="9309" y="19579"/>
                </a:lnTo>
                <a:lnTo>
                  <a:pt x="9430" y="19519"/>
                </a:lnTo>
                <a:lnTo>
                  <a:pt x="9490" y="19459"/>
                </a:lnTo>
                <a:lnTo>
                  <a:pt x="9550" y="19339"/>
                </a:lnTo>
                <a:lnTo>
                  <a:pt x="9550" y="19219"/>
                </a:lnTo>
                <a:lnTo>
                  <a:pt x="9370" y="17958"/>
                </a:lnTo>
                <a:lnTo>
                  <a:pt x="9309" y="16697"/>
                </a:lnTo>
                <a:lnTo>
                  <a:pt x="9370" y="15976"/>
                </a:lnTo>
                <a:lnTo>
                  <a:pt x="9430" y="15255"/>
                </a:lnTo>
                <a:lnTo>
                  <a:pt x="10150" y="15315"/>
                </a:lnTo>
                <a:lnTo>
                  <a:pt x="10811" y="15375"/>
                </a:lnTo>
                <a:lnTo>
                  <a:pt x="11532" y="15375"/>
                </a:lnTo>
                <a:lnTo>
                  <a:pt x="12192" y="15255"/>
                </a:lnTo>
                <a:lnTo>
                  <a:pt x="12793" y="15135"/>
                </a:lnTo>
                <a:lnTo>
                  <a:pt x="13033" y="15015"/>
                </a:lnTo>
                <a:lnTo>
                  <a:pt x="13273" y="14835"/>
                </a:lnTo>
                <a:lnTo>
                  <a:pt x="13453" y="14655"/>
                </a:lnTo>
                <a:lnTo>
                  <a:pt x="13573" y="14234"/>
                </a:lnTo>
                <a:lnTo>
                  <a:pt x="13694" y="13874"/>
                </a:lnTo>
                <a:lnTo>
                  <a:pt x="13694" y="13694"/>
                </a:lnTo>
                <a:lnTo>
                  <a:pt x="13634" y="13634"/>
                </a:lnTo>
                <a:lnTo>
                  <a:pt x="13573" y="13273"/>
                </a:lnTo>
                <a:lnTo>
                  <a:pt x="13453" y="13033"/>
                </a:lnTo>
                <a:lnTo>
                  <a:pt x="13333" y="12913"/>
                </a:lnTo>
                <a:lnTo>
                  <a:pt x="13153" y="12793"/>
                </a:lnTo>
                <a:lnTo>
                  <a:pt x="12312" y="12793"/>
                </a:lnTo>
                <a:lnTo>
                  <a:pt x="11832" y="12733"/>
                </a:lnTo>
                <a:lnTo>
                  <a:pt x="11472" y="12613"/>
                </a:lnTo>
                <a:lnTo>
                  <a:pt x="11171" y="12372"/>
                </a:lnTo>
                <a:lnTo>
                  <a:pt x="10931" y="12132"/>
                </a:lnTo>
                <a:lnTo>
                  <a:pt x="10751" y="11772"/>
                </a:lnTo>
                <a:lnTo>
                  <a:pt x="10631" y="11412"/>
                </a:lnTo>
                <a:lnTo>
                  <a:pt x="10571" y="11051"/>
                </a:lnTo>
                <a:lnTo>
                  <a:pt x="10511" y="10631"/>
                </a:lnTo>
                <a:lnTo>
                  <a:pt x="10511" y="10150"/>
                </a:lnTo>
                <a:lnTo>
                  <a:pt x="10571" y="9310"/>
                </a:lnTo>
                <a:lnTo>
                  <a:pt x="10691" y="8469"/>
                </a:lnTo>
                <a:lnTo>
                  <a:pt x="10811" y="7688"/>
                </a:lnTo>
                <a:lnTo>
                  <a:pt x="10931" y="6967"/>
                </a:lnTo>
                <a:lnTo>
                  <a:pt x="11051" y="6187"/>
                </a:lnTo>
                <a:lnTo>
                  <a:pt x="11111" y="5466"/>
                </a:lnTo>
                <a:lnTo>
                  <a:pt x="11111" y="4685"/>
                </a:lnTo>
                <a:lnTo>
                  <a:pt x="11051" y="3965"/>
                </a:lnTo>
                <a:lnTo>
                  <a:pt x="10871" y="3244"/>
                </a:lnTo>
                <a:lnTo>
                  <a:pt x="10571" y="2583"/>
                </a:lnTo>
                <a:lnTo>
                  <a:pt x="10150" y="1923"/>
                </a:lnTo>
                <a:lnTo>
                  <a:pt x="9730" y="1442"/>
                </a:lnTo>
                <a:lnTo>
                  <a:pt x="9249" y="1022"/>
                </a:lnTo>
                <a:lnTo>
                  <a:pt x="8649" y="661"/>
                </a:lnTo>
                <a:lnTo>
                  <a:pt x="8108" y="361"/>
                </a:lnTo>
                <a:lnTo>
                  <a:pt x="7448" y="121"/>
                </a:lnTo>
                <a:lnTo>
                  <a:pt x="6787" y="61"/>
                </a:lnTo>
                <a:lnTo>
                  <a:pt x="6187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flipH="1">
            <a:off x="1730908" y="803276"/>
            <a:ext cx="522625" cy="399974"/>
          </a:xfrm>
          <a:custGeom>
            <a:avLst/>
            <a:gdLst/>
            <a:ahLst/>
            <a:cxnLst/>
            <a:rect l="l" t="t" r="r" b="b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7528500" y="1783500"/>
            <a:ext cx="596075" cy="600575"/>
          </a:xfrm>
          <a:custGeom>
            <a:avLst/>
            <a:gdLst/>
            <a:ahLst/>
            <a:cxnLst/>
            <a:rect l="l" t="t" r="r" b="b"/>
            <a:pathLst>
              <a:path w="23843" h="24023" extrusionOk="0">
                <a:moveTo>
                  <a:pt x="2763" y="10690"/>
                </a:moveTo>
                <a:lnTo>
                  <a:pt x="2883" y="10751"/>
                </a:lnTo>
                <a:lnTo>
                  <a:pt x="3123" y="10931"/>
                </a:lnTo>
                <a:lnTo>
                  <a:pt x="3243" y="11231"/>
                </a:lnTo>
                <a:lnTo>
                  <a:pt x="3303" y="11531"/>
                </a:lnTo>
                <a:lnTo>
                  <a:pt x="3243" y="11832"/>
                </a:lnTo>
                <a:lnTo>
                  <a:pt x="3123" y="12072"/>
                </a:lnTo>
                <a:lnTo>
                  <a:pt x="2883" y="12312"/>
                </a:lnTo>
                <a:lnTo>
                  <a:pt x="2763" y="12372"/>
                </a:lnTo>
                <a:lnTo>
                  <a:pt x="2342" y="12372"/>
                </a:lnTo>
                <a:lnTo>
                  <a:pt x="2162" y="12312"/>
                </a:lnTo>
                <a:lnTo>
                  <a:pt x="2042" y="12192"/>
                </a:lnTo>
                <a:lnTo>
                  <a:pt x="1922" y="12072"/>
                </a:lnTo>
                <a:lnTo>
                  <a:pt x="1742" y="11832"/>
                </a:lnTo>
                <a:lnTo>
                  <a:pt x="1682" y="11531"/>
                </a:lnTo>
                <a:lnTo>
                  <a:pt x="1742" y="11231"/>
                </a:lnTo>
                <a:lnTo>
                  <a:pt x="1922" y="10931"/>
                </a:lnTo>
                <a:lnTo>
                  <a:pt x="2042" y="10811"/>
                </a:lnTo>
                <a:lnTo>
                  <a:pt x="2162" y="10751"/>
                </a:lnTo>
                <a:lnTo>
                  <a:pt x="2342" y="10690"/>
                </a:lnTo>
                <a:close/>
                <a:moveTo>
                  <a:pt x="17236" y="0"/>
                </a:moveTo>
                <a:lnTo>
                  <a:pt x="16816" y="60"/>
                </a:lnTo>
                <a:lnTo>
                  <a:pt x="16335" y="181"/>
                </a:lnTo>
                <a:lnTo>
                  <a:pt x="15915" y="301"/>
                </a:lnTo>
                <a:lnTo>
                  <a:pt x="15495" y="481"/>
                </a:lnTo>
                <a:lnTo>
                  <a:pt x="15074" y="721"/>
                </a:lnTo>
                <a:lnTo>
                  <a:pt x="14714" y="961"/>
                </a:lnTo>
                <a:lnTo>
                  <a:pt x="14294" y="1202"/>
                </a:lnTo>
                <a:lnTo>
                  <a:pt x="13633" y="1862"/>
                </a:lnTo>
                <a:lnTo>
                  <a:pt x="13032" y="2583"/>
                </a:lnTo>
                <a:lnTo>
                  <a:pt x="12552" y="3424"/>
                </a:lnTo>
                <a:lnTo>
                  <a:pt x="12312" y="3964"/>
                </a:lnTo>
                <a:lnTo>
                  <a:pt x="12131" y="4565"/>
                </a:lnTo>
                <a:lnTo>
                  <a:pt x="11951" y="5105"/>
                </a:lnTo>
                <a:lnTo>
                  <a:pt x="11831" y="5646"/>
                </a:lnTo>
                <a:lnTo>
                  <a:pt x="11651" y="6847"/>
                </a:lnTo>
                <a:lnTo>
                  <a:pt x="11591" y="7988"/>
                </a:lnTo>
                <a:lnTo>
                  <a:pt x="11591" y="9129"/>
                </a:lnTo>
                <a:lnTo>
                  <a:pt x="11651" y="10330"/>
                </a:lnTo>
                <a:lnTo>
                  <a:pt x="11831" y="12672"/>
                </a:lnTo>
                <a:lnTo>
                  <a:pt x="11891" y="14114"/>
                </a:lnTo>
                <a:lnTo>
                  <a:pt x="11891" y="15555"/>
                </a:lnTo>
                <a:lnTo>
                  <a:pt x="11831" y="16276"/>
                </a:lnTo>
                <a:lnTo>
                  <a:pt x="11711" y="16996"/>
                </a:lnTo>
                <a:lnTo>
                  <a:pt x="11531" y="17717"/>
                </a:lnTo>
                <a:lnTo>
                  <a:pt x="11291" y="18378"/>
                </a:lnTo>
                <a:lnTo>
                  <a:pt x="10990" y="18918"/>
                </a:lnTo>
                <a:lnTo>
                  <a:pt x="10690" y="19459"/>
                </a:lnTo>
                <a:lnTo>
                  <a:pt x="10330" y="19939"/>
                </a:lnTo>
                <a:lnTo>
                  <a:pt x="9909" y="20360"/>
                </a:lnTo>
                <a:lnTo>
                  <a:pt x="9849" y="20420"/>
                </a:lnTo>
                <a:lnTo>
                  <a:pt x="10330" y="19158"/>
                </a:lnTo>
                <a:lnTo>
                  <a:pt x="10690" y="17837"/>
                </a:lnTo>
                <a:lnTo>
                  <a:pt x="10810" y="17177"/>
                </a:lnTo>
                <a:lnTo>
                  <a:pt x="10870" y="16516"/>
                </a:lnTo>
                <a:lnTo>
                  <a:pt x="10930" y="15795"/>
                </a:lnTo>
                <a:lnTo>
                  <a:pt x="10930" y="15135"/>
                </a:lnTo>
                <a:lnTo>
                  <a:pt x="10870" y="14354"/>
                </a:lnTo>
                <a:lnTo>
                  <a:pt x="10750" y="13513"/>
                </a:lnTo>
                <a:lnTo>
                  <a:pt x="10570" y="12612"/>
                </a:lnTo>
                <a:lnTo>
                  <a:pt x="10270" y="11771"/>
                </a:lnTo>
                <a:lnTo>
                  <a:pt x="9969" y="10871"/>
                </a:lnTo>
                <a:lnTo>
                  <a:pt x="9549" y="10090"/>
                </a:lnTo>
                <a:lnTo>
                  <a:pt x="9069" y="9369"/>
                </a:lnTo>
                <a:lnTo>
                  <a:pt x="8528" y="8769"/>
                </a:lnTo>
                <a:lnTo>
                  <a:pt x="8648" y="8348"/>
                </a:lnTo>
                <a:lnTo>
                  <a:pt x="8768" y="7868"/>
                </a:lnTo>
                <a:lnTo>
                  <a:pt x="8888" y="7327"/>
                </a:lnTo>
                <a:lnTo>
                  <a:pt x="8948" y="6667"/>
                </a:lnTo>
                <a:lnTo>
                  <a:pt x="8888" y="6066"/>
                </a:lnTo>
                <a:lnTo>
                  <a:pt x="8888" y="5766"/>
                </a:lnTo>
                <a:lnTo>
                  <a:pt x="8768" y="5466"/>
                </a:lnTo>
                <a:lnTo>
                  <a:pt x="8648" y="5225"/>
                </a:lnTo>
                <a:lnTo>
                  <a:pt x="8528" y="4985"/>
                </a:lnTo>
                <a:lnTo>
                  <a:pt x="8528" y="4745"/>
                </a:lnTo>
                <a:lnTo>
                  <a:pt x="8468" y="4565"/>
                </a:lnTo>
                <a:lnTo>
                  <a:pt x="8408" y="4445"/>
                </a:lnTo>
                <a:lnTo>
                  <a:pt x="8288" y="4385"/>
                </a:lnTo>
                <a:lnTo>
                  <a:pt x="8048" y="4385"/>
                </a:lnTo>
                <a:lnTo>
                  <a:pt x="7327" y="4685"/>
                </a:lnTo>
                <a:lnTo>
                  <a:pt x="6666" y="5045"/>
                </a:lnTo>
                <a:lnTo>
                  <a:pt x="6066" y="5526"/>
                </a:lnTo>
                <a:lnTo>
                  <a:pt x="5525" y="6066"/>
                </a:lnTo>
                <a:lnTo>
                  <a:pt x="5105" y="6547"/>
                </a:lnTo>
                <a:lnTo>
                  <a:pt x="4624" y="7147"/>
                </a:lnTo>
                <a:lnTo>
                  <a:pt x="4024" y="7207"/>
                </a:lnTo>
                <a:lnTo>
                  <a:pt x="3423" y="7327"/>
                </a:lnTo>
                <a:lnTo>
                  <a:pt x="2943" y="7507"/>
                </a:lnTo>
                <a:lnTo>
                  <a:pt x="2462" y="7688"/>
                </a:lnTo>
                <a:lnTo>
                  <a:pt x="1982" y="7988"/>
                </a:lnTo>
                <a:lnTo>
                  <a:pt x="1622" y="8288"/>
                </a:lnTo>
                <a:lnTo>
                  <a:pt x="1261" y="8588"/>
                </a:lnTo>
                <a:lnTo>
                  <a:pt x="961" y="8949"/>
                </a:lnTo>
                <a:lnTo>
                  <a:pt x="721" y="9309"/>
                </a:lnTo>
                <a:lnTo>
                  <a:pt x="480" y="9730"/>
                </a:lnTo>
                <a:lnTo>
                  <a:pt x="360" y="10150"/>
                </a:lnTo>
                <a:lnTo>
                  <a:pt x="240" y="10570"/>
                </a:lnTo>
                <a:lnTo>
                  <a:pt x="180" y="11051"/>
                </a:lnTo>
                <a:lnTo>
                  <a:pt x="180" y="11471"/>
                </a:lnTo>
                <a:lnTo>
                  <a:pt x="240" y="11892"/>
                </a:lnTo>
                <a:lnTo>
                  <a:pt x="300" y="12312"/>
                </a:lnTo>
                <a:lnTo>
                  <a:pt x="420" y="12552"/>
                </a:lnTo>
                <a:lnTo>
                  <a:pt x="240" y="12732"/>
                </a:lnTo>
                <a:lnTo>
                  <a:pt x="60" y="12973"/>
                </a:lnTo>
                <a:lnTo>
                  <a:pt x="0" y="13093"/>
                </a:lnTo>
                <a:lnTo>
                  <a:pt x="0" y="13273"/>
                </a:lnTo>
                <a:lnTo>
                  <a:pt x="0" y="13453"/>
                </a:lnTo>
                <a:lnTo>
                  <a:pt x="120" y="13633"/>
                </a:lnTo>
                <a:lnTo>
                  <a:pt x="360" y="13994"/>
                </a:lnTo>
                <a:lnTo>
                  <a:pt x="781" y="14294"/>
                </a:lnTo>
                <a:lnTo>
                  <a:pt x="1261" y="14534"/>
                </a:lnTo>
                <a:lnTo>
                  <a:pt x="1802" y="14714"/>
                </a:lnTo>
                <a:lnTo>
                  <a:pt x="2402" y="14834"/>
                </a:lnTo>
                <a:lnTo>
                  <a:pt x="3003" y="14954"/>
                </a:lnTo>
                <a:lnTo>
                  <a:pt x="4144" y="15075"/>
                </a:lnTo>
                <a:lnTo>
                  <a:pt x="3844" y="15615"/>
                </a:lnTo>
                <a:lnTo>
                  <a:pt x="3603" y="16216"/>
                </a:lnTo>
                <a:lnTo>
                  <a:pt x="3603" y="16156"/>
                </a:lnTo>
                <a:lnTo>
                  <a:pt x="3363" y="16035"/>
                </a:lnTo>
                <a:lnTo>
                  <a:pt x="3123" y="15975"/>
                </a:lnTo>
                <a:lnTo>
                  <a:pt x="2943" y="15975"/>
                </a:lnTo>
                <a:lnTo>
                  <a:pt x="2703" y="16035"/>
                </a:lnTo>
                <a:lnTo>
                  <a:pt x="2462" y="16096"/>
                </a:lnTo>
                <a:lnTo>
                  <a:pt x="2282" y="16216"/>
                </a:lnTo>
                <a:lnTo>
                  <a:pt x="2102" y="16396"/>
                </a:lnTo>
                <a:lnTo>
                  <a:pt x="1922" y="16576"/>
                </a:lnTo>
                <a:lnTo>
                  <a:pt x="1862" y="16816"/>
                </a:lnTo>
                <a:lnTo>
                  <a:pt x="1802" y="17056"/>
                </a:lnTo>
                <a:lnTo>
                  <a:pt x="1802" y="17357"/>
                </a:lnTo>
                <a:lnTo>
                  <a:pt x="1862" y="17597"/>
                </a:lnTo>
                <a:lnTo>
                  <a:pt x="1982" y="17837"/>
                </a:lnTo>
                <a:lnTo>
                  <a:pt x="2162" y="18017"/>
                </a:lnTo>
                <a:lnTo>
                  <a:pt x="2402" y="18198"/>
                </a:lnTo>
                <a:lnTo>
                  <a:pt x="2643" y="18318"/>
                </a:lnTo>
                <a:lnTo>
                  <a:pt x="3183" y="18318"/>
                </a:lnTo>
                <a:lnTo>
                  <a:pt x="3183" y="19038"/>
                </a:lnTo>
                <a:lnTo>
                  <a:pt x="3243" y="19699"/>
                </a:lnTo>
                <a:lnTo>
                  <a:pt x="3303" y="20239"/>
                </a:lnTo>
                <a:lnTo>
                  <a:pt x="3423" y="20780"/>
                </a:lnTo>
                <a:lnTo>
                  <a:pt x="3603" y="21320"/>
                </a:lnTo>
                <a:lnTo>
                  <a:pt x="3844" y="21801"/>
                </a:lnTo>
                <a:lnTo>
                  <a:pt x="3303" y="21921"/>
                </a:lnTo>
                <a:lnTo>
                  <a:pt x="2763" y="22041"/>
                </a:lnTo>
                <a:lnTo>
                  <a:pt x="2522" y="22161"/>
                </a:lnTo>
                <a:lnTo>
                  <a:pt x="2342" y="22341"/>
                </a:lnTo>
                <a:lnTo>
                  <a:pt x="2222" y="22582"/>
                </a:lnTo>
                <a:lnTo>
                  <a:pt x="2162" y="22822"/>
                </a:lnTo>
                <a:lnTo>
                  <a:pt x="2222" y="23062"/>
                </a:lnTo>
                <a:lnTo>
                  <a:pt x="2342" y="23302"/>
                </a:lnTo>
                <a:lnTo>
                  <a:pt x="2522" y="23482"/>
                </a:lnTo>
                <a:lnTo>
                  <a:pt x="2763" y="23603"/>
                </a:lnTo>
                <a:lnTo>
                  <a:pt x="3243" y="23723"/>
                </a:lnTo>
                <a:lnTo>
                  <a:pt x="3784" y="23843"/>
                </a:lnTo>
                <a:lnTo>
                  <a:pt x="4925" y="23903"/>
                </a:lnTo>
                <a:lnTo>
                  <a:pt x="6066" y="23963"/>
                </a:lnTo>
                <a:lnTo>
                  <a:pt x="7207" y="23903"/>
                </a:lnTo>
                <a:lnTo>
                  <a:pt x="7807" y="23963"/>
                </a:lnTo>
                <a:lnTo>
                  <a:pt x="8348" y="24023"/>
                </a:lnTo>
                <a:lnTo>
                  <a:pt x="9549" y="24023"/>
                </a:lnTo>
                <a:lnTo>
                  <a:pt x="10690" y="23843"/>
                </a:lnTo>
                <a:lnTo>
                  <a:pt x="11711" y="23663"/>
                </a:lnTo>
                <a:lnTo>
                  <a:pt x="12492" y="23422"/>
                </a:lnTo>
                <a:lnTo>
                  <a:pt x="13212" y="23062"/>
                </a:lnTo>
                <a:lnTo>
                  <a:pt x="13873" y="22702"/>
                </a:lnTo>
                <a:lnTo>
                  <a:pt x="14474" y="22221"/>
                </a:lnTo>
                <a:lnTo>
                  <a:pt x="15014" y="21621"/>
                </a:lnTo>
                <a:lnTo>
                  <a:pt x="15495" y="21020"/>
                </a:lnTo>
                <a:lnTo>
                  <a:pt x="15915" y="20360"/>
                </a:lnTo>
                <a:lnTo>
                  <a:pt x="16275" y="19579"/>
                </a:lnTo>
                <a:lnTo>
                  <a:pt x="16516" y="18738"/>
                </a:lnTo>
                <a:lnTo>
                  <a:pt x="16756" y="17777"/>
                </a:lnTo>
                <a:lnTo>
                  <a:pt x="16876" y="16876"/>
                </a:lnTo>
                <a:lnTo>
                  <a:pt x="16936" y="15975"/>
                </a:lnTo>
                <a:lnTo>
                  <a:pt x="16936" y="14054"/>
                </a:lnTo>
                <a:lnTo>
                  <a:pt x="16996" y="12192"/>
                </a:lnTo>
                <a:lnTo>
                  <a:pt x="17056" y="11171"/>
                </a:lnTo>
                <a:lnTo>
                  <a:pt x="17116" y="10570"/>
                </a:lnTo>
                <a:lnTo>
                  <a:pt x="17236" y="9970"/>
                </a:lnTo>
                <a:lnTo>
                  <a:pt x="17416" y="9429"/>
                </a:lnTo>
                <a:lnTo>
                  <a:pt x="17657" y="8889"/>
                </a:lnTo>
                <a:lnTo>
                  <a:pt x="17957" y="8468"/>
                </a:lnTo>
                <a:lnTo>
                  <a:pt x="18137" y="8228"/>
                </a:lnTo>
                <a:lnTo>
                  <a:pt x="18377" y="8108"/>
                </a:lnTo>
                <a:lnTo>
                  <a:pt x="18678" y="7928"/>
                </a:lnTo>
                <a:lnTo>
                  <a:pt x="18978" y="7868"/>
                </a:lnTo>
                <a:lnTo>
                  <a:pt x="19218" y="7928"/>
                </a:lnTo>
                <a:lnTo>
                  <a:pt x="19458" y="8048"/>
                </a:lnTo>
                <a:lnTo>
                  <a:pt x="19639" y="8168"/>
                </a:lnTo>
                <a:lnTo>
                  <a:pt x="19819" y="8408"/>
                </a:lnTo>
                <a:lnTo>
                  <a:pt x="19939" y="8709"/>
                </a:lnTo>
                <a:lnTo>
                  <a:pt x="19999" y="8949"/>
                </a:lnTo>
                <a:lnTo>
                  <a:pt x="20059" y="9249"/>
                </a:lnTo>
                <a:lnTo>
                  <a:pt x="20059" y="9549"/>
                </a:lnTo>
                <a:lnTo>
                  <a:pt x="19939" y="10150"/>
                </a:lnTo>
                <a:lnTo>
                  <a:pt x="19819" y="10751"/>
                </a:lnTo>
                <a:lnTo>
                  <a:pt x="19699" y="11351"/>
                </a:lnTo>
                <a:lnTo>
                  <a:pt x="19699" y="11471"/>
                </a:lnTo>
                <a:lnTo>
                  <a:pt x="19699" y="11591"/>
                </a:lnTo>
                <a:lnTo>
                  <a:pt x="19819" y="11711"/>
                </a:lnTo>
                <a:lnTo>
                  <a:pt x="19879" y="11771"/>
                </a:lnTo>
                <a:lnTo>
                  <a:pt x="20119" y="11832"/>
                </a:lnTo>
                <a:lnTo>
                  <a:pt x="20479" y="11832"/>
                </a:lnTo>
                <a:lnTo>
                  <a:pt x="20780" y="11771"/>
                </a:lnTo>
                <a:lnTo>
                  <a:pt x="21080" y="11711"/>
                </a:lnTo>
                <a:lnTo>
                  <a:pt x="21260" y="11651"/>
                </a:lnTo>
                <a:lnTo>
                  <a:pt x="21380" y="11591"/>
                </a:lnTo>
                <a:lnTo>
                  <a:pt x="21741" y="11411"/>
                </a:lnTo>
                <a:lnTo>
                  <a:pt x="22101" y="11231"/>
                </a:lnTo>
                <a:lnTo>
                  <a:pt x="22461" y="10931"/>
                </a:lnTo>
                <a:lnTo>
                  <a:pt x="22701" y="10630"/>
                </a:lnTo>
                <a:lnTo>
                  <a:pt x="22942" y="10210"/>
                </a:lnTo>
                <a:lnTo>
                  <a:pt x="23182" y="9790"/>
                </a:lnTo>
                <a:lnTo>
                  <a:pt x="23362" y="9369"/>
                </a:lnTo>
                <a:lnTo>
                  <a:pt x="23542" y="8889"/>
                </a:lnTo>
                <a:lnTo>
                  <a:pt x="23722" y="7868"/>
                </a:lnTo>
                <a:lnTo>
                  <a:pt x="23843" y="6847"/>
                </a:lnTo>
                <a:lnTo>
                  <a:pt x="23843" y="5946"/>
                </a:lnTo>
                <a:lnTo>
                  <a:pt x="23722" y="5165"/>
                </a:lnTo>
                <a:lnTo>
                  <a:pt x="23662" y="4685"/>
                </a:lnTo>
                <a:lnTo>
                  <a:pt x="23482" y="4264"/>
                </a:lnTo>
                <a:lnTo>
                  <a:pt x="23122" y="3364"/>
                </a:lnTo>
                <a:lnTo>
                  <a:pt x="22641" y="2583"/>
                </a:lnTo>
                <a:lnTo>
                  <a:pt x="22041" y="1862"/>
                </a:lnTo>
                <a:lnTo>
                  <a:pt x="21320" y="1262"/>
                </a:lnTo>
                <a:lnTo>
                  <a:pt x="20900" y="961"/>
                </a:lnTo>
                <a:lnTo>
                  <a:pt x="20539" y="721"/>
                </a:lnTo>
                <a:lnTo>
                  <a:pt x="20059" y="481"/>
                </a:lnTo>
                <a:lnTo>
                  <a:pt x="19639" y="361"/>
                </a:lnTo>
                <a:lnTo>
                  <a:pt x="19158" y="181"/>
                </a:lnTo>
                <a:lnTo>
                  <a:pt x="18738" y="60"/>
                </a:lnTo>
                <a:lnTo>
                  <a:pt x="18197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 rot="2952317">
            <a:off x="6613651" y="3153060"/>
            <a:ext cx="780518" cy="1000352"/>
          </a:xfrm>
          <a:custGeom>
            <a:avLst/>
            <a:gdLst/>
            <a:ahLst/>
            <a:cxnLst/>
            <a:rect l="l" t="t" r="r" b="b"/>
            <a:pathLst>
              <a:path w="37957" h="48647" extrusionOk="0">
                <a:moveTo>
                  <a:pt x="20840" y="1"/>
                </a:moveTo>
                <a:lnTo>
                  <a:pt x="20600" y="61"/>
                </a:lnTo>
                <a:lnTo>
                  <a:pt x="20540" y="181"/>
                </a:lnTo>
                <a:lnTo>
                  <a:pt x="20480" y="241"/>
                </a:lnTo>
                <a:lnTo>
                  <a:pt x="20240" y="1322"/>
                </a:lnTo>
                <a:lnTo>
                  <a:pt x="20119" y="2403"/>
                </a:lnTo>
                <a:lnTo>
                  <a:pt x="19939" y="4625"/>
                </a:lnTo>
                <a:lnTo>
                  <a:pt x="19159" y="3905"/>
                </a:lnTo>
                <a:lnTo>
                  <a:pt x="18738" y="3424"/>
                </a:lnTo>
                <a:lnTo>
                  <a:pt x="18258" y="2884"/>
                </a:lnTo>
                <a:lnTo>
                  <a:pt x="17777" y="2463"/>
                </a:lnTo>
                <a:lnTo>
                  <a:pt x="17477" y="2343"/>
                </a:lnTo>
                <a:lnTo>
                  <a:pt x="17177" y="2223"/>
                </a:lnTo>
                <a:lnTo>
                  <a:pt x="17057" y="2223"/>
                </a:lnTo>
                <a:lnTo>
                  <a:pt x="16996" y="2283"/>
                </a:lnTo>
                <a:lnTo>
                  <a:pt x="16996" y="2343"/>
                </a:lnTo>
                <a:lnTo>
                  <a:pt x="16936" y="2403"/>
                </a:lnTo>
                <a:lnTo>
                  <a:pt x="17057" y="2704"/>
                </a:lnTo>
                <a:lnTo>
                  <a:pt x="17177" y="3004"/>
                </a:lnTo>
                <a:lnTo>
                  <a:pt x="17537" y="3544"/>
                </a:lnTo>
                <a:lnTo>
                  <a:pt x="17957" y="4025"/>
                </a:lnTo>
                <a:lnTo>
                  <a:pt x="18378" y="4505"/>
                </a:lnTo>
                <a:lnTo>
                  <a:pt x="19279" y="5586"/>
                </a:lnTo>
                <a:lnTo>
                  <a:pt x="19579" y="5887"/>
                </a:lnTo>
                <a:lnTo>
                  <a:pt x="19819" y="6127"/>
                </a:lnTo>
                <a:lnTo>
                  <a:pt x="19819" y="6307"/>
                </a:lnTo>
                <a:lnTo>
                  <a:pt x="19579" y="7868"/>
                </a:lnTo>
                <a:lnTo>
                  <a:pt x="19279" y="9370"/>
                </a:lnTo>
                <a:lnTo>
                  <a:pt x="18618" y="12373"/>
                </a:lnTo>
                <a:lnTo>
                  <a:pt x="18017" y="15556"/>
                </a:lnTo>
                <a:lnTo>
                  <a:pt x="17537" y="18739"/>
                </a:lnTo>
                <a:lnTo>
                  <a:pt x="16516" y="17838"/>
                </a:lnTo>
                <a:lnTo>
                  <a:pt x="14414" y="15796"/>
                </a:lnTo>
                <a:lnTo>
                  <a:pt x="13093" y="14415"/>
                </a:lnTo>
                <a:lnTo>
                  <a:pt x="11772" y="12913"/>
                </a:lnTo>
                <a:lnTo>
                  <a:pt x="11952" y="12493"/>
                </a:lnTo>
                <a:lnTo>
                  <a:pt x="12372" y="11171"/>
                </a:lnTo>
                <a:lnTo>
                  <a:pt x="12672" y="9790"/>
                </a:lnTo>
                <a:lnTo>
                  <a:pt x="12973" y="8529"/>
                </a:lnTo>
                <a:lnTo>
                  <a:pt x="13153" y="7208"/>
                </a:lnTo>
                <a:lnTo>
                  <a:pt x="13153" y="6547"/>
                </a:lnTo>
                <a:lnTo>
                  <a:pt x="13213" y="5887"/>
                </a:lnTo>
                <a:lnTo>
                  <a:pt x="13153" y="5226"/>
                </a:lnTo>
                <a:lnTo>
                  <a:pt x="13033" y="4625"/>
                </a:lnTo>
                <a:lnTo>
                  <a:pt x="12973" y="4505"/>
                </a:lnTo>
                <a:lnTo>
                  <a:pt x="12913" y="4385"/>
                </a:lnTo>
                <a:lnTo>
                  <a:pt x="12672" y="4325"/>
                </a:lnTo>
                <a:lnTo>
                  <a:pt x="12492" y="4445"/>
                </a:lnTo>
                <a:lnTo>
                  <a:pt x="12432" y="4505"/>
                </a:lnTo>
                <a:lnTo>
                  <a:pt x="12372" y="4625"/>
                </a:lnTo>
                <a:lnTo>
                  <a:pt x="12192" y="5226"/>
                </a:lnTo>
                <a:lnTo>
                  <a:pt x="12132" y="5826"/>
                </a:lnTo>
                <a:lnTo>
                  <a:pt x="11952" y="7148"/>
                </a:lnTo>
                <a:lnTo>
                  <a:pt x="11832" y="8409"/>
                </a:lnTo>
                <a:lnTo>
                  <a:pt x="11591" y="9670"/>
                </a:lnTo>
                <a:lnTo>
                  <a:pt x="11291" y="10811"/>
                </a:lnTo>
                <a:lnTo>
                  <a:pt x="10991" y="11892"/>
                </a:lnTo>
                <a:lnTo>
                  <a:pt x="10931" y="11772"/>
                </a:lnTo>
                <a:lnTo>
                  <a:pt x="10030" y="10511"/>
                </a:lnTo>
                <a:lnTo>
                  <a:pt x="9249" y="9190"/>
                </a:lnTo>
                <a:lnTo>
                  <a:pt x="8528" y="7868"/>
                </a:lnTo>
                <a:lnTo>
                  <a:pt x="7988" y="6427"/>
                </a:lnTo>
                <a:lnTo>
                  <a:pt x="7748" y="5706"/>
                </a:lnTo>
                <a:lnTo>
                  <a:pt x="7568" y="4926"/>
                </a:lnTo>
                <a:lnTo>
                  <a:pt x="7267" y="3424"/>
                </a:lnTo>
                <a:lnTo>
                  <a:pt x="7027" y="1863"/>
                </a:lnTo>
                <a:lnTo>
                  <a:pt x="6907" y="301"/>
                </a:lnTo>
                <a:lnTo>
                  <a:pt x="6847" y="241"/>
                </a:lnTo>
                <a:lnTo>
                  <a:pt x="6787" y="181"/>
                </a:lnTo>
                <a:lnTo>
                  <a:pt x="6727" y="181"/>
                </a:lnTo>
                <a:lnTo>
                  <a:pt x="6667" y="241"/>
                </a:lnTo>
                <a:lnTo>
                  <a:pt x="6426" y="782"/>
                </a:lnTo>
                <a:lnTo>
                  <a:pt x="6306" y="1322"/>
                </a:lnTo>
                <a:lnTo>
                  <a:pt x="6186" y="1923"/>
                </a:lnTo>
                <a:lnTo>
                  <a:pt x="6066" y="2463"/>
                </a:lnTo>
                <a:lnTo>
                  <a:pt x="6066" y="3064"/>
                </a:lnTo>
                <a:lnTo>
                  <a:pt x="6066" y="3664"/>
                </a:lnTo>
                <a:lnTo>
                  <a:pt x="6126" y="4805"/>
                </a:lnTo>
                <a:lnTo>
                  <a:pt x="6306" y="5947"/>
                </a:lnTo>
                <a:lnTo>
                  <a:pt x="6607" y="7148"/>
                </a:lnTo>
                <a:lnTo>
                  <a:pt x="6967" y="8229"/>
                </a:lnTo>
                <a:lnTo>
                  <a:pt x="7327" y="9310"/>
                </a:lnTo>
                <a:lnTo>
                  <a:pt x="7868" y="10511"/>
                </a:lnTo>
                <a:lnTo>
                  <a:pt x="8468" y="11712"/>
                </a:lnTo>
                <a:lnTo>
                  <a:pt x="9189" y="12793"/>
                </a:lnTo>
                <a:lnTo>
                  <a:pt x="9910" y="13874"/>
                </a:lnTo>
                <a:lnTo>
                  <a:pt x="10691" y="14895"/>
                </a:lnTo>
                <a:lnTo>
                  <a:pt x="11591" y="15856"/>
                </a:lnTo>
                <a:lnTo>
                  <a:pt x="12432" y="16817"/>
                </a:lnTo>
                <a:lnTo>
                  <a:pt x="13333" y="17778"/>
                </a:lnTo>
                <a:lnTo>
                  <a:pt x="13633" y="18018"/>
                </a:lnTo>
                <a:lnTo>
                  <a:pt x="13273" y="18018"/>
                </a:lnTo>
                <a:lnTo>
                  <a:pt x="12913" y="18078"/>
                </a:lnTo>
                <a:lnTo>
                  <a:pt x="12072" y="18198"/>
                </a:lnTo>
                <a:lnTo>
                  <a:pt x="10570" y="18378"/>
                </a:lnTo>
                <a:lnTo>
                  <a:pt x="9069" y="18498"/>
                </a:lnTo>
                <a:lnTo>
                  <a:pt x="8408" y="18498"/>
                </a:lnTo>
                <a:lnTo>
                  <a:pt x="7688" y="18438"/>
                </a:lnTo>
                <a:lnTo>
                  <a:pt x="6246" y="18378"/>
                </a:lnTo>
                <a:lnTo>
                  <a:pt x="5586" y="18318"/>
                </a:lnTo>
                <a:lnTo>
                  <a:pt x="4865" y="18318"/>
                </a:lnTo>
                <a:lnTo>
                  <a:pt x="4204" y="18378"/>
                </a:lnTo>
                <a:lnTo>
                  <a:pt x="3544" y="18498"/>
                </a:lnTo>
                <a:lnTo>
                  <a:pt x="3484" y="18558"/>
                </a:lnTo>
                <a:lnTo>
                  <a:pt x="3484" y="18679"/>
                </a:lnTo>
                <a:lnTo>
                  <a:pt x="4084" y="18979"/>
                </a:lnTo>
                <a:lnTo>
                  <a:pt x="4745" y="19219"/>
                </a:lnTo>
                <a:lnTo>
                  <a:pt x="5466" y="19399"/>
                </a:lnTo>
                <a:lnTo>
                  <a:pt x="6186" y="19519"/>
                </a:lnTo>
                <a:lnTo>
                  <a:pt x="7688" y="19639"/>
                </a:lnTo>
                <a:lnTo>
                  <a:pt x="9069" y="19699"/>
                </a:lnTo>
                <a:lnTo>
                  <a:pt x="9850" y="19760"/>
                </a:lnTo>
                <a:lnTo>
                  <a:pt x="10691" y="19760"/>
                </a:lnTo>
                <a:lnTo>
                  <a:pt x="12312" y="19699"/>
                </a:lnTo>
                <a:lnTo>
                  <a:pt x="12913" y="19639"/>
                </a:lnTo>
                <a:lnTo>
                  <a:pt x="13453" y="19579"/>
                </a:lnTo>
                <a:lnTo>
                  <a:pt x="13753" y="19519"/>
                </a:lnTo>
                <a:lnTo>
                  <a:pt x="13994" y="19399"/>
                </a:lnTo>
                <a:lnTo>
                  <a:pt x="14234" y="19219"/>
                </a:lnTo>
                <a:lnTo>
                  <a:pt x="14474" y="19039"/>
                </a:lnTo>
                <a:lnTo>
                  <a:pt x="14534" y="18919"/>
                </a:lnTo>
                <a:lnTo>
                  <a:pt x="15135" y="19519"/>
                </a:lnTo>
                <a:lnTo>
                  <a:pt x="16036" y="20360"/>
                </a:lnTo>
                <a:lnTo>
                  <a:pt x="16516" y="20720"/>
                </a:lnTo>
                <a:lnTo>
                  <a:pt x="16756" y="20901"/>
                </a:lnTo>
                <a:lnTo>
                  <a:pt x="17057" y="21021"/>
                </a:lnTo>
                <a:lnTo>
                  <a:pt x="17177" y="21021"/>
                </a:lnTo>
                <a:lnTo>
                  <a:pt x="16576" y="24384"/>
                </a:lnTo>
                <a:lnTo>
                  <a:pt x="15375" y="30329"/>
                </a:lnTo>
                <a:lnTo>
                  <a:pt x="14714" y="33272"/>
                </a:lnTo>
                <a:lnTo>
                  <a:pt x="14054" y="36215"/>
                </a:lnTo>
                <a:lnTo>
                  <a:pt x="13753" y="37416"/>
                </a:lnTo>
                <a:lnTo>
                  <a:pt x="13213" y="37056"/>
                </a:lnTo>
                <a:lnTo>
                  <a:pt x="12612" y="36695"/>
                </a:lnTo>
                <a:lnTo>
                  <a:pt x="11591" y="36035"/>
                </a:lnTo>
                <a:lnTo>
                  <a:pt x="9790" y="34714"/>
                </a:lnTo>
                <a:lnTo>
                  <a:pt x="9850" y="34654"/>
                </a:lnTo>
                <a:lnTo>
                  <a:pt x="9910" y="34173"/>
                </a:lnTo>
                <a:lnTo>
                  <a:pt x="9910" y="33753"/>
                </a:lnTo>
                <a:lnTo>
                  <a:pt x="9850" y="33272"/>
                </a:lnTo>
                <a:lnTo>
                  <a:pt x="9730" y="32792"/>
                </a:lnTo>
                <a:lnTo>
                  <a:pt x="9369" y="31891"/>
                </a:lnTo>
                <a:lnTo>
                  <a:pt x="9069" y="31050"/>
                </a:lnTo>
                <a:lnTo>
                  <a:pt x="8769" y="30149"/>
                </a:lnTo>
                <a:lnTo>
                  <a:pt x="8468" y="29248"/>
                </a:lnTo>
                <a:lnTo>
                  <a:pt x="8288" y="28828"/>
                </a:lnTo>
                <a:lnTo>
                  <a:pt x="8048" y="28408"/>
                </a:lnTo>
                <a:lnTo>
                  <a:pt x="7808" y="28047"/>
                </a:lnTo>
                <a:lnTo>
                  <a:pt x="7508" y="27687"/>
                </a:lnTo>
                <a:lnTo>
                  <a:pt x="7387" y="27627"/>
                </a:lnTo>
                <a:lnTo>
                  <a:pt x="7207" y="27627"/>
                </a:lnTo>
                <a:lnTo>
                  <a:pt x="7027" y="27687"/>
                </a:lnTo>
                <a:lnTo>
                  <a:pt x="6967" y="27867"/>
                </a:lnTo>
                <a:lnTo>
                  <a:pt x="6907" y="28348"/>
                </a:lnTo>
                <a:lnTo>
                  <a:pt x="6907" y="28828"/>
                </a:lnTo>
                <a:lnTo>
                  <a:pt x="6967" y="29309"/>
                </a:lnTo>
                <a:lnTo>
                  <a:pt x="7087" y="29789"/>
                </a:lnTo>
                <a:lnTo>
                  <a:pt x="7387" y="30750"/>
                </a:lnTo>
                <a:lnTo>
                  <a:pt x="7688" y="31651"/>
                </a:lnTo>
                <a:lnTo>
                  <a:pt x="7988" y="32612"/>
                </a:lnTo>
                <a:lnTo>
                  <a:pt x="8108" y="33152"/>
                </a:lnTo>
                <a:lnTo>
                  <a:pt x="8288" y="33633"/>
                </a:lnTo>
                <a:lnTo>
                  <a:pt x="7387" y="32972"/>
                </a:lnTo>
                <a:lnTo>
                  <a:pt x="5466" y="31531"/>
                </a:lnTo>
                <a:lnTo>
                  <a:pt x="4565" y="30810"/>
                </a:lnTo>
                <a:lnTo>
                  <a:pt x="3664" y="30029"/>
                </a:lnTo>
                <a:lnTo>
                  <a:pt x="2883" y="29188"/>
                </a:lnTo>
                <a:lnTo>
                  <a:pt x="2042" y="28408"/>
                </a:lnTo>
                <a:lnTo>
                  <a:pt x="1622" y="27987"/>
                </a:lnTo>
                <a:lnTo>
                  <a:pt x="1202" y="27627"/>
                </a:lnTo>
                <a:lnTo>
                  <a:pt x="721" y="27327"/>
                </a:lnTo>
                <a:lnTo>
                  <a:pt x="241" y="27086"/>
                </a:lnTo>
                <a:lnTo>
                  <a:pt x="60" y="27086"/>
                </a:lnTo>
                <a:lnTo>
                  <a:pt x="60" y="27147"/>
                </a:lnTo>
                <a:lnTo>
                  <a:pt x="0" y="27207"/>
                </a:lnTo>
                <a:lnTo>
                  <a:pt x="121" y="27687"/>
                </a:lnTo>
                <a:lnTo>
                  <a:pt x="241" y="28167"/>
                </a:lnTo>
                <a:lnTo>
                  <a:pt x="481" y="28588"/>
                </a:lnTo>
                <a:lnTo>
                  <a:pt x="721" y="29008"/>
                </a:lnTo>
                <a:lnTo>
                  <a:pt x="1322" y="29789"/>
                </a:lnTo>
                <a:lnTo>
                  <a:pt x="2042" y="30510"/>
                </a:lnTo>
                <a:lnTo>
                  <a:pt x="2943" y="31411"/>
                </a:lnTo>
                <a:lnTo>
                  <a:pt x="3904" y="32251"/>
                </a:lnTo>
                <a:lnTo>
                  <a:pt x="5886" y="33933"/>
                </a:lnTo>
                <a:lnTo>
                  <a:pt x="10090" y="37176"/>
                </a:lnTo>
                <a:lnTo>
                  <a:pt x="12312" y="38918"/>
                </a:lnTo>
                <a:lnTo>
                  <a:pt x="12793" y="39278"/>
                </a:lnTo>
                <a:lnTo>
                  <a:pt x="13213" y="39578"/>
                </a:lnTo>
                <a:lnTo>
                  <a:pt x="12552" y="42041"/>
                </a:lnTo>
                <a:lnTo>
                  <a:pt x="12132" y="43422"/>
                </a:lnTo>
                <a:lnTo>
                  <a:pt x="11711" y="44923"/>
                </a:lnTo>
                <a:lnTo>
                  <a:pt x="11531" y="45704"/>
                </a:lnTo>
                <a:lnTo>
                  <a:pt x="11411" y="46485"/>
                </a:lnTo>
                <a:lnTo>
                  <a:pt x="11351" y="47205"/>
                </a:lnTo>
                <a:lnTo>
                  <a:pt x="11411" y="47926"/>
                </a:lnTo>
                <a:lnTo>
                  <a:pt x="11531" y="48166"/>
                </a:lnTo>
                <a:lnTo>
                  <a:pt x="11651" y="48346"/>
                </a:lnTo>
                <a:lnTo>
                  <a:pt x="11892" y="48527"/>
                </a:lnTo>
                <a:lnTo>
                  <a:pt x="12132" y="48587"/>
                </a:lnTo>
                <a:lnTo>
                  <a:pt x="12372" y="48647"/>
                </a:lnTo>
                <a:lnTo>
                  <a:pt x="12612" y="48587"/>
                </a:lnTo>
                <a:lnTo>
                  <a:pt x="12853" y="48527"/>
                </a:lnTo>
                <a:lnTo>
                  <a:pt x="13033" y="48346"/>
                </a:lnTo>
                <a:lnTo>
                  <a:pt x="13453" y="47866"/>
                </a:lnTo>
                <a:lnTo>
                  <a:pt x="13753" y="47325"/>
                </a:lnTo>
                <a:lnTo>
                  <a:pt x="14054" y="46725"/>
                </a:lnTo>
                <a:lnTo>
                  <a:pt x="14294" y="46064"/>
                </a:lnTo>
                <a:lnTo>
                  <a:pt x="15315" y="45524"/>
                </a:lnTo>
                <a:lnTo>
                  <a:pt x="16336" y="44923"/>
                </a:lnTo>
                <a:lnTo>
                  <a:pt x="18318" y="43662"/>
                </a:lnTo>
                <a:lnTo>
                  <a:pt x="22762" y="40899"/>
                </a:lnTo>
                <a:lnTo>
                  <a:pt x="24263" y="39939"/>
                </a:lnTo>
                <a:lnTo>
                  <a:pt x="24323" y="39999"/>
                </a:lnTo>
                <a:lnTo>
                  <a:pt x="24383" y="40059"/>
                </a:lnTo>
                <a:lnTo>
                  <a:pt x="24864" y="40239"/>
                </a:lnTo>
                <a:lnTo>
                  <a:pt x="25344" y="40359"/>
                </a:lnTo>
                <a:lnTo>
                  <a:pt x="26906" y="40359"/>
                </a:lnTo>
                <a:lnTo>
                  <a:pt x="27446" y="40239"/>
                </a:lnTo>
                <a:lnTo>
                  <a:pt x="28467" y="39999"/>
                </a:lnTo>
                <a:lnTo>
                  <a:pt x="29368" y="39698"/>
                </a:lnTo>
                <a:lnTo>
                  <a:pt x="29849" y="39518"/>
                </a:lnTo>
                <a:lnTo>
                  <a:pt x="30389" y="39278"/>
                </a:lnTo>
                <a:lnTo>
                  <a:pt x="30810" y="39038"/>
                </a:lnTo>
                <a:lnTo>
                  <a:pt x="31230" y="38737"/>
                </a:lnTo>
                <a:lnTo>
                  <a:pt x="31530" y="38377"/>
                </a:lnTo>
                <a:lnTo>
                  <a:pt x="31650" y="38137"/>
                </a:lnTo>
                <a:lnTo>
                  <a:pt x="31710" y="37897"/>
                </a:lnTo>
                <a:lnTo>
                  <a:pt x="31650" y="37716"/>
                </a:lnTo>
                <a:lnTo>
                  <a:pt x="31590" y="37656"/>
                </a:lnTo>
                <a:lnTo>
                  <a:pt x="31470" y="37596"/>
                </a:lnTo>
                <a:lnTo>
                  <a:pt x="31110" y="37596"/>
                </a:lnTo>
                <a:lnTo>
                  <a:pt x="30689" y="37656"/>
                </a:lnTo>
                <a:lnTo>
                  <a:pt x="30269" y="37776"/>
                </a:lnTo>
                <a:lnTo>
                  <a:pt x="29909" y="37957"/>
                </a:lnTo>
                <a:lnTo>
                  <a:pt x="29068" y="38377"/>
                </a:lnTo>
                <a:lnTo>
                  <a:pt x="28708" y="38557"/>
                </a:lnTo>
                <a:lnTo>
                  <a:pt x="28347" y="38737"/>
                </a:lnTo>
                <a:lnTo>
                  <a:pt x="27446" y="38978"/>
                </a:lnTo>
                <a:lnTo>
                  <a:pt x="26546" y="39218"/>
                </a:lnTo>
                <a:lnTo>
                  <a:pt x="25645" y="39398"/>
                </a:lnTo>
                <a:lnTo>
                  <a:pt x="24804" y="39638"/>
                </a:lnTo>
                <a:lnTo>
                  <a:pt x="24804" y="39638"/>
                </a:lnTo>
                <a:lnTo>
                  <a:pt x="27146" y="38137"/>
                </a:lnTo>
                <a:lnTo>
                  <a:pt x="28047" y="37536"/>
                </a:lnTo>
                <a:lnTo>
                  <a:pt x="29008" y="36876"/>
                </a:lnTo>
                <a:lnTo>
                  <a:pt x="29428" y="36515"/>
                </a:lnTo>
                <a:lnTo>
                  <a:pt x="29789" y="36095"/>
                </a:lnTo>
                <a:lnTo>
                  <a:pt x="30149" y="35675"/>
                </a:lnTo>
                <a:lnTo>
                  <a:pt x="30389" y="35194"/>
                </a:lnTo>
                <a:lnTo>
                  <a:pt x="30389" y="35074"/>
                </a:lnTo>
                <a:lnTo>
                  <a:pt x="30329" y="35014"/>
                </a:lnTo>
                <a:lnTo>
                  <a:pt x="29789" y="35074"/>
                </a:lnTo>
                <a:lnTo>
                  <a:pt x="29248" y="35134"/>
                </a:lnTo>
                <a:lnTo>
                  <a:pt x="28708" y="35314"/>
                </a:lnTo>
                <a:lnTo>
                  <a:pt x="28167" y="35494"/>
                </a:lnTo>
                <a:lnTo>
                  <a:pt x="27206" y="36035"/>
                </a:lnTo>
                <a:lnTo>
                  <a:pt x="26245" y="36575"/>
                </a:lnTo>
                <a:lnTo>
                  <a:pt x="23903" y="37957"/>
                </a:lnTo>
                <a:lnTo>
                  <a:pt x="21561" y="39398"/>
                </a:lnTo>
                <a:lnTo>
                  <a:pt x="21501" y="39398"/>
                </a:lnTo>
                <a:lnTo>
                  <a:pt x="21561" y="39338"/>
                </a:lnTo>
                <a:lnTo>
                  <a:pt x="21921" y="38377"/>
                </a:lnTo>
                <a:lnTo>
                  <a:pt x="22342" y="37416"/>
                </a:lnTo>
                <a:lnTo>
                  <a:pt x="22762" y="36515"/>
                </a:lnTo>
                <a:lnTo>
                  <a:pt x="22942" y="36035"/>
                </a:lnTo>
                <a:lnTo>
                  <a:pt x="23122" y="35554"/>
                </a:lnTo>
                <a:lnTo>
                  <a:pt x="23062" y="35314"/>
                </a:lnTo>
                <a:lnTo>
                  <a:pt x="22942" y="35194"/>
                </a:lnTo>
                <a:lnTo>
                  <a:pt x="22822" y="35074"/>
                </a:lnTo>
                <a:lnTo>
                  <a:pt x="22702" y="35134"/>
                </a:lnTo>
                <a:lnTo>
                  <a:pt x="22582" y="35134"/>
                </a:lnTo>
                <a:lnTo>
                  <a:pt x="22281" y="35434"/>
                </a:lnTo>
                <a:lnTo>
                  <a:pt x="21981" y="35735"/>
                </a:lnTo>
                <a:lnTo>
                  <a:pt x="21681" y="36095"/>
                </a:lnTo>
                <a:lnTo>
                  <a:pt x="21441" y="36455"/>
                </a:lnTo>
                <a:lnTo>
                  <a:pt x="21080" y="37176"/>
                </a:lnTo>
                <a:lnTo>
                  <a:pt x="20720" y="38017"/>
                </a:lnTo>
                <a:lnTo>
                  <a:pt x="20480" y="38437"/>
                </a:lnTo>
                <a:lnTo>
                  <a:pt x="20240" y="39038"/>
                </a:lnTo>
                <a:lnTo>
                  <a:pt x="20059" y="39698"/>
                </a:lnTo>
                <a:lnTo>
                  <a:pt x="20059" y="39999"/>
                </a:lnTo>
                <a:lnTo>
                  <a:pt x="20059" y="40299"/>
                </a:lnTo>
                <a:lnTo>
                  <a:pt x="17117" y="42041"/>
                </a:lnTo>
                <a:lnTo>
                  <a:pt x="15075" y="43302"/>
                </a:lnTo>
                <a:lnTo>
                  <a:pt x="15195" y="42761"/>
                </a:lnTo>
                <a:lnTo>
                  <a:pt x="15976" y="39878"/>
                </a:lnTo>
                <a:lnTo>
                  <a:pt x="16696" y="36996"/>
                </a:lnTo>
                <a:lnTo>
                  <a:pt x="17597" y="33092"/>
                </a:lnTo>
                <a:lnTo>
                  <a:pt x="18438" y="29248"/>
                </a:lnTo>
                <a:lnTo>
                  <a:pt x="18738" y="29128"/>
                </a:lnTo>
                <a:lnTo>
                  <a:pt x="19038" y="28948"/>
                </a:lnTo>
                <a:lnTo>
                  <a:pt x="19639" y="28528"/>
                </a:lnTo>
                <a:lnTo>
                  <a:pt x="20720" y="27567"/>
                </a:lnTo>
                <a:lnTo>
                  <a:pt x="21981" y="26486"/>
                </a:lnTo>
                <a:lnTo>
                  <a:pt x="22101" y="26666"/>
                </a:lnTo>
                <a:lnTo>
                  <a:pt x="22342" y="26786"/>
                </a:lnTo>
                <a:lnTo>
                  <a:pt x="22762" y="26906"/>
                </a:lnTo>
                <a:lnTo>
                  <a:pt x="23242" y="26966"/>
                </a:lnTo>
                <a:lnTo>
                  <a:pt x="23723" y="26966"/>
                </a:lnTo>
                <a:lnTo>
                  <a:pt x="24744" y="27086"/>
                </a:lnTo>
                <a:lnTo>
                  <a:pt x="26786" y="27086"/>
                </a:lnTo>
                <a:lnTo>
                  <a:pt x="27807" y="26966"/>
                </a:lnTo>
                <a:lnTo>
                  <a:pt x="28708" y="26906"/>
                </a:lnTo>
                <a:lnTo>
                  <a:pt x="29608" y="26726"/>
                </a:lnTo>
                <a:lnTo>
                  <a:pt x="30509" y="26546"/>
                </a:lnTo>
                <a:lnTo>
                  <a:pt x="31410" y="26306"/>
                </a:lnTo>
                <a:lnTo>
                  <a:pt x="32311" y="26065"/>
                </a:lnTo>
                <a:lnTo>
                  <a:pt x="33212" y="25765"/>
                </a:lnTo>
                <a:lnTo>
                  <a:pt x="34953" y="25105"/>
                </a:lnTo>
                <a:lnTo>
                  <a:pt x="35074" y="24984"/>
                </a:lnTo>
                <a:lnTo>
                  <a:pt x="35194" y="24864"/>
                </a:lnTo>
                <a:lnTo>
                  <a:pt x="35314" y="24624"/>
                </a:lnTo>
                <a:lnTo>
                  <a:pt x="35314" y="24384"/>
                </a:lnTo>
                <a:lnTo>
                  <a:pt x="35194" y="24144"/>
                </a:lnTo>
                <a:lnTo>
                  <a:pt x="35014" y="23903"/>
                </a:lnTo>
                <a:lnTo>
                  <a:pt x="34773" y="23723"/>
                </a:lnTo>
                <a:lnTo>
                  <a:pt x="34473" y="23723"/>
                </a:lnTo>
                <a:lnTo>
                  <a:pt x="34173" y="23783"/>
                </a:lnTo>
                <a:lnTo>
                  <a:pt x="33272" y="24144"/>
                </a:lnTo>
                <a:lnTo>
                  <a:pt x="32311" y="24504"/>
                </a:lnTo>
                <a:lnTo>
                  <a:pt x="31350" y="24804"/>
                </a:lnTo>
                <a:lnTo>
                  <a:pt x="30449" y="25045"/>
                </a:lnTo>
                <a:lnTo>
                  <a:pt x="29428" y="25225"/>
                </a:lnTo>
                <a:lnTo>
                  <a:pt x="28467" y="25405"/>
                </a:lnTo>
                <a:lnTo>
                  <a:pt x="27506" y="25525"/>
                </a:lnTo>
                <a:lnTo>
                  <a:pt x="26485" y="25585"/>
                </a:lnTo>
                <a:lnTo>
                  <a:pt x="25645" y="25645"/>
                </a:lnTo>
                <a:lnTo>
                  <a:pt x="24744" y="25585"/>
                </a:lnTo>
                <a:lnTo>
                  <a:pt x="23062" y="25465"/>
                </a:lnTo>
                <a:lnTo>
                  <a:pt x="23663" y="24864"/>
                </a:lnTo>
                <a:lnTo>
                  <a:pt x="24984" y="23483"/>
                </a:lnTo>
                <a:lnTo>
                  <a:pt x="26305" y="21982"/>
                </a:lnTo>
                <a:lnTo>
                  <a:pt x="27506" y="20480"/>
                </a:lnTo>
                <a:lnTo>
                  <a:pt x="28647" y="18919"/>
                </a:lnTo>
                <a:lnTo>
                  <a:pt x="29729" y="17237"/>
                </a:lnTo>
                <a:lnTo>
                  <a:pt x="30749" y="15496"/>
                </a:lnTo>
                <a:lnTo>
                  <a:pt x="30990" y="15556"/>
                </a:lnTo>
                <a:lnTo>
                  <a:pt x="31170" y="15496"/>
                </a:lnTo>
                <a:lnTo>
                  <a:pt x="31290" y="15435"/>
                </a:lnTo>
                <a:lnTo>
                  <a:pt x="32371" y="14715"/>
                </a:lnTo>
                <a:lnTo>
                  <a:pt x="33392" y="13934"/>
                </a:lnTo>
                <a:lnTo>
                  <a:pt x="34353" y="13093"/>
                </a:lnTo>
                <a:lnTo>
                  <a:pt x="35254" y="12252"/>
                </a:lnTo>
                <a:lnTo>
                  <a:pt x="36095" y="11352"/>
                </a:lnTo>
                <a:lnTo>
                  <a:pt x="36875" y="10451"/>
                </a:lnTo>
                <a:lnTo>
                  <a:pt x="37176" y="9970"/>
                </a:lnTo>
                <a:lnTo>
                  <a:pt x="37476" y="9490"/>
                </a:lnTo>
                <a:lnTo>
                  <a:pt x="37776" y="8949"/>
                </a:lnTo>
                <a:lnTo>
                  <a:pt x="37956" y="8409"/>
                </a:lnTo>
                <a:lnTo>
                  <a:pt x="37956" y="8229"/>
                </a:lnTo>
                <a:lnTo>
                  <a:pt x="37836" y="8109"/>
                </a:lnTo>
                <a:lnTo>
                  <a:pt x="37716" y="8049"/>
                </a:lnTo>
                <a:lnTo>
                  <a:pt x="37596" y="8109"/>
                </a:lnTo>
                <a:lnTo>
                  <a:pt x="37115" y="8409"/>
                </a:lnTo>
                <a:lnTo>
                  <a:pt x="36695" y="8769"/>
                </a:lnTo>
                <a:lnTo>
                  <a:pt x="35914" y="9550"/>
                </a:lnTo>
                <a:lnTo>
                  <a:pt x="35194" y="10331"/>
                </a:lnTo>
                <a:lnTo>
                  <a:pt x="34413" y="11111"/>
                </a:lnTo>
                <a:lnTo>
                  <a:pt x="33212" y="12132"/>
                </a:lnTo>
                <a:lnTo>
                  <a:pt x="31951" y="13093"/>
                </a:lnTo>
                <a:lnTo>
                  <a:pt x="32371" y="12132"/>
                </a:lnTo>
                <a:lnTo>
                  <a:pt x="33092" y="10391"/>
                </a:lnTo>
                <a:lnTo>
                  <a:pt x="33752" y="8649"/>
                </a:lnTo>
                <a:lnTo>
                  <a:pt x="34053" y="7928"/>
                </a:lnTo>
                <a:lnTo>
                  <a:pt x="34293" y="7088"/>
                </a:lnTo>
                <a:lnTo>
                  <a:pt x="34353" y="6667"/>
                </a:lnTo>
                <a:lnTo>
                  <a:pt x="34353" y="6247"/>
                </a:lnTo>
                <a:lnTo>
                  <a:pt x="34353" y="5887"/>
                </a:lnTo>
                <a:lnTo>
                  <a:pt x="34233" y="5526"/>
                </a:lnTo>
                <a:lnTo>
                  <a:pt x="34113" y="5466"/>
                </a:lnTo>
                <a:lnTo>
                  <a:pt x="34053" y="5466"/>
                </a:lnTo>
                <a:lnTo>
                  <a:pt x="33752" y="5706"/>
                </a:lnTo>
                <a:lnTo>
                  <a:pt x="33512" y="5947"/>
                </a:lnTo>
                <a:lnTo>
                  <a:pt x="33332" y="6247"/>
                </a:lnTo>
                <a:lnTo>
                  <a:pt x="33152" y="6607"/>
                </a:lnTo>
                <a:lnTo>
                  <a:pt x="32912" y="7268"/>
                </a:lnTo>
                <a:lnTo>
                  <a:pt x="32671" y="7928"/>
                </a:lnTo>
                <a:lnTo>
                  <a:pt x="31951" y="9790"/>
                </a:lnTo>
                <a:lnTo>
                  <a:pt x="31110" y="11592"/>
                </a:lnTo>
                <a:lnTo>
                  <a:pt x="30269" y="13213"/>
                </a:lnTo>
                <a:lnTo>
                  <a:pt x="29308" y="14835"/>
                </a:lnTo>
                <a:lnTo>
                  <a:pt x="28347" y="16396"/>
                </a:lnTo>
                <a:lnTo>
                  <a:pt x="27266" y="17898"/>
                </a:lnTo>
                <a:lnTo>
                  <a:pt x="26365" y="19219"/>
                </a:lnTo>
                <a:lnTo>
                  <a:pt x="25344" y="20420"/>
                </a:lnTo>
                <a:lnTo>
                  <a:pt x="25224" y="19219"/>
                </a:lnTo>
                <a:lnTo>
                  <a:pt x="25104" y="17958"/>
                </a:lnTo>
                <a:lnTo>
                  <a:pt x="24924" y="16757"/>
                </a:lnTo>
                <a:lnTo>
                  <a:pt x="24744" y="16156"/>
                </a:lnTo>
                <a:lnTo>
                  <a:pt x="24564" y="15616"/>
                </a:lnTo>
                <a:lnTo>
                  <a:pt x="24504" y="15435"/>
                </a:lnTo>
                <a:lnTo>
                  <a:pt x="24383" y="15315"/>
                </a:lnTo>
                <a:lnTo>
                  <a:pt x="24203" y="15255"/>
                </a:lnTo>
                <a:lnTo>
                  <a:pt x="24023" y="15255"/>
                </a:lnTo>
                <a:lnTo>
                  <a:pt x="23903" y="15315"/>
                </a:lnTo>
                <a:lnTo>
                  <a:pt x="23783" y="15435"/>
                </a:lnTo>
                <a:lnTo>
                  <a:pt x="23663" y="15556"/>
                </a:lnTo>
                <a:lnTo>
                  <a:pt x="23603" y="15736"/>
                </a:lnTo>
                <a:lnTo>
                  <a:pt x="23543" y="16456"/>
                </a:lnTo>
                <a:lnTo>
                  <a:pt x="23543" y="17237"/>
                </a:lnTo>
                <a:lnTo>
                  <a:pt x="23603" y="18018"/>
                </a:lnTo>
                <a:lnTo>
                  <a:pt x="23663" y="18799"/>
                </a:lnTo>
                <a:lnTo>
                  <a:pt x="23903" y="20300"/>
                </a:lnTo>
                <a:lnTo>
                  <a:pt x="24143" y="21801"/>
                </a:lnTo>
                <a:lnTo>
                  <a:pt x="23302" y="22762"/>
                </a:lnTo>
                <a:lnTo>
                  <a:pt x="22402" y="23663"/>
                </a:lnTo>
                <a:lnTo>
                  <a:pt x="21020" y="24924"/>
                </a:lnTo>
                <a:lnTo>
                  <a:pt x="19639" y="26186"/>
                </a:lnTo>
                <a:lnTo>
                  <a:pt x="18918" y="26726"/>
                </a:lnTo>
                <a:lnTo>
                  <a:pt x="19279" y="24624"/>
                </a:lnTo>
                <a:lnTo>
                  <a:pt x="19819" y="21621"/>
                </a:lnTo>
                <a:lnTo>
                  <a:pt x="20240" y="18558"/>
                </a:lnTo>
                <a:lnTo>
                  <a:pt x="20660" y="15496"/>
                </a:lnTo>
                <a:lnTo>
                  <a:pt x="20780" y="13994"/>
                </a:lnTo>
                <a:lnTo>
                  <a:pt x="20900" y="12493"/>
                </a:lnTo>
                <a:lnTo>
                  <a:pt x="20900" y="10931"/>
                </a:lnTo>
                <a:lnTo>
                  <a:pt x="20900" y="9370"/>
                </a:lnTo>
                <a:lnTo>
                  <a:pt x="20960" y="7868"/>
                </a:lnTo>
                <a:lnTo>
                  <a:pt x="20960" y="6307"/>
                </a:lnTo>
                <a:lnTo>
                  <a:pt x="21200" y="3304"/>
                </a:lnTo>
                <a:lnTo>
                  <a:pt x="21261" y="1743"/>
                </a:lnTo>
                <a:lnTo>
                  <a:pt x="21261" y="1022"/>
                </a:lnTo>
                <a:lnTo>
                  <a:pt x="21200" y="241"/>
                </a:lnTo>
                <a:lnTo>
                  <a:pt x="21140" y="121"/>
                </a:lnTo>
                <a:lnTo>
                  <a:pt x="21080" y="61"/>
                </a:lnTo>
                <a:lnTo>
                  <a:pt x="20960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 rot="-4528936">
            <a:off x="1902471" y="3560277"/>
            <a:ext cx="480387" cy="938800"/>
          </a:xfrm>
          <a:custGeom>
            <a:avLst/>
            <a:gdLst/>
            <a:ahLst/>
            <a:cxnLst/>
            <a:rect l="l" t="t" r="r" b="b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/>
          <p:nvPr/>
        </p:nvSpPr>
        <p:spPr>
          <a:xfrm flipH="1">
            <a:off x="6558267" y="2329110"/>
            <a:ext cx="1413983" cy="399960"/>
          </a:xfrm>
          <a:custGeom>
            <a:avLst/>
            <a:gdLst/>
            <a:ahLst/>
            <a:cxnLst/>
            <a:rect l="l" t="t" r="r" b="b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"/>
          <p:cNvSpPr/>
          <p:nvPr/>
        </p:nvSpPr>
        <p:spPr>
          <a:xfrm flipH="1">
            <a:off x="1120610" y="1745125"/>
            <a:ext cx="1515140" cy="399988"/>
          </a:xfrm>
          <a:custGeom>
            <a:avLst/>
            <a:gdLst/>
            <a:ahLst/>
            <a:cxnLst/>
            <a:rect l="l" t="t" r="r" b="b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 rot="-4024582" flipH="1">
            <a:off x="1866974" y="2778254"/>
            <a:ext cx="411751" cy="1406772"/>
          </a:xfrm>
          <a:custGeom>
            <a:avLst/>
            <a:gdLst/>
            <a:ahLst/>
            <a:cxnLst/>
            <a:rect l="l" t="t" r="r" b="b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 rot="-2089101">
            <a:off x="1903585" y="2589255"/>
            <a:ext cx="581099" cy="1124621"/>
          </a:xfrm>
          <a:custGeom>
            <a:avLst/>
            <a:gdLst/>
            <a:ahLst/>
            <a:cxnLst/>
            <a:rect l="l" t="t" r="r" b="b"/>
            <a:pathLst>
              <a:path w="23243" h="44983" extrusionOk="0">
                <a:moveTo>
                  <a:pt x="11772" y="0"/>
                </a:moveTo>
                <a:lnTo>
                  <a:pt x="11471" y="60"/>
                </a:lnTo>
                <a:lnTo>
                  <a:pt x="11111" y="120"/>
                </a:lnTo>
                <a:lnTo>
                  <a:pt x="10871" y="301"/>
                </a:lnTo>
                <a:lnTo>
                  <a:pt x="10571" y="481"/>
                </a:lnTo>
                <a:lnTo>
                  <a:pt x="10390" y="721"/>
                </a:lnTo>
                <a:lnTo>
                  <a:pt x="10210" y="1021"/>
                </a:lnTo>
                <a:lnTo>
                  <a:pt x="10150" y="1382"/>
                </a:lnTo>
                <a:lnTo>
                  <a:pt x="10090" y="1682"/>
                </a:lnTo>
                <a:lnTo>
                  <a:pt x="10150" y="1982"/>
                </a:lnTo>
                <a:lnTo>
                  <a:pt x="10210" y="2343"/>
                </a:lnTo>
                <a:lnTo>
                  <a:pt x="10390" y="2583"/>
                </a:lnTo>
                <a:lnTo>
                  <a:pt x="10571" y="2883"/>
                </a:lnTo>
                <a:lnTo>
                  <a:pt x="10811" y="3063"/>
                </a:lnTo>
                <a:lnTo>
                  <a:pt x="11051" y="3183"/>
                </a:lnTo>
                <a:lnTo>
                  <a:pt x="11291" y="3303"/>
                </a:lnTo>
                <a:lnTo>
                  <a:pt x="11592" y="3364"/>
                </a:lnTo>
                <a:lnTo>
                  <a:pt x="11471" y="4204"/>
                </a:lnTo>
                <a:lnTo>
                  <a:pt x="11351" y="5045"/>
                </a:lnTo>
                <a:lnTo>
                  <a:pt x="11231" y="6727"/>
                </a:lnTo>
                <a:lnTo>
                  <a:pt x="11051" y="9910"/>
                </a:lnTo>
                <a:lnTo>
                  <a:pt x="10571" y="9129"/>
                </a:lnTo>
                <a:lnTo>
                  <a:pt x="10150" y="8348"/>
                </a:lnTo>
                <a:lnTo>
                  <a:pt x="9850" y="7567"/>
                </a:lnTo>
                <a:lnTo>
                  <a:pt x="9490" y="6787"/>
                </a:lnTo>
                <a:lnTo>
                  <a:pt x="9189" y="6006"/>
                </a:lnTo>
                <a:lnTo>
                  <a:pt x="8769" y="5285"/>
                </a:lnTo>
                <a:lnTo>
                  <a:pt x="9009" y="4925"/>
                </a:lnTo>
                <a:lnTo>
                  <a:pt x="9129" y="4505"/>
                </a:lnTo>
                <a:lnTo>
                  <a:pt x="9129" y="4084"/>
                </a:lnTo>
                <a:lnTo>
                  <a:pt x="9069" y="3664"/>
                </a:lnTo>
                <a:lnTo>
                  <a:pt x="8889" y="3303"/>
                </a:lnTo>
                <a:lnTo>
                  <a:pt x="8589" y="3003"/>
                </a:lnTo>
                <a:lnTo>
                  <a:pt x="8409" y="2883"/>
                </a:lnTo>
                <a:lnTo>
                  <a:pt x="8168" y="2763"/>
                </a:lnTo>
                <a:lnTo>
                  <a:pt x="7928" y="2703"/>
                </a:lnTo>
                <a:lnTo>
                  <a:pt x="7688" y="2703"/>
                </a:lnTo>
                <a:lnTo>
                  <a:pt x="7328" y="2763"/>
                </a:lnTo>
                <a:lnTo>
                  <a:pt x="7027" y="2823"/>
                </a:lnTo>
                <a:lnTo>
                  <a:pt x="6787" y="3003"/>
                </a:lnTo>
                <a:lnTo>
                  <a:pt x="6607" y="3183"/>
                </a:lnTo>
                <a:lnTo>
                  <a:pt x="6427" y="3424"/>
                </a:lnTo>
                <a:lnTo>
                  <a:pt x="6307" y="3664"/>
                </a:lnTo>
                <a:lnTo>
                  <a:pt x="6247" y="3964"/>
                </a:lnTo>
                <a:lnTo>
                  <a:pt x="6247" y="4204"/>
                </a:lnTo>
                <a:lnTo>
                  <a:pt x="6247" y="4505"/>
                </a:lnTo>
                <a:lnTo>
                  <a:pt x="6307" y="4805"/>
                </a:lnTo>
                <a:lnTo>
                  <a:pt x="6427" y="5045"/>
                </a:lnTo>
                <a:lnTo>
                  <a:pt x="6607" y="5285"/>
                </a:lnTo>
                <a:lnTo>
                  <a:pt x="6787" y="5465"/>
                </a:lnTo>
                <a:lnTo>
                  <a:pt x="7027" y="5646"/>
                </a:lnTo>
                <a:lnTo>
                  <a:pt x="7328" y="5706"/>
                </a:lnTo>
                <a:lnTo>
                  <a:pt x="7688" y="5766"/>
                </a:lnTo>
                <a:lnTo>
                  <a:pt x="7808" y="5766"/>
                </a:lnTo>
                <a:lnTo>
                  <a:pt x="7928" y="6607"/>
                </a:lnTo>
                <a:lnTo>
                  <a:pt x="8168" y="7447"/>
                </a:lnTo>
                <a:lnTo>
                  <a:pt x="8469" y="8228"/>
                </a:lnTo>
                <a:lnTo>
                  <a:pt x="8829" y="9009"/>
                </a:lnTo>
                <a:lnTo>
                  <a:pt x="9189" y="9910"/>
                </a:lnTo>
                <a:lnTo>
                  <a:pt x="9670" y="10871"/>
                </a:lnTo>
                <a:lnTo>
                  <a:pt x="9910" y="11291"/>
                </a:lnTo>
                <a:lnTo>
                  <a:pt x="10210" y="11711"/>
                </a:lnTo>
                <a:lnTo>
                  <a:pt x="10571" y="12072"/>
                </a:lnTo>
                <a:lnTo>
                  <a:pt x="10991" y="12312"/>
                </a:lnTo>
                <a:lnTo>
                  <a:pt x="10991" y="12432"/>
                </a:lnTo>
                <a:lnTo>
                  <a:pt x="10991" y="15255"/>
                </a:lnTo>
                <a:lnTo>
                  <a:pt x="11111" y="18017"/>
                </a:lnTo>
                <a:lnTo>
                  <a:pt x="11291" y="20840"/>
                </a:lnTo>
                <a:lnTo>
                  <a:pt x="11652" y="23603"/>
                </a:lnTo>
                <a:lnTo>
                  <a:pt x="11892" y="25464"/>
                </a:lnTo>
                <a:lnTo>
                  <a:pt x="12192" y="27326"/>
                </a:lnTo>
                <a:lnTo>
                  <a:pt x="8769" y="24383"/>
                </a:lnTo>
                <a:lnTo>
                  <a:pt x="7267" y="23182"/>
                </a:lnTo>
                <a:lnTo>
                  <a:pt x="5826" y="21981"/>
                </a:lnTo>
                <a:lnTo>
                  <a:pt x="4325" y="20840"/>
                </a:lnTo>
                <a:lnTo>
                  <a:pt x="2763" y="19699"/>
                </a:lnTo>
                <a:lnTo>
                  <a:pt x="2823" y="19399"/>
                </a:lnTo>
                <a:lnTo>
                  <a:pt x="2883" y="19098"/>
                </a:lnTo>
                <a:lnTo>
                  <a:pt x="2823" y="18798"/>
                </a:lnTo>
                <a:lnTo>
                  <a:pt x="2703" y="18498"/>
                </a:lnTo>
                <a:lnTo>
                  <a:pt x="2403" y="18077"/>
                </a:lnTo>
                <a:lnTo>
                  <a:pt x="2223" y="17837"/>
                </a:lnTo>
                <a:lnTo>
                  <a:pt x="1982" y="17657"/>
                </a:lnTo>
                <a:lnTo>
                  <a:pt x="1742" y="17537"/>
                </a:lnTo>
                <a:lnTo>
                  <a:pt x="1142" y="17537"/>
                </a:lnTo>
                <a:lnTo>
                  <a:pt x="901" y="17657"/>
                </a:lnTo>
                <a:lnTo>
                  <a:pt x="661" y="17837"/>
                </a:lnTo>
                <a:lnTo>
                  <a:pt x="481" y="18077"/>
                </a:lnTo>
                <a:lnTo>
                  <a:pt x="181" y="18498"/>
                </a:lnTo>
                <a:lnTo>
                  <a:pt x="61" y="18858"/>
                </a:lnTo>
                <a:lnTo>
                  <a:pt x="1" y="19218"/>
                </a:lnTo>
                <a:lnTo>
                  <a:pt x="61" y="19579"/>
                </a:lnTo>
                <a:lnTo>
                  <a:pt x="241" y="19939"/>
                </a:lnTo>
                <a:lnTo>
                  <a:pt x="421" y="20239"/>
                </a:lnTo>
                <a:lnTo>
                  <a:pt x="721" y="20420"/>
                </a:lnTo>
                <a:lnTo>
                  <a:pt x="1082" y="20600"/>
                </a:lnTo>
                <a:lnTo>
                  <a:pt x="1442" y="20660"/>
                </a:lnTo>
                <a:lnTo>
                  <a:pt x="1682" y="20600"/>
                </a:lnTo>
                <a:lnTo>
                  <a:pt x="1922" y="20540"/>
                </a:lnTo>
                <a:lnTo>
                  <a:pt x="2163" y="20480"/>
                </a:lnTo>
                <a:lnTo>
                  <a:pt x="2343" y="20299"/>
                </a:lnTo>
                <a:lnTo>
                  <a:pt x="4385" y="22341"/>
                </a:lnTo>
                <a:lnTo>
                  <a:pt x="6487" y="24323"/>
                </a:lnTo>
                <a:lnTo>
                  <a:pt x="5466" y="24984"/>
                </a:lnTo>
                <a:lnTo>
                  <a:pt x="2943" y="26545"/>
                </a:lnTo>
                <a:lnTo>
                  <a:pt x="2823" y="26665"/>
                </a:lnTo>
                <a:lnTo>
                  <a:pt x="2763" y="26786"/>
                </a:lnTo>
                <a:lnTo>
                  <a:pt x="2763" y="26906"/>
                </a:lnTo>
                <a:lnTo>
                  <a:pt x="2823" y="27026"/>
                </a:lnTo>
                <a:lnTo>
                  <a:pt x="2883" y="27146"/>
                </a:lnTo>
                <a:lnTo>
                  <a:pt x="3003" y="27206"/>
                </a:lnTo>
                <a:lnTo>
                  <a:pt x="3304" y="27206"/>
                </a:lnTo>
                <a:lnTo>
                  <a:pt x="5826" y="25945"/>
                </a:lnTo>
                <a:lnTo>
                  <a:pt x="6607" y="25524"/>
                </a:lnTo>
                <a:lnTo>
                  <a:pt x="7027" y="25344"/>
                </a:lnTo>
                <a:lnTo>
                  <a:pt x="7388" y="25104"/>
                </a:lnTo>
                <a:lnTo>
                  <a:pt x="7868" y="25584"/>
                </a:lnTo>
                <a:lnTo>
                  <a:pt x="11111" y="28407"/>
                </a:lnTo>
                <a:lnTo>
                  <a:pt x="11892" y="29068"/>
                </a:lnTo>
                <a:lnTo>
                  <a:pt x="12673" y="29728"/>
                </a:lnTo>
                <a:lnTo>
                  <a:pt x="13153" y="32071"/>
                </a:lnTo>
                <a:lnTo>
                  <a:pt x="13754" y="34353"/>
                </a:lnTo>
                <a:lnTo>
                  <a:pt x="14234" y="36274"/>
                </a:lnTo>
                <a:lnTo>
                  <a:pt x="14835" y="38256"/>
                </a:lnTo>
                <a:lnTo>
                  <a:pt x="15435" y="40118"/>
                </a:lnTo>
                <a:lnTo>
                  <a:pt x="16216" y="42040"/>
                </a:lnTo>
                <a:lnTo>
                  <a:pt x="15796" y="41800"/>
                </a:lnTo>
                <a:lnTo>
                  <a:pt x="15315" y="41740"/>
                </a:lnTo>
                <a:lnTo>
                  <a:pt x="14414" y="41619"/>
                </a:lnTo>
                <a:lnTo>
                  <a:pt x="11952" y="41259"/>
                </a:lnTo>
                <a:lnTo>
                  <a:pt x="10150" y="41019"/>
                </a:lnTo>
                <a:lnTo>
                  <a:pt x="9249" y="40839"/>
                </a:lnTo>
                <a:lnTo>
                  <a:pt x="8409" y="40659"/>
                </a:lnTo>
                <a:lnTo>
                  <a:pt x="8409" y="40358"/>
                </a:lnTo>
                <a:lnTo>
                  <a:pt x="8409" y="40118"/>
                </a:lnTo>
                <a:lnTo>
                  <a:pt x="8348" y="39818"/>
                </a:lnTo>
                <a:lnTo>
                  <a:pt x="8228" y="39578"/>
                </a:lnTo>
                <a:lnTo>
                  <a:pt x="8048" y="39397"/>
                </a:lnTo>
                <a:lnTo>
                  <a:pt x="7808" y="39217"/>
                </a:lnTo>
                <a:lnTo>
                  <a:pt x="7508" y="39157"/>
                </a:lnTo>
                <a:lnTo>
                  <a:pt x="7207" y="39097"/>
                </a:lnTo>
                <a:lnTo>
                  <a:pt x="6907" y="39157"/>
                </a:lnTo>
                <a:lnTo>
                  <a:pt x="6667" y="39217"/>
                </a:lnTo>
                <a:lnTo>
                  <a:pt x="6487" y="39337"/>
                </a:lnTo>
                <a:lnTo>
                  <a:pt x="6307" y="39518"/>
                </a:lnTo>
                <a:lnTo>
                  <a:pt x="6186" y="39698"/>
                </a:lnTo>
                <a:lnTo>
                  <a:pt x="6066" y="39878"/>
                </a:lnTo>
                <a:lnTo>
                  <a:pt x="6006" y="40118"/>
                </a:lnTo>
                <a:lnTo>
                  <a:pt x="6006" y="40358"/>
                </a:lnTo>
                <a:lnTo>
                  <a:pt x="6006" y="40599"/>
                </a:lnTo>
                <a:lnTo>
                  <a:pt x="6066" y="40839"/>
                </a:lnTo>
                <a:lnTo>
                  <a:pt x="6186" y="41019"/>
                </a:lnTo>
                <a:lnTo>
                  <a:pt x="6307" y="41199"/>
                </a:lnTo>
                <a:lnTo>
                  <a:pt x="6487" y="41379"/>
                </a:lnTo>
                <a:lnTo>
                  <a:pt x="6667" y="41499"/>
                </a:lnTo>
                <a:lnTo>
                  <a:pt x="6907" y="41559"/>
                </a:lnTo>
                <a:lnTo>
                  <a:pt x="7207" y="41619"/>
                </a:lnTo>
                <a:lnTo>
                  <a:pt x="7508" y="41559"/>
                </a:lnTo>
                <a:lnTo>
                  <a:pt x="7808" y="41499"/>
                </a:lnTo>
                <a:lnTo>
                  <a:pt x="8048" y="41319"/>
                </a:lnTo>
                <a:lnTo>
                  <a:pt x="8228" y="41079"/>
                </a:lnTo>
                <a:lnTo>
                  <a:pt x="9910" y="41920"/>
                </a:lnTo>
                <a:lnTo>
                  <a:pt x="10811" y="42280"/>
                </a:lnTo>
                <a:lnTo>
                  <a:pt x="11652" y="42580"/>
                </a:lnTo>
                <a:lnTo>
                  <a:pt x="12793" y="42941"/>
                </a:lnTo>
                <a:lnTo>
                  <a:pt x="13393" y="43121"/>
                </a:lnTo>
                <a:lnTo>
                  <a:pt x="13994" y="43241"/>
                </a:lnTo>
                <a:lnTo>
                  <a:pt x="14654" y="43301"/>
                </a:lnTo>
                <a:lnTo>
                  <a:pt x="15255" y="43301"/>
                </a:lnTo>
                <a:lnTo>
                  <a:pt x="15856" y="43241"/>
                </a:lnTo>
                <a:lnTo>
                  <a:pt x="16336" y="43001"/>
                </a:lnTo>
                <a:lnTo>
                  <a:pt x="16456" y="42941"/>
                </a:lnTo>
                <a:lnTo>
                  <a:pt x="16576" y="42821"/>
                </a:lnTo>
                <a:lnTo>
                  <a:pt x="17057" y="43842"/>
                </a:lnTo>
                <a:lnTo>
                  <a:pt x="17597" y="44802"/>
                </a:lnTo>
                <a:lnTo>
                  <a:pt x="17717" y="44923"/>
                </a:lnTo>
                <a:lnTo>
                  <a:pt x="17837" y="44983"/>
                </a:lnTo>
                <a:lnTo>
                  <a:pt x="18138" y="44983"/>
                </a:lnTo>
                <a:lnTo>
                  <a:pt x="18258" y="44863"/>
                </a:lnTo>
                <a:lnTo>
                  <a:pt x="18378" y="44742"/>
                </a:lnTo>
                <a:lnTo>
                  <a:pt x="18378" y="44622"/>
                </a:lnTo>
                <a:lnTo>
                  <a:pt x="18378" y="44442"/>
                </a:lnTo>
                <a:lnTo>
                  <a:pt x="18078" y="43121"/>
                </a:lnTo>
                <a:lnTo>
                  <a:pt x="17657" y="41800"/>
                </a:lnTo>
                <a:lnTo>
                  <a:pt x="16877" y="39157"/>
                </a:lnTo>
                <a:lnTo>
                  <a:pt x="16997" y="39037"/>
                </a:lnTo>
                <a:lnTo>
                  <a:pt x="17477" y="38497"/>
                </a:lnTo>
                <a:lnTo>
                  <a:pt x="17958" y="37956"/>
                </a:lnTo>
                <a:lnTo>
                  <a:pt x="18858" y="36695"/>
                </a:lnTo>
                <a:lnTo>
                  <a:pt x="19639" y="35434"/>
                </a:lnTo>
                <a:lnTo>
                  <a:pt x="20360" y="34112"/>
                </a:lnTo>
                <a:lnTo>
                  <a:pt x="21441" y="32071"/>
                </a:lnTo>
                <a:lnTo>
                  <a:pt x="21981" y="30989"/>
                </a:lnTo>
                <a:lnTo>
                  <a:pt x="22162" y="30449"/>
                </a:lnTo>
                <a:lnTo>
                  <a:pt x="22342" y="29908"/>
                </a:lnTo>
                <a:lnTo>
                  <a:pt x="22522" y="29728"/>
                </a:lnTo>
                <a:lnTo>
                  <a:pt x="22702" y="29488"/>
                </a:lnTo>
                <a:lnTo>
                  <a:pt x="22882" y="29188"/>
                </a:lnTo>
                <a:lnTo>
                  <a:pt x="22942" y="28888"/>
                </a:lnTo>
                <a:lnTo>
                  <a:pt x="23002" y="28587"/>
                </a:lnTo>
                <a:lnTo>
                  <a:pt x="22942" y="28287"/>
                </a:lnTo>
                <a:lnTo>
                  <a:pt x="22882" y="27987"/>
                </a:lnTo>
                <a:lnTo>
                  <a:pt x="22702" y="27686"/>
                </a:lnTo>
                <a:lnTo>
                  <a:pt x="22522" y="27446"/>
                </a:lnTo>
                <a:lnTo>
                  <a:pt x="22282" y="27266"/>
                </a:lnTo>
                <a:lnTo>
                  <a:pt x="21981" y="27086"/>
                </a:lnTo>
                <a:lnTo>
                  <a:pt x="21681" y="27026"/>
                </a:lnTo>
                <a:lnTo>
                  <a:pt x="21381" y="26966"/>
                </a:lnTo>
                <a:lnTo>
                  <a:pt x="21081" y="27026"/>
                </a:lnTo>
                <a:lnTo>
                  <a:pt x="20780" y="27086"/>
                </a:lnTo>
                <a:lnTo>
                  <a:pt x="20480" y="27266"/>
                </a:lnTo>
                <a:lnTo>
                  <a:pt x="20240" y="27446"/>
                </a:lnTo>
                <a:lnTo>
                  <a:pt x="20060" y="27686"/>
                </a:lnTo>
                <a:lnTo>
                  <a:pt x="19879" y="27987"/>
                </a:lnTo>
                <a:lnTo>
                  <a:pt x="19819" y="28287"/>
                </a:lnTo>
                <a:lnTo>
                  <a:pt x="19759" y="28587"/>
                </a:lnTo>
                <a:lnTo>
                  <a:pt x="19819" y="28888"/>
                </a:lnTo>
                <a:lnTo>
                  <a:pt x="19879" y="29188"/>
                </a:lnTo>
                <a:lnTo>
                  <a:pt x="20060" y="29488"/>
                </a:lnTo>
                <a:lnTo>
                  <a:pt x="20240" y="29728"/>
                </a:lnTo>
                <a:lnTo>
                  <a:pt x="20480" y="29908"/>
                </a:lnTo>
                <a:lnTo>
                  <a:pt x="20780" y="30089"/>
                </a:lnTo>
                <a:lnTo>
                  <a:pt x="20360" y="30929"/>
                </a:lnTo>
                <a:lnTo>
                  <a:pt x="20000" y="31770"/>
                </a:lnTo>
                <a:lnTo>
                  <a:pt x="19639" y="32611"/>
                </a:lnTo>
                <a:lnTo>
                  <a:pt x="19219" y="33452"/>
                </a:lnTo>
                <a:lnTo>
                  <a:pt x="19159" y="33572"/>
                </a:lnTo>
                <a:lnTo>
                  <a:pt x="18858" y="32611"/>
                </a:lnTo>
                <a:lnTo>
                  <a:pt x="18618" y="31710"/>
                </a:lnTo>
                <a:lnTo>
                  <a:pt x="18438" y="30749"/>
                </a:lnTo>
                <a:lnTo>
                  <a:pt x="18318" y="29788"/>
                </a:lnTo>
                <a:lnTo>
                  <a:pt x="18198" y="27867"/>
                </a:lnTo>
                <a:lnTo>
                  <a:pt x="18138" y="27746"/>
                </a:lnTo>
                <a:lnTo>
                  <a:pt x="18018" y="27686"/>
                </a:lnTo>
                <a:lnTo>
                  <a:pt x="17898" y="27746"/>
                </a:lnTo>
                <a:lnTo>
                  <a:pt x="17837" y="27806"/>
                </a:lnTo>
                <a:lnTo>
                  <a:pt x="17657" y="28647"/>
                </a:lnTo>
                <a:lnTo>
                  <a:pt x="17537" y="29488"/>
                </a:lnTo>
                <a:lnTo>
                  <a:pt x="17477" y="30449"/>
                </a:lnTo>
                <a:lnTo>
                  <a:pt x="17477" y="31410"/>
                </a:lnTo>
                <a:lnTo>
                  <a:pt x="17537" y="32311"/>
                </a:lnTo>
                <a:lnTo>
                  <a:pt x="17717" y="33212"/>
                </a:lnTo>
                <a:lnTo>
                  <a:pt x="18018" y="34052"/>
                </a:lnTo>
                <a:lnTo>
                  <a:pt x="18198" y="34473"/>
                </a:lnTo>
                <a:lnTo>
                  <a:pt x="18438" y="34833"/>
                </a:lnTo>
                <a:lnTo>
                  <a:pt x="17477" y="36455"/>
                </a:lnTo>
                <a:lnTo>
                  <a:pt x="16516" y="38076"/>
                </a:lnTo>
                <a:lnTo>
                  <a:pt x="15856" y="36034"/>
                </a:lnTo>
                <a:lnTo>
                  <a:pt x="15255" y="33932"/>
                </a:lnTo>
                <a:lnTo>
                  <a:pt x="14835" y="32071"/>
                </a:lnTo>
                <a:lnTo>
                  <a:pt x="14174" y="28888"/>
                </a:lnTo>
                <a:lnTo>
                  <a:pt x="13513" y="25524"/>
                </a:lnTo>
                <a:lnTo>
                  <a:pt x="13153" y="23182"/>
                </a:lnTo>
                <a:lnTo>
                  <a:pt x="12793" y="19879"/>
                </a:lnTo>
                <a:lnTo>
                  <a:pt x="13333" y="19519"/>
                </a:lnTo>
                <a:lnTo>
                  <a:pt x="13814" y="19158"/>
                </a:lnTo>
                <a:lnTo>
                  <a:pt x="14835" y="18318"/>
                </a:lnTo>
                <a:lnTo>
                  <a:pt x="15735" y="17357"/>
                </a:lnTo>
                <a:lnTo>
                  <a:pt x="16696" y="16396"/>
                </a:lnTo>
                <a:lnTo>
                  <a:pt x="17237" y="16696"/>
                </a:lnTo>
                <a:lnTo>
                  <a:pt x="17837" y="16936"/>
                </a:lnTo>
                <a:lnTo>
                  <a:pt x="19039" y="17357"/>
                </a:lnTo>
                <a:lnTo>
                  <a:pt x="20780" y="17957"/>
                </a:lnTo>
                <a:lnTo>
                  <a:pt x="21681" y="18137"/>
                </a:lnTo>
                <a:lnTo>
                  <a:pt x="22162" y="18197"/>
                </a:lnTo>
                <a:lnTo>
                  <a:pt x="22762" y="18197"/>
                </a:lnTo>
                <a:lnTo>
                  <a:pt x="22882" y="18137"/>
                </a:lnTo>
                <a:lnTo>
                  <a:pt x="23002" y="18017"/>
                </a:lnTo>
                <a:lnTo>
                  <a:pt x="23002" y="17897"/>
                </a:lnTo>
                <a:lnTo>
                  <a:pt x="23062" y="17717"/>
                </a:lnTo>
                <a:lnTo>
                  <a:pt x="23002" y="17597"/>
                </a:lnTo>
                <a:lnTo>
                  <a:pt x="22942" y="17477"/>
                </a:lnTo>
                <a:lnTo>
                  <a:pt x="22822" y="17357"/>
                </a:lnTo>
                <a:lnTo>
                  <a:pt x="22462" y="17116"/>
                </a:lnTo>
                <a:lnTo>
                  <a:pt x="22041" y="16936"/>
                </a:lnTo>
                <a:lnTo>
                  <a:pt x="21141" y="16576"/>
                </a:lnTo>
                <a:lnTo>
                  <a:pt x="19339" y="16156"/>
                </a:lnTo>
                <a:lnTo>
                  <a:pt x="18438" y="15855"/>
                </a:lnTo>
                <a:lnTo>
                  <a:pt x="17417" y="15615"/>
                </a:lnTo>
                <a:lnTo>
                  <a:pt x="19519" y="13693"/>
                </a:lnTo>
                <a:lnTo>
                  <a:pt x="20480" y="12612"/>
                </a:lnTo>
                <a:lnTo>
                  <a:pt x="20960" y="12072"/>
                </a:lnTo>
                <a:lnTo>
                  <a:pt x="21381" y="11471"/>
                </a:lnTo>
                <a:lnTo>
                  <a:pt x="21741" y="11411"/>
                </a:lnTo>
                <a:lnTo>
                  <a:pt x="22101" y="11351"/>
                </a:lnTo>
                <a:lnTo>
                  <a:pt x="22402" y="11171"/>
                </a:lnTo>
                <a:lnTo>
                  <a:pt x="22702" y="10931"/>
                </a:lnTo>
                <a:lnTo>
                  <a:pt x="22942" y="10630"/>
                </a:lnTo>
                <a:lnTo>
                  <a:pt x="23062" y="10330"/>
                </a:lnTo>
                <a:lnTo>
                  <a:pt x="23243" y="9970"/>
                </a:lnTo>
                <a:lnTo>
                  <a:pt x="23243" y="9609"/>
                </a:lnTo>
                <a:lnTo>
                  <a:pt x="23183" y="9249"/>
                </a:lnTo>
                <a:lnTo>
                  <a:pt x="23122" y="8889"/>
                </a:lnTo>
                <a:lnTo>
                  <a:pt x="22942" y="8588"/>
                </a:lnTo>
                <a:lnTo>
                  <a:pt x="22702" y="8288"/>
                </a:lnTo>
                <a:lnTo>
                  <a:pt x="22402" y="8048"/>
                </a:lnTo>
                <a:lnTo>
                  <a:pt x="22101" y="7868"/>
                </a:lnTo>
                <a:lnTo>
                  <a:pt x="21741" y="7808"/>
                </a:lnTo>
                <a:lnTo>
                  <a:pt x="21381" y="7748"/>
                </a:lnTo>
                <a:lnTo>
                  <a:pt x="21020" y="7808"/>
                </a:lnTo>
                <a:lnTo>
                  <a:pt x="20660" y="7868"/>
                </a:lnTo>
                <a:lnTo>
                  <a:pt x="20360" y="8048"/>
                </a:lnTo>
                <a:lnTo>
                  <a:pt x="20060" y="8288"/>
                </a:lnTo>
                <a:lnTo>
                  <a:pt x="19819" y="8588"/>
                </a:lnTo>
                <a:lnTo>
                  <a:pt x="19699" y="8889"/>
                </a:lnTo>
                <a:lnTo>
                  <a:pt x="19519" y="9249"/>
                </a:lnTo>
                <a:lnTo>
                  <a:pt x="19519" y="9609"/>
                </a:lnTo>
                <a:lnTo>
                  <a:pt x="19579" y="9970"/>
                </a:lnTo>
                <a:lnTo>
                  <a:pt x="19639" y="10270"/>
                </a:lnTo>
                <a:lnTo>
                  <a:pt x="19819" y="10570"/>
                </a:lnTo>
                <a:lnTo>
                  <a:pt x="20000" y="10871"/>
                </a:lnTo>
                <a:lnTo>
                  <a:pt x="19519" y="11291"/>
                </a:lnTo>
                <a:lnTo>
                  <a:pt x="19039" y="11771"/>
                </a:lnTo>
                <a:lnTo>
                  <a:pt x="18078" y="12792"/>
                </a:lnTo>
                <a:lnTo>
                  <a:pt x="17177" y="13813"/>
                </a:lnTo>
                <a:lnTo>
                  <a:pt x="16336" y="14774"/>
                </a:lnTo>
                <a:lnTo>
                  <a:pt x="15435" y="15675"/>
                </a:lnTo>
                <a:lnTo>
                  <a:pt x="14474" y="16636"/>
                </a:lnTo>
                <a:lnTo>
                  <a:pt x="13513" y="17597"/>
                </a:lnTo>
                <a:lnTo>
                  <a:pt x="13093" y="18077"/>
                </a:lnTo>
                <a:lnTo>
                  <a:pt x="12673" y="18618"/>
                </a:lnTo>
                <a:lnTo>
                  <a:pt x="12492" y="15555"/>
                </a:lnTo>
                <a:lnTo>
                  <a:pt x="12372" y="12432"/>
                </a:lnTo>
                <a:lnTo>
                  <a:pt x="12372" y="9790"/>
                </a:lnTo>
                <a:lnTo>
                  <a:pt x="12432" y="7147"/>
                </a:lnTo>
                <a:lnTo>
                  <a:pt x="12492" y="6186"/>
                </a:lnTo>
                <a:lnTo>
                  <a:pt x="12613" y="5165"/>
                </a:lnTo>
                <a:lnTo>
                  <a:pt x="12673" y="4084"/>
                </a:lnTo>
                <a:lnTo>
                  <a:pt x="12673" y="3063"/>
                </a:lnTo>
                <a:lnTo>
                  <a:pt x="12973" y="2883"/>
                </a:lnTo>
                <a:lnTo>
                  <a:pt x="13153" y="2643"/>
                </a:lnTo>
                <a:lnTo>
                  <a:pt x="13333" y="2343"/>
                </a:lnTo>
                <a:lnTo>
                  <a:pt x="13393" y="1982"/>
                </a:lnTo>
                <a:lnTo>
                  <a:pt x="13453" y="1682"/>
                </a:lnTo>
                <a:lnTo>
                  <a:pt x="13393" y="1382"/>
                </a:lnTo>
                <a:lnTo>
                  <a:pt x="13333" y="1021"/>
                </a:lnTo>
                <a:lnTo>
                  <a:pt x="13153" y="781"/>
                </a:lnTo>
                <a:lnTo>
                  <a:pt x="12973" y="481"/>
                </a:lnTo>
                <a:lnTo>
                  <a:pt x="12673" y="301"/>
                </a:lnTo>
                <a:lnTo>
                  <a:pt x="12432" y="120"/>
                </a:lnTo>
                <a:lnTo>
                  <a:pt x="12072" y="60"/>
                </a:lnTo>
                <a:lnTo>
                  <a:pt x="11772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2509225" y="873600"/>
            <a:ext cx="4125600" cy="33963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2635749" y="994500"/>
            <a:ext cx="3872400" cy="3154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body" idx="1"/>
          </p:nvPr>
        </p:nvSpPr>
        <p:spPr>
          <a:xfrm>
            <a:off x="2792650" y="2161800"/>
            <a:ext cx="35586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 rtl="0">
              <a:spcBef>
                <a:spcPts val="600"/>
              </a:spcBef>
              <a:spcAft>
                <a:spcPts val="0"/>
              </a:spcAft>
              <a:buClr>
                <a:srgbClr val="79C6CC"/>
              </a:buClr>
              <a:buSzPts val="1800"/>
              <a:buFont typeface="Old Standard TT"/>
              <a:buChar char="❄"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800"/>
              <a:buFont typeface="Old Standard TT"/>
              <a:buChar char="☆"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lvl="2" indent="-342900" algn="ctr" rtl="0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800"/>
              <a:buFont typeface="Old Standard TT"/>
              <a:buChar char="■"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800"/>
              <a:buFont typeface="Old Standard TT"/>
              <a:buChar char="●"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800"/>
              <a:buFont typeface="Old Standard TT"/>
              <a:buChar char="○"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800"/>
              <a:buFont typeface="Old Standard TT"/>
              <a:buChar char="■"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800"/>
              <a:buFont typeface="Old Standard TT"/>
              <a:buChar char="●"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800"/>
              <a:buFont typeface="Old Standard TT"/>
              <a:buChar char="○"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800"/>
              <a:buFont typeface="Old Standard TT"/>
              <a:buChar char="■"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3" name="Google Shape;73;p4"/>
          <p:cNvSpPr/>
          <p:nvPr/>
        </p:nvSpPr>
        <p:spPr>
          <a:xfrm rot="3404055">
            <a:off x="4279975" y="165053"/>
            <a:ext cx="584050" cy="761218"/>
          </a:xfrm>
          <a:custGeom>
            <a:avLst/>
            <a:gdLst/>
            <a:ahLst/>
            <a:cxnLst/>
            <a:rect l="l" t="t" r="r" b="b"/>
            <a:pathLst>
              <a:path w="23363" h="30450" extrusionOk="0">
                <a:moveTo>
                  <a:pt x="14474" y="5166"/>
                </a:moveTo>
                <a:lnTo>
                  <a:pt x="14474" y="5226"/>
                </a:lnTo>
                <a:lnTo>
                  <a:pt x="14474" y="5886"/>
                </a:lnTo>
                <a:lnTo>
                  <a:pt x="14474" y="6607"/>
                </a:lnTo>
                <a:lnTo>
                  <a:pt x="14534" y="7268"/>
                </a:lnTo>
                <a:lnTo>
                  <a:pt x="14594" y="7988"/>
                </a:lnTo>
                <a:lnTo>
                  <a:pt x="14895" y="9310"/>
                </a:lnTo>
                <a:lnTo>
                  <a:pt x="15255" y="10631"/>
                </a:lnTo>
                <a:lnTo>
                  <a:pt x="15675" y="11952"/>
                </a:lnTo>
                <a:lnTo>
                  <a:pt x="16096" y="13273"/>
                </a:lnTo>
                <a:lnTo>
                  <a:pt x="16576" y="14595"/>
                </a:lnTo>
                <a:lnTo>
                  <a:pt x="16997" y="15916"/>
                </a:lnTo>
                <a:lnTo>
                  <a:pt x="16997" y="15976"/>
                </a:lnTo>
                <a:lnTo>
                  <a:pt x="16997" y="16096"/>
                </a:lnTo>
                <a:lnTo>
                  <a:pt x="16816" y="16216"/>
                </a:lnTo>
                <a:lnTo>
                  <a:pt x="16576" y="16216"/>
                </a:lnTo>
                <a:lnTo>
                  <a:pt x="16516" y="16096"/>
                </a:lnTo>
                <a:lnTo>
                  <a:pt x="15976" y="14835"/>
                </a:lnTo>
                <a:lnTo>
                  <a:pt x="15435" y="13514"/>
                </a:lnTo>
                <a:lnTo>
                  <a:pt x="14955" y="12192"/>
                </a:lnTo>
                <a:lnTo>
                  <a:pt x="14594" y="10751"/>
                </a:lnTo>
                <a:lnTo>
                  <a:pt x="14294" y="9370"/>
                </a:lnTo>
                <a:lnTo>
                  <a:pt x="14234" y="8649"/>
                </a:lnTo>
                <a:lnTo>
                  <a:pt x="14174" y="7988"/>
                </a:lnTo>
                <a:lnTo>
                  <a:pt x="14174" y="7268"/>
                </a:lnTo>
                <a:lnTo>
                  <a:pt x="14174" y="6547"/>
                </a:lnTo>
                <a:lnTo>
                  <a:pt x="14294" y="5886"/>
                </a:lnTo>
                <a:lnTo>
                  <a:pt x="14414" y="5166"/>
                </a:lnTo>
                <a:close/>
                <a:moveTo>
                  <a:pt x="20900" y="19099"/>
                </a:moveTo>
                <a:lnTo>
                  <a:pt x="21141" y="19159"/>
                </a:lnTo>
                <a:lnTo>
                  <a:pt x="21261" y="19219"/>
                </a:lnTo>
                <a:lnTo>
                  <a:pt x="21561" y="19399"/>
                </a:lnTo>
                <a:lnTo>
                  <a:pt x="21801" y="19699"/>
                </a:lnTo>
                <a:lnTo>
                  <a:pt x="21861" y="20060"/>
                </a:lnTo>
                <a:lnTo>
                  <a:pt x="21861" y="20240"/>
                </a:lnTo>
                <a:lnTo>
                  <a:pt x="21801" y="20420"/>
                </a:lnTo>
                <a:lnTo>
                  <a:pt x="21561" y="20720"/>
                </a:lnTo>
                <a:lnTo>
                  <a:pt x="21441" y="20841"/>
                </a:lnTo>
                <a:lnTo>
                  <a:pt x="21261" y="20901"/>
                </a:lnTo>
                <a:lnTo>
                  <a:pt x="21080" y="20961"/>
                </a:lnTo>
                <a:lnTo>
                  <a:pt x="20900" y="21021"/>
                </a:lnTo>
                <a:lnTo>
                  <a:pt x="20720" y="20961"/>
                </a:lnTo>
                <a:lnTo>
                  <a:pt x="20540" y="20901"/>
                </a:lnTo>
                <a:lnTo>
                  <a:pt x="20240" y="20720"/>
                </a:lnTo>
                <a:lnTo>
                  <a:pt x="20060" y="20420"/>
                </a:lnTo>
                <a:lnTo>
                  <a:pt x="19999" y="20060"/>
                </a:lnTo>
                <a:lnTo>
                  <a:pt x="19999" y="19880"/>
                </a:lnTo>
                <a:lnTo>
                  <a:pt x="20060" y="19699"/>
                </a:lnTo>
                <a:lnTo>
                  <a:pt x="20240" y="19399"/>
                </a:lnTo>
                <a:lnTo>
                  <a:pt x="20420" y="19279"/>
                </a:lnTo>
                <a:lnTo>
                  <a:pt x="20540" y="19219"/>
                </a:lnTo>
                <a:lnTo>
                  <a:pt x="20720" y="19159"/>
                </a:lnTo>
                <a:lnTo>
                  <a:pt x="20900" y="19099"/>
                </a:lnTo>
                <a:close/>
                <a:moveTo>
                  <a:pt x="17837" y="21982"/>
                </a:moveTo>
                <a:lnTo>
                  <a:pt x="17958" y="22042"/>
                </a:lnTo>
                <a:lnTo>
                  <a:pt x="18018" y="22162"/>
                </a:lnTo>
                <a:lnTo>
                  <a:pt x="18078" y="22222"/>
                </a:lnTo>
                <a:lnTo>
                  <a:pt x="18078" y="22402"/>
                </a:lnTo>
                <a:lnTo>
                  <a:pt x="18018" y="22522"/>
                </a:lnTo>
                <a:lnTo>
                  <a:pt x="17897" y="22642"/>
                </a:lnTo>
                <a:lnTo>
                  <a:pt x="17717" y="22702"/>
                </a:lnTo>
                <a:lnTo>
                  <a:pt x="17597" y="22642"/>
                </a:lnTo>
                <a:lnTo>
                  <a:pt x="17477" y="22522"/>
                </a:lnTo>
                <a:lnTo>
                  <a:pt x="17417" y="22402"/>
                </a:lnTo>
                <a:lnTo>
                  <a:pt x="17417" y="22222"/>
                </a:lnTo>
                <a:lnTo>
                  <a:pt x="17477" y="22162"/>
                </a:lnTo>
                <a:lnTo>
                  <a:pt x="17537" y="22042"/>
                </a:lnTo>
                <a:lnTo>
                  <a:pt x="17657" y="21982"/>
                </a:lnTo>
                <a:close/>
                <a:moveTo>
                  <a:pt x="16336" y="22102"/>
                </a:moveTo>
                <a:lnTo>
                  <a:pt x="16396" y="22222"/>
                </a:lnTo>
                <a:lnTo>
                  <a:pt x="16396" y="22342"/>
                </a:lnTo>
                <a:lnTo>
                  <a:pt x="16276" y="22402"/>
                </a:lnTo>
                <a:lnTo>
                  <a:pt x="14294" y="22943"/>
                </a:lnTo>
                <a:lnTo>
                  <a:pt x="13273" y="23183"/>
                </a:lnTo>
                <a:lnTo>
                  <a:pt x="12312" y="23483"/>
                </a:lnTo>
                <a:lnTo>
                  <a:pt x="11351" y="23903"/>
                </a:lnTo>
                <a:lnTo>
                  <a:pt x="10390" y="24324"/>
                </a:lnTo>
                <a:lnTo>
                  <a:pt x="9490" y="24864"/>
                </a:lnTo>
                <a:lnTo>
                  <a:pt x="8649" y="25465"/>
                </a:lnTo>
                <a:lnTo>
                  <a:pt x="8649" y="25405"/>
                </a:lnTo>
                <a:lnTo>
                  <a:pt x="9009" y="25044"/>
                </a:lnTo>
                <a:lnTo>
                  <a:pt x="9429" y="24624"/>
                </a:lnTo>
                <a:lnTo>
                  <a:pt x="9790" y="24324"/>
                </a:lnTo>
                <a:lnTo>
                  <a:pt x="10210" y="24024"/>
                </a:lnTo>
                <a:lnTo>
                  <a:pt x="11111" y="23483"/>
                </a:lnTo>
                <a:lnTo>
                  <a:pt x="12072" y="23123"/>
                </a:lnTo>
                <a:lnTo>
                  <a:pt x="13093" y="22762"/>
                </a:lnTo>
                <a:lnTo>
                  <a:pt x="14114" y="22522"/>
                </a:lnTo>
                <a:lnTo>
                  <a:pt x="16216" y="22102"/>
                </a:lnTo>
                <a:close/>
                <a:moveTo>
                  <a:pt x="14654" y="1"/>
                </a:moveTo>
                <a:lnTo>
                  <a:pt x="14534" y="121"/>
                </a:lnTo>
                <a:lnTo>
                  <a:pt x="14414" y="241"/>
                </a:lnTo>
                <a:lnTo>
                  <a:pt x="14414" y="301"/>
                </a:lnTo>
                <a:lnTo>
                  <a:pt x="14234" y="481"/>
                </a:lnTo>
                <a:lnTo>
                  <a:pt x="14114" y="662"/>
                </a:lnTo>
                <a:lnTo>
                  <a:pt x="13994" y="1202"/>
                </a:lnTo>
                <a:lnTo>
                  <a:pt x="13693" y="2103"/>
                </a:lnTo>
                <a:lnTo>
                  <a:pt x="13513" y="2583"/>
                </a:lnTo>
                <a:lnTo>
                  <a:pt x="13273" y="3004"/>
                </a:lnTo>
                <a:lnTo>
                  <a:pt x="12973" y="3424"/>
                </a:lnTo>
                <a:lnTo>
                  <a:pt x="12673" y="3845"/>
                </a:lnTo>
                <a:lnTo>
                  <a:pt x="12312" y="4205"/>
                </a:lnTo>
                <a:lnTo>
                  <a:pt x="11892" y="4505"/>
                </a:lnTo>
                <a:lnTo>
                  <a:pt x="11531" y="4745"/>
                </a:lnTo>
                <a:lnTo>
                  <a:pt x="11051" y="4986"/>
                </a:lnTo>
                <a:lnTo>
                  <a:pt x="10571" y="5166"/>
                </a:lnTo>
                <a:lnTo>
                  <a:pt x="10090" y="5346"/>
                </a:lnTo>
                <a:lnTo>
                  <a:pt x="9910" y="5466"/>
                </a:lnTo>
                <a:lnTo>
                  <a:pt x="9730" y="5586"/>
                </a:lnTo>
                <a:lnTo>
                  <a:pt x="9610" y="5766"/>
                </a:lnTo>
                <a:lnTo>
                  <a:pt x="9610" y="6007"/>
                </a:lnTo>
                <a:lnTo>
                  <a:pt x="9610" y="6247"/>
                </a:lnTo>
                <a:lnTo>
                  <a:pt x="9670" y="6427"/>
                </a:lnTo>
                <a:lnTo>
                  <a:pt x="9850" y="6547"/>
                </a:lnTo>
                <a:lnTo>
                  <a:pt x="10030" y="6667"/>
                </a:lnTo>
                <a:lnTo>
                  <a:pt x="10450" y="6787"/>
                </a:lnTo>
                <a:lnTo>
                  <a:pt x="10811" y="7028"/>
                </a:lnTo>
                <a:lnTo>
                  <a:pt x="11111" y="7268"/>
                </a:lnTo>
                <a:lnTo>
                  <a:pt x="11351" y="7568"/>
                </a:lnTo>
                <a:lnTo>
                  <a:pt x="11592" y="7868"/>
                </a:lnTo>
                <a:lnTo>
                  <a:pt x="11712" y="8229"/>
                </a:lnTo>
                <a:lnTo>
                  <a:pt x="11772" y="8589"/>
                </a:lnTo>
                <a:lnTo>
                  <a:pt x="11832" y="8949"/>
                </a:lnTo>
                <a:lnTo>
                  <a:pt x="11772" y="9310"/>
                </a:lnTo>
                <a:lnTo>
                  <a:pt x="11652" y="9670"/>
                </a:lnTo>
                <a:lnTo>
                  <a:pt x="11531" y="9970"/>
                </a:lnTo>
                <a:lnTo>
                  <a:pt x="11291" y="10271"/>
                </a:lnTo>
                <a:lnTo>
                  <a:pt x="11051" y="10511"/>
                </a:lnTo>
                <a:lnTo>
                  <a:pt x="10691" y="10751"/>
                </a:lnTo>
                <a:lnTo>
                  <a:pt x="10330" y="10871"/>
                </a:lnTo>
                <a:lnTo>
                  <a:pt x="9850" y="10991"/>
                </a:lnTo>
                <a:lnTo>
                  <a:pt x="9670" y="10991"/>
                </a:lnTo>
                <a:lnTo>
                  <a:pt x="9429" y="11111"/>
                </a:lnTo>
                <a:lnTo>
                  <a:pt x="9249" y="11292"/>
                </a:lnTo>
                <a:lnTo>
                  <a:pt x="9189" y="11592"/>
                </a:lnTo>
                <a:lnTo>
                  <a:pt x="9189" y="11832"/>
                </a:lnTo>
                <a:lnTo>
                  <a:pt x="9249" y="12132"/>
                </a:lnTo>
                <a:lnTo>
                  <a:pt x="9429" y="12313"/>
                </a:lnTo>
                <a:lnTo>
                  <a:pt x="9610" y="12493"/>
                </a:lnTo>
                <a:lnTo>
                  <a:pt x="10150" y="12493"/>
                </a:lnTo>
                <a:lnTo>
                  <a:pt x="10510" y="12433"/>
                </a:lnTo>
                <a:lnTo>
                  <a:pt x="10871" y="12493"/>
                </a:lnTo>
                <a:lnTo>
                  <a:pt x="11231" y="12553"/>
                </a:lnTo>
                <a:lnTo>
                  <a:pt x="11531" y="12733"/>
                </a:lnTo>
                <a:lnTo>
                  <a:pt x="11772" y="12913"/>
                </a:lnTo>
                <a:lnTo>
                  <a:pt x="11952" y="13153"/>
                </a:lnTo>
                <a:lnTo>
                  <a:pt x="12132" y="13454"/>
                </a:lnTo>
                <a:lnTo>
                  <a:pt x="12252" y="13754"/>
                </a:lnTo>
                <a:lnTo>
                  <a:pt x="12312" y="14054"/>
                </a:lnTo>
                <a:lnTo>
                  <a:pt x="12372" y="14354"/>
                </a:lnTo>
                <a:lnTo>
                  <a:pt x="12312" y="14655"/>
                </a:lnTo>
                <a:lnTo>
                  <a:pt x="12252" y="15015"/>
                </a:lnTo>
                <a:lnTo>
                  <a:pt x="12132" y="15315"/>
                </a:lnTo>
                <a:lnTo>
                  <a:pt x="11892" y="15556"/>
                </a:lnTo>
                <a:lnTo>
                  <a:pt x="11652" y="15796"/>
                </a:lnTo>
                <a:lnTo>
                  <a:pt x="11351" y="16036"/>
                </a:lnTo>
                <a:lnTo>
                  <a:pt x="11111" y="16216"/>
                </a:lnTo>
                <a:lnTo>
                  <a:pt x="10991" y="16516"/>
                </a:lnTo>
                <a:lnTo>
                  <a:pt x="10991" y="16757"/>
                </a:lnTo>
                <a:lnTo>
                  <a:pt x="11051" y="17057"/>
                </a:lnTo>
                <a:lnTo>
                  <a:pt x="11171" y="17297"/>
                </a:lnTo>
                <a:lnTo>
                  <a:pt x="11411" y="17417"/>
                </a:lnTo>
                <a:lnTo>
                  <a:pt x="11652" y="17537"/>
                </a:lnTo>
                <a:lnTo>
                  <a:pt x="11952" y="17477"/>
                </a:lnTo>
                <a:lnTo>
                  <a:pt x="12492" y="17357"/>
                </a:lnTo>
                <a:lnTo>
                  <a:pt x="13033" y="17297"/>
                </a:lnTo>
                <a:lnTo>
                  <a:pt x="13573" y="17237"/>
                </a:lnTo>
                <a:lnTo>
                  <a:pt x="14114" y="17297"/>
                </a:lnTo>
                <a:lnTo>
                  <a:pt x="14654" y="17357"/>
                </a:lnTo>
                <a:lnTo>
                  <a:pt x="15135" y="17537"/>
                </a:lnTo>
                <a:lnTo>
                  <a:pt x="15615" y="17778"/>
                </a:lnTo>
                <a:lnTo>
                  <a:pt x="16096" y="18078"/>
                </a:lnTo>
                <a:lnTo>
                  <a:pt x="16576" y="18558"/>
                </a:lnTo>
                <a:lnTo>
                  <a:pt x="16997" y="19039"/>
                </a:lnTo>
                <a:lnTo>
                  <a:pt x="16096" y="19639"/>
                </a:lnTo>
                <a:lnTo>
                  <a:pt x="15555" y="19940"/>
                </a:lnTo>
                <a:lnTo>
                  <a:pt x="15015" y="20120"/>
                </a:lnTo>
                <a:lnTo>
                  <a:pt x="14594" y="20240"/>
                </a:lnTo>
                <a:lnTo>
                  <a:pt x="14174" y="20240"/>
                </a:lnTo>
                <a:lnTo>
                  <a:pt x="13814" y="20300"/>
                </a:lnTo>
                <a:lnTo>
                  <a:pt x="13393" y="20240"/>
                </a:lnTo>
                <a:lnTo>
                  <a:pt x="12973" y="20180"/>
                </a:lnTo>
                <a:lnTo>
                  <a:pt x="12552" y="20060"/>
                </a:lnTo>
                <a:lnTo>
                  <a:pt x="12192" y="19940"/>
                </a:lnTo>
                <a:lnTo>
                  <a:pt x="11832" y="19760"/>
                </a:lnTo>
                <a:lnTo>
                  <a:pt x="11652" y="19699"/>
                </a:lnTo>
                <a:lnTo>
                  <a:pt x="11471" y="19760"/>
                </a:lnTo>
                <a:lnTo>
                  <a:pt x="11351" y="19880"/>
                </a:lnTo>
                <a:lnTo>
                  <a:pt x="11291" y="20060"/>
                </a:lnTo>
                <a:lnTo>
                  <a:pt x="11231" y="20480"/>
                </a:lnTo>
                <a:lnTo>
                  <a:pt x="11051" y="20901"/>
                </a:lnTo>
                <a:lnTo>
                  <a:pt x="10871" y="21261"/>
                </a:lnTo>
                <a:lnTo>
                  <a:pt x="10631" y="21561"/>
                </a:lnTo>
                <a:lnTo>
                  <a:pt x="10330" y="21801"/>
                </a:lnTo>
                <a:lnTo>
                  <a:pt x="10030" y="22042"/>
                </a:lnTo>
                <a:lnTo>
                  <a:pt x="9730" y="22222"/>
                </a:lnTo>
                <a:lnTo>
                  <a:pt x="9369" y="22342"/>
                </a:lnTo>
                <a:lnTo>
                  <a:pt x="8949" y="22402"/>
                </a:lnTo>
                <a:lnTo>
                  <a:pt x="8589" y="22462"/>
                </a:lnTo>
                <a:lnTo>
                  <a:pt x="8228" y="22402"/>
                </a:lnTo>
                <a:lnTo>
                  <a:pt x="7808" y="22342"/>
                </a:lnTo>
                <a:lnTo>
                  <a:pt x="7448" y="22222"/>
                </a:lnTo>
                <a:lnTo>
                  <a:pt x="7087" y="22042"/>
                </a:lnTo>
                <a:lnTo>
                  <a:pt x="6727" y="21801"/>
                </a:lnTo>
                <a:lnTo>
                  <a:pt x="6427" y="21501"/>
                </a:lnTo>
                <a:lnTo>
                  <a:pt x="6307" y="21381"/>
                </a:lnTo>
                <a:lnTo>
                  <a:pt x="6006" y="21381"/>
                </a:lnTo>
                <a:lnTo>
                  <a:pt x="5826" y="21441"/>
                </a:lnTo>
                <a:lnTo>
                  <a:pt x="5706" y="21501"/>
                </a:lnTo>
                <a:lnTo>
                  <a:pt x="5646" y="21681"/>
                </a:lnTo>
                <a:lnTo>
                  <a:pt x="5586" y="21801"/>
                </a:lnTo>
                <a:lnTo>
                  <a:pt x="5586" y="21982"/>
                </a:lnTo>
                <a:lnTo>
                  <a:pt x="5706" y="22522"/>
                </a:lnTo>
                <a:lnTo>
                  <a:pt x="5706" y="23063"/>
                </a:lnTo>
                <a:lnTo>
                  <a:pt x="5706" y="23603"/>
                </a:lnTo>
                <a:lnTo>
                  <a:pt x="5586" y="24144"/>
                </a:lnTo>
                <a:lnTo>
                  <a:pt x="5406" y="24684"/>
                </a:lnTo>
                <a:lnTo>
                  <a:pt x="5165" y="25165"/>
                </a:lnTo>
                <a:lnTo>
                  <a:pt x="4865" y="25585"/>
                </a:lnTo>
                <a:lnTo>
                  <a:pt x="4505" y="26005"/>
                </a:lnTo>
                <a:lnTo>
                  <a:pt x="4205" y="26246"/>
                </a:lnTo>
                <a:lnTo>
                  <a:pt x="3904" y="26486"/>
                </a:lnTo>
                <a:lnTo>
                  <a:pt x="3604" y="26606"/>
                </a:lnTo>
                <a:lnTo>
                  <a:pt x="3244" y="26786"/>
                </a:lnTo>
                <a:lnTo>
                  <a:pt x="2643" y="26906"/>
                </a:lnTo>
                <a:lnTo>
                  <a:pt x="1982" y="27026"/>
                </a:lnTo>
                <a:lnTo>
                  <a:pt x="1622" y="26966"/>
                </a:lnTo>
                <a:lnTo>
                  <a:pt x="1202" y="26906"/>
                </a:lnTo>
                <a:lnTo>
                  <a:pt x="841" y="26966"/>
                </a:lnTo>
                <a:lnTo>
                  <a:pt x="481" y="27086"/>
                </a:lnTo>
                <a:lnTo>
                  <a:pt x="301" y="27146"/>
                </a:lnTo>
                <a:lnTo>
                  <a:pt x="181" y="27267"/>
                </a:lnTo>
                <a:lnTo>
                  <a:pt x="61" y="27387"/>
                </a:lnTo>
                <a:lnTo>
                  <a:pt x="1" y="27567"/>
                </a:lnTo>
                <a:lnTo>
                  <a:pt x="61" y="27747"/>
                </a:lnTo>
                <a:lnTo>
                  <a:pt x="241" y="27867"/>
                </a:lnTo>
                <a:lnTo>
                  <a:pt x="601" y="27927"/>
                </a:lnTo>
                <a:lnTo>
                  <a:pt x="961" y="28047"/>
                </a:lnTo>
                <a:lnTo>
                  <a:pt x="1322" y="28107"/>
                </a:lnTo>
                <a:lnTo>
                  <a:pt x="1742" y="28167"/>
                </a:lnTo>
                <a:lnTo>
                  <a:pt x="2103" y="28167"/>
                </a:lnTo>
                <a:lnTo>
                  <a:pt x="2463" y="28227"/>
                </a:lnTo>
                <a:lnTo>
                  <a:pt x="2763" y="28348"/>
                </a:lnTo>
                <a:lnTo>
                  <a:pt x="3364" y="28708"/>
                </a:lnTo>
                <a:lnTo>
                  <a:pt x="3904" y="29128"/>
                </a:lnTo>
                <a:lnTo>
                  <a:pt x="4325" y="29609"/>
                </a:lnTo>
                <a:lnTo>
                  <a:pt x="4685" y="30209"/>
                </a:lnTo>
                <a:lnTo>
                  <a:pt x="4805" y="30329"/>
                </a:lnTo>
                <a:lnTo>
                  <a:pt x="4925" y="30450"/>
                </a:lnTo>
                <a:lnTo>
                  <a:pt x="5346" y="30450"/>
                </a:lnTo>
                <a:lnTo>
                  <a:pt x="5466" y="30329"/>
                </a:lnTo>
                <a:lnTo>
                  <a:pt x="5586" y="30209"/>
                </a:lnTo>
                <a:lnTo>
                  <a:pt x="5646" y="30089"/>
                </a:lnTo>
                <a:lnTo>
                  <a:pt x="5826" y="29729"/>
                </a:lnTo>
                <a:lnTo>
                  <a:pt x="6006" y="29369"/>
                </a:lnTo>
                <a:lnTo>
                  <a:pt x="6246" y="29068"/>
                </a:lnTo>
                <a:lnTo>
                  <a:pt x="6547" y="28888"/>
                </a:lnTo>
                <a:lnTo>
                  <a:pt x="6847" y="28708"/>
                </a:lnTo>
                <a:lnTo>
                  <a:pt x="7147" y="28528"/>
                </a:lnTo>
                <a:lnTo>
                  <a:pt x="7508" y="28468"/>
                </a:lnTo>
                <a:lnTo>
                  <a:pt x="8168" y="28468"/>
                </a:lnTo>
                <a:lnTo>
                  <a:pt x="8529" y="28528"/>
                </a:lnTo>
                <a:lnTo>
                  <a:pt x="8829" y="28648"/>
                </a:lnTo>
                <a:lnTo>
                  <a:pt x="9129" y="28828"/>
                </a:lnTo>
                <a:lnTo>
                  <a:pt x="9429" y="29068"/>
                </a:lnTo>
                <a:lnTo>
                  <a:pt x="9670" y="29369"/>
                </a:lnTo>
                <a:lnTo>
                  <a:pt x="9910" y="29669"/>
                </a:lnTo>
                <a:lnTo>
                  <a:pt x="10090" y="30029"/>
                </a:lnTo>
                <a:lnTo>
                  <a:pt x="10150" y="30209"/>
                </a:lnTo>
                <a:lnTo>
                  <a:pt x="10270" y="30329"/>
                </a:lnTo>
                <a:lnTo>
                  <a:pt x="10450" y="30390"/>
                </a:lnTo>
                <a:lnTo>
                  <a:pt x="10631" y="30390"/>
                </a:lnTo>
                <a:lnTo>
                  <a:pt x="10811" y="30329"/>
                </a:lnTo>
                <a:lnTo>
                  <a:pt x="10931" y="30269"/>
                </a:lnTo>
                <a:lnTo>
                  <a:pt x="11051" y="30089"/>
                </a:lnTo>
                <a:lnTo>
                  <a:pt x="11051" y="29909"/>
                </a:lnTo>
                <a:lnTo>
                  <a:pt x="10991" y="29248"/>
                </a:lnTo>
                <a:lnTo>
                  <a:pt x="10931" y="28588"/>
                </a:lnTo>
                <a:lnTo>
                  <a:pt x="11051" y="27927"/>
                </a:lnTo>
                <a:lnTo>
                  <a:pt x="11111" y="27627"/>
                </a:lnTo>
                <a:lnTo>
                  <a:pt x="11231" y="27327"/>
                </a:lnTo>
                <a:lnTo>
                  <a:pt x="11411" y="27026"/>
                </a:lnTo>
                <a:lnTo>
                  <a:pt x="11652" y="26726"/>
                </a:lnTo>
                <a:lnTo>
                  <a:pt x="11952" y="26486"/>
                </a:lnTo>
                <a:lnTo>
                  <a:pt x="12252" y="26366"/>
                </a:lnTo>
                <a:lnTo>
                  <a:pt x="12552" y="26306"/>
                </a:lnTo>
                <a:lnTo>
                  <a:pt x="12913" y="26306"/>
                </a:lnTo>
                <a:lnTo>
                  <a:pt x="13213" y="26486"/>
                </a:lnTo>
                <a:lnTo>
                  <a:pt x="13513" y="26786"/>
                </a:lnTo>
                <a:lnTo>
                  <a:pt x="13633" y="26906"/>
                </a:lnTo>
                <a:lnTo>
                  <a:pt x="13754" y="26966"/>
                </a:lnTo>
                <a:lnTo>
                  <a:pt x="13994" y="26966"/>
                </a:lnTo>
                <a:lnTo>
                  <a:pt x="14114" y="26906"/>
                </a:lnTo>
                <a:lnTo>
                  <a:pt x="14174" y="26786"/>
                </a:lnTo>
                <a:lnTo>
                  <a:pt x="14234" y="26666"/>
                </a:lnTo>
                <a:lnTo>
                  <a:pt x="14234" y="26486"/>
                </a:lnTo>
                <a:lnTo>
                  <a:pt x="14174" y="26065"/>
                </a:lnTo>
                <a:lnTo>
                  <a:pt x="14234" y="25645"/>
                </a:lnTo>
                <a:lnTo>
                  <a:pt x="14294" y="25225"/>
                </a:lnTo>
                <a:lnTo>
                  <a:pt x="14414" y="24864"/>
                </a:lnTo>
                <a:lnTo>
                  <a:pt x="14594" y="24504"/>
                </a:lnTo>
                <a:lnTo>
                  <a:pt x="14835" y="24144"/>
                </a:lnTo>
                <a:lnTo>
                  <a:pt x="15135" y="23843"/>
                </a:lnTo>
                <a:lnTo>
                  <a:pt x="15435" y="23603"/>
                </a:lnTo>
                <a:lnTo>
                  <a:pt x="15495" y="23843"/>
                </a:lnTo>
                <a:lnTo>
                  <a:pt x="15675" y="24264"/>
                </a:lnTo>
                <a:lnTo>
                  <a:pt x="15976" y="24684"/>
                </a:lnTo>
                <a:lnTo>
                  <a:pt x="16276" y="24864"/>
                </a:lnTo>
                <a:lnTo>
                  <a:pt x="16576" y="25044"/>
                </a:lnTo>
                <a:lnTo>
                  <a:pt x="16937" y="25165"/>
                </a:lnTo>
                <a:lnTo>
                  <a:pt x="17297" y="25225"/>
                </a:lnTo>
                <a:lnTo>
                  <a:pt x="17717" y="25165"/>
                </a:lnTo>
                <a:lnTo>
                  <a:pt x="18018" y="25044"/>
                </a:lnTo>
                <a:lnTo>
                  <a:pt x="18378" y="24924"/>
                </a:lnTo>
                <a:lnTo>
                  <a:pt x="18618" y="24684"/>
                </a:lnTo>
                <a:lnTo>
                  <a:pt x="18858" y="24384"/>
                </a:lnTo>
                <a:lnTo>
                  <a:pt x="19039" y="24024"/>
                </a:lnTo>
                <a:lnTo>
                  <a:pt x="19159" y="23723"/>
                </a:lnTo>
                <a:lnTo>
                  <a:pt x="19219" y="23303"/>
                </a:lnTo>
                <a:lnTo>
                  <a:pt x="19579" y="23483"/>
                </a:lnTo>
                <a:lnTo>
                  <a:pt x="19999" y="23603"/>
                </a:lnTo>
                <a:lnTo>
                  <a:pt x="20360" y="23663"/>
                </a:lnTo>
                <a:lnTo>
                  <a:pt x="20720" y="23723"/>
                </a:lnTo>
                <a:lnTo>
                  <a:pt x="21080" y="23663"/>
                </a:lnTo>
                <a:lnTo>
                  <a:pt x="21441" y="23603"/>
                </a:lnTo>
                <a:lnTo>
                  <a:pt x="21741" y="23423"/>
                </a:lnTo>
                <a:lnTo>
                  <a:pt x="22101" y="23303"/>
                </a:lnTo>
                <a:lnTo>
                  <a:pt x="22402" y="23063"/>
                </a:lnTo>
                <a:lnTo>
                  <a:pt x="22642" y="22822"/>
                </a:lnTo>
                <a:lnTo>
                  <a:pt x="22882" y="22582"/>
                </a:lnTo>
                <a:lnTo>
                  <a:pt x="23062" y="22222"/>
                </a:lnTo>
                <a:lnTo>
                  <a:pt x="23243" y="21922"/>
                </a:lnTo>
                <a:lnTo>
                  <a:pt x="23303" y="21561"/>
                </a:lnTo>
                <a:lnTo>
                  <a:pt x="23363" y="21201"/>
                </a:lnTo>
                <a:lnTo>
                  <a:pt x="23363" y="20841"/>
                </a:lnTo>
                <a:lnTo>
                  <a:pt x="23303" y="20480"/>
                </a:lnTo>
                <a:lnTo>
                  <a:pt x="23243" y="20180"/>
                </a:lnTo>
                <a:lnTo>
                  <a:pt x="23062" y="19760"/>
                </a:lnTo>
                <a:lnTo>
                  <a:pt x="22822" y="19399"/>
                </a:lnTo>
                <a:lnTo>
                  <a:pt x="22582" y="19099"/>
                </a:lnTo>
                <a:lnTo>
                  <a:pt x="22222" y="18799"/>
                </a:lnTo>
                <a:lnTo>
                  <a:pt x="21801" y="18498"/>
                </a:lnTo>
                <a:lnTo>
                  <a:pt x="21501" y="18378"/>
                </a:lnTo>
                <a:lnTo>
                  <a:pt x="21201" y="18258"/>
                </a:lnTo>
                <a:lnTo>
                  <a:pt x="20900" y="18198"/>
                </a:lnTo>
                <a:lnTo>
                  <a:pt x="20240" y="18198"/>
                </a:lnTo>
                <a:lnTo>
                  <a:pt x="19879" y="18258"/>
                </a:lnTo>
                <a:lnTo>
                  <a:pt x="19579" y="18378"/>
                </a:lnTo>
                <a:lnTo>
                  <a:pt x="19279" y="18558"/>
                </a:lnTo>
                <a:lnTo>
                  <a:pt x="19219" y="18018"/>
                </a:lnTo>
                <a:lnTo>
                  <a:pt x="19099" y="17537"/>
                </a:lnTo>
                <a:lnTo>
                  <a:pt x="18918" y="17057"/>
                </a:lnTo>
                <a:lnTo>
                  <a:pt x="18858" y="16516"/>
                </a:lnTo>
                <a:lnTo>
                  <a:pt x="18918" y="15796"/>
                </a:lnTo>
                <a:lnTo>
                  <a:pt x="19099" y="15135"/>
                </a:lnTo>
                <a:lnTo>
                  <a:pt x="19399" y="14535"/>
                </a:lnTo>
                <a:lnTo>
                  <a:pt x="19819" y="13994"/>
                </a:lnTo>
                <a:lnTo>
                  <a:pt x="19939" y="13814"/>
                </a:lnTo>
                <a:lnTo>
                  <a:pt x="19999" y="13574"/>
                </a:lnTo>
                <a:lnTo>
                  <a:pt x="19939" y="13394"/>
                </a:lnTo>
                <a:lnTo>
                  <a:pt x="19819" y="13213"/>
                </a:lnTo>
                <a:lnTo>
                  <a:pt x="19159" y="12613"/>
                </a:lnTo>
                <a:lnTo>
                  <a:pt x="18558" y="11892"/>
                </a:lnTo>
                <a:lnTo>
                  <a:pt x="18318" y="11532"/>
                </a:lnTo>
                <a:lnTo>
                  <a:pt x="18078" y="11111"/>
                </a:lnTo>
                <a:lnTo>
                  <a:pt x="17958" y="10691"/>
                </a:lnTo>
                <a:lnTo>
                  <a:pt x="17837" y="10271"/>
                </a:lnTo>
                <a:lnTo>
                  <a:pt x="17777" y="9790"/>
                </a:lnTo>
                <a:lnTo>
                  <a:pt x="17837" y="9430"/>
                </a:lnTo>
                <a:lnTo>
                  <a:pt x="17958" y="9009"/>
                </a:lnTo>
                <a:lnTo>
                  <a:pt x="18138" y="8709"/>
                </a:lnTo>
                <a:lnTo>
                  <a:pt x="18378" y="8409"/>
                </a:lnTo>
                <a:lnTo>
                  <a:pt x="18678" y="8109"/>
                </a:lnTo>
                <a:lnTo>
                  <a:pt x="19039" y="7928"/>
                </a:lnTo>
                <a:lnTo>
                  <a:pt x="19459" y="7808"/>
                </a:lnTo>
                <a:lnTo>
                  <a:pt x="19579" y="7748"/>
                </a:lnTo>
                <a:lnTo>
                  <a:pt x="19699" y="7628"/>
                </a:lnTo>
                <a:lnTo>
                  <a:pt x="19759" y="7508"/>
                </a:lnTo>
                <a:lnTo>
                  <a:pt x="19759" y="7388"/>
                </a:lnTo>
                <a:lnTo>
                  <a:pt x="19759" y="7208"/>
                </a:lnTo>
                <a:lnTo>
                  <a:pt x="19699" y="7088"/>
                </a:lnTo>
                <a:lnTo>
                  <a:pt x="19639" y="7028"/>
                </a:lnTo>
                <a:lnTo>
                  <a:pt x="19459" y="6967"/>
                </a:lnTo>
                <a:lnTo>
                  <a:pt x="18978" y="6847"/>
                </a:lnTo>
                <a:lnTo>
                  <a:pt x="18438" y="6667"/>
                </a:lnTo>
                <a:lnTo>
                  <a:pt x="17958" y="6427"/>
                </a:lnTo>
                <a:lnTo>
                  <a:pt x="17537" y="6187"/>
                </a:lnTo>
                <a:lnTo>
                  <a:pt x="17057" y="5826"/>
                </a:lnTo>
                <a:lnTo>
                  <a:pt x="16696" y="5466"/>
                </a:lnTo>
                <a:lnTo>
                  <a:pt x="16336" y="5106"/>
                </a:lnTo>
                <a:lnTo>
                  <a:pt x="16036" y="4685"/>
                </a:lnTo>
                <a:lnTo>
                  <a:pt x="15735" y="4205"/>
                </a:lnTo>
                <a:lnTo>
                  <a:pt x="15555" y="3664"/>
                </a:lnTo>
                <a:lnTo>
                  <a:pt x="15435" y="3184"/>
                </a:lnTo>
                <a:lnTo>
                  <a:pt x="15315" y="2643"/>
                </a:lnTo>
                <a:lnTo>
                  <a:pt x="15315" y="1622"/>
                </a:lnTo>
                <a:lnTo>
                  <a:pt x="15375" y="481"/>
                </a:lnTo>
                <a:lnTo>
                  <a:pt x="15315" y="361"/>
                </a:lnTo>
                <a:lnTo>
                  <a:pt x="15255" y="181"/>
                </a:lnTo>
                <a:lnTo>
                  <a:pt x="15135" y="61"/>
                </a:lnTo>
                <a:lnTo>
                  <a:pt x="1495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3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33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33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93" name="Google Shape;293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4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4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297" name="Google Shape;29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0" name="Google Shape;300;p35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/>
          <p:nvPr/>
        </p:nvSpPr>
        <p:spPr>
          <a:xfrm>
            <a:off x="1" y="1985963"/>
            <a:ext cx="3571800" cy="3157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4" name="Google Shape;314;p38"/>
          <p:cNvSpPr/>
          <p:nvPr/>
        </p:nvSpPr>
        <p:spPr>
          <a:xfrm>
            <a:off x="-2380" y="-694"/>
            <a:ext cx="9144762" cy="5147456"/>
          </a:xfrm>
          <a:custGeom>
            <a:avLst/>
            <a:gdLst/>
            <a:ahLst/>
            <a:cxnLst/>
            <a:rect l="l" t="t" r="r" b="b"/>
            <a:pathLst>
              <a:path w="3352800" h="2002901" extrusionOk="0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5" name="Google Shape;315;p38"/>
          <p:cNvSpPr txBox="1">
            <a:spLocks noGrp="1"/>
          </p:cNvSpPr>
          <p:nvPr>
            <p:ph type="ctrTitle"/>
          </p:nvPr>
        </p:nvSpPr>
        <p:spPr>
          <a:xfrm rot="-2459922">
            <a:off x="817294" y="1297870"/>
            <a:ext cx="5648419" cy="90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685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8"/>
          <p:cNvSpPr txBox="1">
            <a:spLocks noGrp="1"/>
          </p:cNvSpPr>
          <p:nvPr>
            <p:ph type="subTitle" idx="1"/>
          </p:nvPr>
        </p:nvSpPr>
        <p:spPr>
          <a:xfrm rot="-2460010">
            <a:off x="1212266" y="1853182"/>
            <a:ext cx="6511130" cy="246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0" rIns="68575" bIns="34275" anchor="t" anchorCtr="0">
            <a:noAutofit/>
          </a:bodyPr>
          <a:lstStyle>
            <a:lvl1pPr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2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7" name="Google Shape;317;p38"/>
          <p:cNvSpPr txBox="1">
            <a:spLocks noGrp="1"/>
          </p:cNvSpPr>
          <p:nvPr>
            <p:ph type="dt" idx="10"/>
          </p:nvPr>
        </p:nvSpPr>
        <p:spPr>
          <a:xfrm rot="-2459877">
            <a:off x="201203" y="4402878"/>
            <a:ext cx="2176266" cy="15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38"/>
          <p:cNvSpPr txBox="1">
            <a:spLocks noGrp="1"/>
          </p:cNvSpPr>
          <p:nvPr>
            <p:ph type="ftr" idx="11"/>
          </p:nvPr>
        </p:nvSpPr>
        <p:spPr>
          <a:xfrm>
            <a:off x="3517514" y="4713841"/>
            <a:ext cx="47244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38"/>
          <p:cNvSpPr>
            <a:spLocks noGrp="1"/>
          </p:cNvSpPr>
          <p:nvPr>
            <p:ph type="sldNum" idx="12"/>
          </p:nvPr>
        </p:nvSpPr>
        <p:spPr>
          <a:xfrm>
            <a:off x="8401038" y="4628116"/>
            <a:ext cx="502800" cy="3771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0" tIns="6850" rIns="6850" bIns="685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9"/>
          <p:cNvSpPr txBox="1">
            <a:spLocks noGrp="1"/>
          </p:cNvSpPr>
          <p:nvPr>
            <p:ph type="dt" idx="10"/>
          </p:nvPr>
        </p:nvSpPr>
        <p:spPr>
          <a:xfrm rot="-2459877">
            <a:off x="201203" y="4402878"/>
            <a:ext cx="2176266" cy="15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39"/>
          <p:cNvSpPr txBox="1">
            <a:spLocks noGrp="1"/>
          </p:cNvSpPr>
          <p:nvPr>
            <p:ph type="ftr" idx="11"/>
          </p:nvPr>
        </p:nvSpPr>
        <p:spPr>
          <a:xfrm>
            <a:off x="3517514" y="4713841"/>
            <a:ext cx="47244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39"/>
          <p:cNvSpPr>
            <a:spLocks noGrp="1"/>
          </p:cNvSpPr>
          <p:nvPr>
            <p:ph type="sldNum" idx="12"/>
          </p:nvPr>
        </p:nvSpPr>
        <p:spPr>
          <a:xfrm>
            <a:off x="8401038" y="4628116"/>
            <a:ext cx="502800" cy="3771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0" tIns="6850" rIns="6850" bIns="685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"/>
          <p:cNvSpPr/>
          <p:nvPr/>
        </p:nvSpPr>
        <p:spPr>
          <a:xfrm>
            <a:off x="-2380" y="-694"/>
            <a:ext cx="9144762" cy="5147456"/>
          </a:xfrm>
          <a:custGeom>
            <a:avLst/>
            <a:gdLst/>
            <a:ahLst/>
            <a:cxnLst/>
            <a:rect l="l" t="t" r="r" b="b"/>
            <a:pathLst>
              <a:path w="3352800" h="2002901" extrusionOk="0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6" name="Google Shape;326;p40"/>
          <p:cNvSpPr/>
          <p:nvPr/>
        </p:nvSpPr>
        <p:spPr>
          <a:xfrm>
            <a:off x="1" y="1985963"/>
            <a:ext cx="3571800" cy="315750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7" name="Google Shape;327;p40"/>
          <p:cNvSpPr txBox="1">
            <a:spLocks noGrp="1"/>
          </p:cNvSpPr>
          <p:nvPr>
            <p:ph type="title"/>
          </p:nvPr>
        </p:nvSpPr>
        <p:spPr>
          <a:xfrm rot="-2460030">
            <a:off x="819463" y="1295022"/>
            <a:ext cx="5650959" cy="905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685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0"/>
          <p:cNvSpPr txBox="1">
            <a:spLocks noGrp="1"/>
          </p:cNvSpPr>
          <p:nvPr>
            <p:ph type="body" idx="1"/>
          </p:nvPr>
        </p:nvSpPr>
        <p:spPr>
          <a:xfrm rot="-2459994">
            <a:off x="1216147" y="1851161"/>
            <a:ext cx="6510707" cy="246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40"/>
          <p:cNvSpPr txBox="1">
            <a:spLocks noGrp="1"/>
          </p:cNvSpPr>
          <p:nvPr>
            <p:ph type="dt" idx="10"/>
          </p:nvPr>
        </p:nvSpPr>
        <p:spPr>
          <a:xfrm rot="-2459877">
            <a:off x="201203" y="4402878"/>
            <a:ext cx="2176266" cy="15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40"/>
          <p:cNvSpPr txBox="1">
            <a:spLocks noGrp="1"/>
          </p:cNvSpPr>
          <p:nvPr>
            <p:ph type="ftr" idx="11"/>
          </p:nvPr>
        </p:nvSpPr>
        <p:spPr>
          <a:xfrm>
            <a:off x="3517514" y="4713841"/>
            <a:ext cx="47244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0"/>
          <p:cNvSpPr>
            <a:spLocks noGrp="1"/>
          </p:cNvSpPr>
          <p:nvPr>
            <p:ph type="sldNum" idx="12"/>
          </p:nvPr>
        </p:nvSpPr>
        <p:spPr>
          <a:xfrm>
            <a:off x="8401038" y="4628116"/>
            <a:ext cx="502800" cy="3771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0" tIns="6850" rIns="6850" bIns="685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>
            <a:spLocks noGrp="1"/>
          </p:cNvSpPr>
          <p:nvPr>
            <p:ph type="title"/>
          </p:nvPr>
        </p:nvSpPr>
        <p:spPr>
          <a:xfrm>
            <a:off x="822960" y="274320"/>
            <a:ext cx="75207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1"/>
          <p:cNvSpPr txBox="1">
            <a:spLocks noGrp="1"/>
          </p:cNvSpPr>
          <p:nvPr>
            <p:ph type="body" idx="1"/>
          </p:nvPr>
        </p:nvSpPr>
        <p:spPr>
          <a:xfrm>
            <a:off x="822960" y="825472"/>
            <a:ext cx="7520700" cy="26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3pPr>
            <a:lvl4pPr marL="1828800" lvl="3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4pPr>
            <a:lvl5pPr marL="2286000" lvl="4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6pPr>
            <a:lvl7pPr marL="3200400" lvl="6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7pPr>
            <a:lvl8pPr marL="3657600" lvl="7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8pPr>
            <a:lvl9pPr marL="4114800" lvl="8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>
            <a:endParaRPr/>
          </a:p>
        </p:txBody>
      </p:sp>
      <p:sp>
        <p:nvSpPr>
          <p:cNvPr id="335" name="Google Shape;335;p41"/>
          <p:cNvSpPr txBox="1">
            <a:spLocks noGrp="1"/>
          </p:cNvSpPr>
          <p:nvPr>
            <p:ph type="dt" idx="10"/>
          </p:nvPr>
        </p:nvSpPr>
        <p:spPr>
          <a:xfrm rot="-2459877">
            <a:off x="201203" y="4402878"/>
            <a:ext cx="2176266" cy="15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41"/>
          <p:cNvSpPr txBox="1">
            <a:spLocks noGrp="1"/>
          </p:cNvSpPr>
          <p:nvPr>
            <p:ph type="ftr" idx="11"/>
          </p:nvPr>
        </p:nvSpPr>
        <p:spPr>
          <a:xfrm>
            <a:off x="3517514" y="4713841"/>
            <a:ext cx="47244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41"/>
          <p:cNvSpPr>
            <a:spLocks noGrp="1"/>
          </p:cNvSpPr>
          <p:nvPr>
            <p:ph type="sldNum" idx="12"/>
          </p:nvPr>
        </p:nvSpPr>
        <p:spPr>
          <a:xfrm>
            <a:off x="8401038" y="4628116"/>
            <a:ext cx="502800" cy="3771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0" tIns="6850" rIns="6850" bIns="685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2"/>
          <p:cNvSpPr txBox="1">
            <a:spLocks noGrp="1"/>
          </p:cNvSpPr>
          <p:nvPr>
            <p:ph type="body" idx="1"/>
          </p:nvPr>
        </p:nvSpPr>
        <p:spPr>
          <a:xfrm>
            <a:off x="822960" y="822960"/>
            <a:ext cx="3200400" cy="27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342900" algn="l" rtl="0">
              <a:spcBef>
                <a:spcPts val="2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23850" algn="l" rtl="0">
              <a:spcBef>
                <a:spcPts val="200"/>
              </a:spcBef>
              <a:spcAft>
                <a:spcPts val="0"/>
              </a:spcAft>
              <a:buSzPts val="1500"/>
              <a:buChar char="▪"/>
              <a:defRPr sz="1500"/>
            </a:lvl3pPr>
            <a:lvl4pPr marL="1828800" lvl="3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 sz="1400"/>
            </a:lvl6pPr>
            <a:lvl7pPr marL="3200400" lvl="6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 sz="1400"/>
            </a:lvl7pPr>
            <a:lvl8pPr marL="3657600" lvl="7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 sz="1400"/>
            </a:lvl8pPr>
            <a:lvl9pPr marL="4114800" lvl="8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 sz="1400"/>
            </a:lvl9pPr>
          </a:lstStyle>
          <a:p>
            <a:endParaRPr/>
          </a:p>
        </p:txBody>
      </p:sp>
      <p:sp>
        <p:nvSpPr>
          <p:cNvPr id="340" name="Google Shape;340;p42"/>
          <p:cNvSpPr txBox="1">
            <a:spLocks noGrp="1"/>
          </p:cNvSpPr>
          <p:nvPr>
            <p:ph type="body" idx="2"/>
          </p:nvPr>
        </p:nvSpPr>
        <p:spPr>
          <a:xfrm>
            <a:off x="4700016" y="822960"/>
            <a:ext cx="3200400" cy="27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342900" algn="l" rtl="0">
              <a:spcBef>
                <a:spcPts val="2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23850" algn="l" rtl="0">
              <a:spcBef>
                <a:spcPts val="200"/>
              </a:spcBef>
              <a:spcAft>
                <a:spcPts val="0"/>
              </a:spcAft>
              <a:buSzPts val="1500"/>
              <a:buChar char="▪"/>
              <a:defRPr sz="1500"/>
            </a:lvl3pPr>
            <a:lvl4pPr marL="1828800" lvl="3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 sz="1400"/>
            </a:lvl6pPr>
            <a:lvl7pPr marL="3200400" lvl="6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 sz="1400"/>
            </a:lvl7pPr>
            <a:lvl8pPr marL="3657600" lvl="7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 sz="1400"/>
            </a:lvl8pPr>
            <a:lvl9pPr marL="4114800" lvl="8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 sz="1400"/>
            </a:lvl9pPr>
          </a:lstStyle>
          <a:p>
            <a:endParaRPr/>
          </a:p>
        </p:txBody>
      </p:sp>
      <p:sp>
        <p:nvSpPr>
          <p:cNvPr id="341" name="Google Shape;341;p42"/>
          <p:cNvSpPr txBox="1">
            <a:spLocks noGrp="1"/>
          </p:cNvSpPr>
          <p:nvPr>
            <p:ph type="dt" idx="10"/>
          </p:nvPr>
        </p:nvSpPr>
        <p:spPr>
          <a:xfrm rot="-2459877">
            <a:off x="201203" y="4402878"/>
            <a:ext cx="2176266" cy="15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42"/>
          <p:cNvSpPr txBox="1">
            <a:spLocks noGrp="1"/>
          </p:cNvSpPr>
          <p:nvPr>
            <p:ph type="ftr" idx="11"/>
          </p:nvPr>
        </p:nvSpPr>
        <p:spPr>
          <a:xfrm>
            <a:off x="3517514" y="4713841"/>
            <a:ext cx="47244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42"/>
          <p:cNvSpPr>
            <a:spLocks noGrp="1"/>
          </p:cNvSpPr>
          <p:nvPr>
            <p:ph type="sldNum" idx="12"/>
          </p:nvPr>
        </p:nvSpPr>
        <p:spPr>
          <a:xfrm>
            <a:off x="8401038" y="4628116"/>
            <a:ext cx="502800" cy="3771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0" tIns="6850" rIns="6850" bIns="685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4" name="Google Shape;344;p42"/>
          <p:cNvSpPr txBox="1">
            <a:spLocks noGrp="1"/>
          </p:cNvSpPr>
          <p:nvPr>
            <p:ph type="title"/>
          </p:nvPr>
        </p:nvSpPr>
        <p:spPr>
          <a:xfrm>
            <a:off x="822960" y="274320"/>
            <a:ext cx="75207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3"/>
          <p:cNvSpPr txBox="1">
            <a:spLocks noGrp="1"/>
          </p:cNvSpPr>
          <p:nvPr>
            <p:ph type="title"/>
          </p:nvPr>
        </p:nvSpPr>
        <p:spPr>
          <a:xfrm>
            <a:off x="822960" y="274320"/>
            <a:ext cx="75207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ource Sans Pro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43"/>
          <p:cNvSpPr txBox="1">
            <a:spLocks noGrp="1"/>
          </p:cNvSpPr>
          <p:nvPr>
            <p:ph type="body" idx="1"/>
          </p:nvPr>
        </p:nvSpPr>
        <p:spPr>
          <a:xfrm>
            <a:off x="822960" y="822960"/>
            <a:ext cx="32004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48" name="Google Shape;348;p43"/>
          <p:cNvSpPr txBox="1">
            <a:spLocks noGrp="1"/>
          </p:cNvSpPr>
          <p:nvPr>
            <p:ph type="body" idx="2"/>
          </p:nvPr>
        </p:nvSpPr>
        <p:spPr>
          <a:xfrm>
            <a:off x="819150" y="1276386"/>
            <a:ext cx="32004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600" lvl="2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04800" algn="l" rtl="0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4pPr>
            <a:lvl5pPr marL="2286000" lvl="4" indent="-304800" algn="l" rtl="0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9pPr>
          </a:lstStyle>
          <a:p>
            <a:endParaRPr/>
          </a:p>
        </p:txBody>
      </p:sp>
      <p:sp>
        <p:nvSpPr>
          <p:cNvPr id="349" name="Google Shape;349;p43"/>
          <p:cNvSpPr txBox="1">
            <a:spLocks noGrp="1"/>
          </p:cNvSpPr>
          <p:nvPr>
            <p:ph type="body" idx="3"/>
          </p:nvPr>
        </p:nvSpPr>
        <p:spPr>
          <a:xfrm>
            <a:off x="4700016" y="822960"/>
            <a:ext cx="32004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50" name="Google Shape;350;p43"/>
          <p:cNvSpPr txBox="1">
            <a:spLocks noGrp="1"/>
          </p:cNvSpPr>
          <p:nvPr>
            <p:ph type="body" idx="4"/>
          </p:nvPr>
        </p:nvSpPr>
        <p:spPr>
          <a:xfrm>
            <a:off x="4700016" y="1276386"/>
            <a:ext cx="32004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600" lvl="2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04800" algn="l" rtl="0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4pPr>
            <a:lvl5pPr marL="2286000" lvl="4" indent="-304800" algn="l" rtl="0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9pPr>
          </a:lstStyle>
          <a:p>
            <a:endParaRPr/>
          </a:p>
        </p:txBody>
      </p:sp>
      <p:sp>
        <p:nvSpPr>
          <p:cNvPr id="351" name="Google Shape;351;p43"/>
          <p:cNvSpPr txBox="1">
            <a:spLocks noGrp="1"/>
          </p:cNvSpPr>
          <p:nvPr>
            <p:ph type="dt" idx="10"/>
          </p:nvPr>
        </p:nvSpPr>
        <p:spPr>
          <a:xfrm rot="-2459877">
            <a:off x="201203" y="4402878"/>
            <a:ext cx="2176266" cy="15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43"/>
          <p:cNvSpPr txBox="1">
            <a:spLocks noGrp="1"/>
          </p:cNvSpPr>
          <p:nvPr>
            <p:ph type="ftr" idx="11"/>
          </p:nvPr>
        </p:nvSpPr>
        <p:spPr>
          <a:xfrm>
            <a:off x="3517514" y="4713841"/>
            <a:ext cx="47244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43"/>
          <p:cNvSpPr>
            <a:spLocks noGrp="1"/>
          </p:cNvSpPr>
          <p:nvPr>
            <p:ph type="sldNum" idx="12"/>
          </p:nvPr>
        </p:nvSpPr>
        <p:spPr>
          <a:xfrm>
            <a:off x="8401038" y="4628116"/>
            <a:ext cx="502800" cy="3771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0" tIns="6850" rIns="6850" bIns="685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"/>
          <p:cNvSpPr/>
          <p:nvPr/>
        </p:nvSpPr>
        <p:spPr>
          <a:xfrm rot="-7484905">
            <a:off x="1212369" y="1114531"/>
            <a:ext cx="277788" cy="995520"/>
          </a:xfrm>
          <a:custGeom>
            <a:avLst/>
            <a:gdLst/>
            <a:ahLst/>
            <a:cxnLst/>
            <a:rect l="l" t="t" r="r" b="b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 rot="-5563591" flipH="1">
            <a:off x="1124666" y="807292"/>
            <a:ext cx="453131" cy="1186106"/>
          </a:xfrm>
          <a:custGeom>
            <a:avLst/>
            <a:gdLst/>
            <a:ahLst/>
            <a:cxnLst/>
            <a:rect l="l" t="t" r="r" b="b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3731686" flipH="1">
            <a:off x="7719892" y="3183656"/>
            <a:ext cx="337874" cy="884412"/>
          </a:xfrm>
          <a:custGeom>
            <a:avLst/>
            <a:gdLst/>
            <a:ahLst/>
            <a:cxnLst/>
            <a:rect l="l" t="t" r="r" b="b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 rot="3048944">
            <a:off x="7635908" y="2626857"/>
            <a:ext cx="327671" cy="675686"/>
          </a:xfrm>
          <a:custGeom>
            <a:avLst/>
            <a:gdLst/>
            <a:ahLst/>
            <a:cxnLst/>
            <a:rect l="l" t="t" r="r" b="b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 rot="-4571370">
            <a:off x="1004019" y="1708695"/>
            <a:ext cx="450422" cy="880240"/>
          </a:xfrm>
          <a:custGeom>
            <a:avLst/>
            <a:gdLst/>
            <a:ahLst/>
            <a:cxnLst/>
            <a:rect l="l" t="t" r="r" b="b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 rot="4552656" flipH="1">
            <a:off x="7731169" y="3452553"/>
            <a:ext cx="558563" cy="1091576"/>
          </a:xfrm>
          <a:custGeom>
            <a:avLst/>
            <a:gdLst/>
            <a:ahLst/>
            <a:cxnLst/>
            <a:rect l="l" t="t" r="r" b="b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/>
          <p:nvPr/>
        </p:nvSpPr>
        <p:spPr>
          <a:xfrm>
            <a:off x="7413025" y="3000800"/>
            <a:ext cx="1335504" cy="352565"/>
          </a:xfrm>
          <a:custGeom>
            <a:avLst/>
            <a:gdLst/>
            <a:ahLst/>
            <a:cxnLst/>
            <a:rect l="l" t="t" r="r" b="b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"/>
          <p:cNvSpPr/>
          <p:nvPr/>
        </p:nvSpPr>
        <p:spPr>
          <a:xfrm>
            <a:off x="8313175" y="2788529"/>
            <a:ext cx="383790" cy="403074"/>
          </a:xfrm>
          <a:custGeom>
            <a:avLst/>
            <a:gdLst/>
            <a:ahLst/>
            <a:cxnLst/>
            <a:rect l="l" t="t" r="r" b="b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5"/>
          <p:cNvSpPr/>
          <p:nvPr/>
        </p:nvSpPr>
        <p:spPr>
          <a:xfrm flipH="1">
            <a:off x="417125" y="921750"/>
            <a:ext cx="1250725" cy="367875"/>
          </a:xfrm>
          <a:custGeom>
            <a:avLst/>
            <a:gdLst/>
            <a:ahLst/>
            <a:cxnLst/>
            <a:rect l="l" t="t" r="r" b="b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"/>
          <p:cNvSpPr/>
          <p:nvPr/>
        </p:nvSpPr>
        <p:spPr>
          <a:xfrm rot="956724">
            <a:off x="842609" y="556784"/>
            <a:ext cx="533117" cy="525936"/>
          </a:xfrm>
          <a:custGeom>
            <a:avLst/>
            <a:gdLst/>
            <a:ahLst/>
            <a:cxnLst/>
            <a:rect l="l" t="t" r="r" b="b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"/>
          <p:cNvSpPr/>
          <p:nvPr/>
        </p:nvSpPr>
        <p:spPr>
          <a:xfrm>
            <a:off x="1484725" y="231352"/>
            <a:ext cx="326326" cy="324374"/>
          </a:xfrm>
          <a:custGeom>
            <a:avLst/>
            <a:gdLst/>
            <a:ahLst/>
            <a:cxnLst/>
            <a:rect l="l" t="t" r="r" b="b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"/>
          <p:cNvSpPr/>
          <p:nvPr/>
        </p:nvSpPr>
        <p:spPr>
          <a:xfrm>
            <a:off x="333270" y="1586122"/>
            <a:ext cx="279325" cy="272178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"/>
          <p:cNvSpPr/>
          <p:nvPr/>
        </p:nvSpPr>
        <p:spPr>
          <a:xfrm rot="2077429">
            <a:off x="8570832" y="4050615"/>
            <a:ext cx="349010" cy="340079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5"/>
          <p:cNvSpPr/>
          <p:nvPr/>
        </p:nvSpPr>
        <p:spPr>
          <a:xfrm>
            <a:off x="8040525" y="2193087"/>
            <a:ext cx="318248" cy="331140"/>
          </a:xfrm>
          <a:custGeom>
            <a:avLst/>
            <a:gdLst/>
            <a:ahLst/>
            <a:cxnLst/>
            <a:rect l="l" t="t" r="r" b="b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"/>
          <p:cNvSpPr/>
          <p:nvPr/>
        </p:nvSpPr>
        <p:spPr>
          <a:xfrm>
            <a:off x="1519975" y="873600"/>
            <a:ext cx="6104100" cy="33963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1634810" y="994500"/>
            <a:ext cx="5874300" cy="3154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title"/>
          </p:nvPr>
        </p:nvSpPr>
        <p:spPr>
          <a:xfrm>
            <a:off x="1783950" y="1066800"/>
            <a:ext cx="5576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body" idx="1"/>
          </p:nvPr>
        </p:nvSpPr>
        <p:spPr>
          <a:xfrm>
            <a:off x="1857788" y="1433925"/>
            <a:ext cx="5428500" cy="23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❄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☆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4"/>
          <p:cNvSpPr txBox="1">
            <a:spLocks noGrp="1"/>
          </p:cNvSpPr>
          <p:nvPr>
            <p:ph type="title"/>
          </p:nvPr>
        </p:nvSpPr>
        <p:spPr>
          <a:xfrm>
            <a:off x="822960" y="274320"/>
            <a:ext cx="75207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44"/>
          <p:cNvSpPr txBox="1">
            <a:spLocks noGrp="1"/>
          </p:cNvSpPr>
          <p:nvPr>
            <p:ph type="dt" idx="10"/>
          </p:nvPr>
        </p:nvSpPr>
        <p:spPr>
          <a:xfrm rot="-2459877">
            <a:off x="201203" y="4402878"/>
            <a:ext cx="2176266" cy="15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44"/>
          <p:cNvSpPr txBox="1">
            <a:spLocks noGrp="1"/>
          </p:cNvSpPr>
          <p:nvPr>
            <p:ph type="ftr" idx="11"/>
          </p:nvPr>
        </p:nvSpPr>
        <p:spPr>
          <a:xfrm>
            <a:off x="3517514" y="4713841"/>
            <a:ext cx="47244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4"/>
          <p:cNvSpPr>
            <a:spLocks noGrp="1"/>
          </p:cNvSpPr>
          <p:nvPr>
            <p:ph type="sldNum" idx="12"/>
          </p:nvPr>
        </p:nvSpPr>
        <p:spPr>
          <a:xfrm>
            <a:off x="8401038" y="4628116"/>
            <a:ext cx="502800" cy="3771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0" tIns="6850" rIns="6850" bIns="685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5"/>
          <p:cNvSpPr/>
          <p:nvPr/>
        </p:nvSpPr>
        <p:spPr>
          <a:xfrm>
            <a:off x="1" y="1985963"/>
            <a:ext cx="3571800" cy="3157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1" name="Google Shape;361;p45"/>
          <p:cNvSpPr/>
          <p:nvPr/>
        </p:nvSpPr>
        <p:spPr>
          <a:xfrm rot="5400000">
            <a:off x="1290678" y="-1290598"/>
            <a:ext cx="5143500" cy="772470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2" name="Google Shape;362;p45"/>
          <p:cNvSpPr txBox="1">
            <a:spLocks noGrp="1"/>
          </p:cNvSpPr>
          <p:nvPr>
            <p:ph type="title"/>
          </p:nvPr>
        </p:nvSpPr>
        <p:spPr>
          <a:xfrm rot="-2459987">
            <a:off x="784966" y="1182095"/>
            <a:ext cx="5212054" cy="81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ource Sans Pro"/>
              <a:buNone/>
              <a:defRPr sz="21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45"/>
          <p:cNvSpPr txBox="1">
            <a:spLocks noGrp="1"/>
          </p:cNvSpPr>
          <p:nvPr>
            <p:ph type="body" idx="1"/>
          </p:nvPr>
        </p:nvSpPr>
        <p:spPr>
          <a:xfrm>
            <a:off x="4749553" y="1964185"/>
            <a:ext cx="38076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61950" algn="l" rtl="0">
              <a:spcBef>
                <a:spcPts val="200"/>
              </a:spcBef>
              <a:spcAft>
                <a:spcPts val="0"/>
              </a:spcAft>
              <a:buSzPts val="2100"/>
              <a:buChar char="▪"/>
              <a:defRPr sz="2100"/>
            </a:lvl2pPr>
            <a:lvl3pPr marL="1371600" lvl="2" indent="-342900" algn="l" rtl="0">
              <a:spcBef>
                <a:spcPts val="2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23850" algn="l" rtl="0">
              <a:spcBef>
                <a:spcPts val="200"/>
              </a:spcBef>
              <a:spcAft>
                <a:spcPts val="0"/>
              </a:spcAft>
              <a:buSzPts val="1500"/>
              <a:buChar char="▪"/>
              <a:defRPr sz="1500"/>
            </a:lvl4pPr>
            <a:lvl5pPr marL="2286000" lvl="4" indent="-323850" algn="l" rtl="0">
              <a:spcBef>
                <a:spcPts val="200"/>
              </a:spcBef>
              <a:spcAft>
                <a:spcPts val="0"/>
              </a:spcAft>
              <a:buSzPts val="1500"/>
              <a:buChar char="▪"/>
              <a:defRPr sz="1500"/>
            </a:lvl5pPr>
            <a:lvl6pPr marL="2743200" lvl="5" indent="-323850" algn="l" rtl="0">
              <a:spcBef>
                <a:spcPts val="200"/>
              </a:spcBef>
              <a:spcAft>
                <a:spcPts val="0"/>
              </a:spcAft>
              <a:buSzPts val="1500"/>
              <a:buChar char="▪"/>
              <a:defRPr sz="1500"/>
            </a:lvl6pPr>
            <a:lvl7pPr marL="3200400" lvl="6" indent="-323850" algn="l" rtl="0">
              <a:spcBef>
                <a:spcPts val="200"/>
              </a:spcBef>
              <a:spcAft>
                <a:spcPts val="0"/>
              </a:spcAft>
              <a:buSzPts val="1500"/>
              <a:buChar char="▪"/>
              <a:defRPr sz="1500"/>
            </a:lvl7pPr>
            <a:lvl8pPr marL="3657600" lvl="7" indent="-323850" algn="l" rtl="0">
              <a:spcBef>
                <a:spcPts val="200"/>
              </a:spcBef>
              <a:spcAft>
                <a:spcPts val="0"/>
              </a:spcAft>
              <a:buSzPts val="1500"/>
              <a:buChar char="▪"/>
              <a:defRPr sz="1500"/>
            </a:lvl8pPr>
            <a:lvl9pPr marL="4114800" lvl="8" indent="-323850" algn="l" rtl="0">
              <a:spcBef>
                <a:spcPts val="200"/>
              </a:spcBef>
              <a:spcAft>
                <a:spcPts val="0"/>
              </a:spcAft>
              <a:buSzPts val="1500"/>
              <a:buChar char="▪"/>
              <a:defRPr sz="1500"/>
            </a:lvl9pPr>
          </a:lstStyle>
          <a:p>
            <a:endParaRPr/>
          </a:p>
        </p:txBody>
      </p:sp>
      <p:sp>
        <p:nvSpPr>
          <p:cNvPr id="364" name="Google Shape;364;p45"/>
          <p:cNvSpPr txBox="1">
            <a:spLocks noGrp="1"/>
          </p:cNvSpPr>
          <p:nvPr>
            <p:ph type="body" idx="2"/>
          </p:nvPr>
        </p:nvSpPr>
        <p:spPr>
          <a:xfrm rot="-2459938">
            <a:off x="1297944" y="1690121"/>
            <a:ext cx="5794721" cy="467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65" name="Google Shape;365;p45"/>
          <p:cNvSpPr txBox="1">
            <a:spLocks noGrp="1"/>
          </p:cNvSpPr>
          <p:nvPr>
            <p:ph type="dt" idx="10"/>
          </p:nvPr>
        </p:nvSpPr>
        <p:spPr>
          <a:xfrm rot="-2459877">
            <a:off x="201203" y="4402878"/>
            <a:ext cx="2176266" cy="15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45"/>
          <p:cNvSpPr txBox="1">
            <a:spLocks noGrp="1"/>
          </p:cNvSpPr>
          <p:nvPr>
            <p:ph type="ftr" idx="11"/>
          </p:nvPr>
        </p:nvSpPr>
        <p:spPr>
          <a:xfrm>
            <a:off x="3517514" y="4713841"/>
            <a:ext cx="47244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45"/>
          <p:cNvSpPr>
            <a:spLocks noGrp="1"/>
          </p:cNvSpPr>
          <p:nvPr>
            <p:ph type="sldNum" idx="12"/>
          </p:nvPr>
        </p:nvSpPr>
        <p:spPr>
          <a:xfrm>
            <a:off x="8401038" y="4628116"/>
            <a:ext cx="502800" cy="3771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0" tIns="6850" rIns="6850" bIns="685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lvl="1" indent="0" algn="ct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lvl="2" indent="0" algn="ct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lvl="3" indent="0" algn="ct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lvl="4" indent="0" algn="ct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lvl="5" indent="0" algn="ct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lvl="6" indent="0" algn="ct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lvl="7" indent="0" algn="ct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lvl="8" indent="0" algn="ct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6"/>
          <p:cNvSpPr>
            <a:spLocks noGrp="1"/>
          </p:cNvSpPr>
          <p:nvPr>
            <p:ph type="pic" idx="2"/>
          </p:nvPr>
        </p:nvSpPr>
        <p:spPr>
          <a:xfrm>
            <a:off x="2028826" y="0"/>
            <a:ext cx="7115100" cy="51435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68575" tIns="34275" rIns="137150" bIns="34275" anchor="ctr" anchorCtr="0">
            <a:noAutofit/>
          </a:bodyPr>
          <a:lstStyle>
            <a:lvl1pPr marR="0" lvl="0" algn="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70" name="Google Shape;370;p46"/>
          <p:cNvSpPr/>
          <p:nvPr/>
        </p:nvSpPr>
        <p:spPr>
          <a:xfrm>
            <a:off x="1" y="1985963"/>
            <a:ext cx="3571800" cy="3157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1" name="Google Shape;371;p46"/>
          <p:cNvSpPr/>
          <p:nvPr/>
        </p:nvSpPr>
        <p:spPr>
          <a:xfrm>
            <a:off x="1" y="3786188"/>
            <a:ext cx="3571875" cy="1357313"/>
          </a:xfrm>
          <a:custGeom>
            <a:avLst/>
            <a:gdLst/>
            <a:ahLst/>
            <a:cxnLst/>
            <a:rect l="l" t="t" r="r" b="b"/>
            <a:pathLst>
              <a:path w="3571875" h="1809750" extrusionOk="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2" name="Google Shape;372;p46"/>
          <p:cNvSpPr txBox="1">
            <a:spLocks noGrp="1"/>
          </p:cNvSpPr>
          <p:nvPr>
            <p:ph type="title"/>
          </p:nvPr>
        </p:nvSpPr>
        <p:spPr>
          <a:xfrm rot="-2460015">
            <a:off x="671232" y="1288113"/>
            <a:ext cx="5486369" cy="65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ource Sans Pro"/>
              <a:buNone/>
              <a:defRPr sz="21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46"/>
          <p:cNvSpPr txBox="1">
            <a:spLocks noGrp="1"/>
          </p:cNvSpPr>
          <p:nvPr>
            <p:ph type="body" idx="1"/>
          </p:nvPr>
        </p:nvSpPr>
        <p:spPr>
          <a:xfrm rot="-2459968">
            <a:off x="1143538" y="1635406"/>
            <a:ext cx="6096468" cy="55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74" name="Google Shape;374;p46"/>
          <p:cNvSpPr txBox="1">
            <a:spLocks noGrp="1"/>
          </p:cNvSpPr>
          <p:nvPr>
            <p:ph type="dt" idx="10"/>
          </p:nvPr>
        </p:nvSpPr>
        <p:spPr>
          <a:xfrm rot="-2459877">
            <a:off x="201203" y="4402878"/>
            <a:ext cx="2176266" cy="15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46"/>
          <p:cNvSpPr txBox="1">
            <a:spLocks noGrp="1"/>
          </p:cNvSpPr>
          <p:nvPr>
            <p:ph type="ftr" idx="11"/>
          </p:nvPr>
        </p:nvSpPr>
        <p:spPr>
          <a:xfrm>
            <a:off x="3517514" y="4713841"/>
            <a:ext cx="47244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46"/>
          <p:cNvSpPr>
            <a:spLocks noGrp="1"/>
          </p:cNvSpPr>
          <p:nvPr>
            <p:ph type="sldNum" idx="12"/>
          </p:nvPr>
        </p:nvSpPr>
        <p:spPr>
          <a:xfrm>
            <a:off x="8401038" y="4628116"/>
            <a:ext cx="502800" cy="3771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0" tIns="6850" rIns="6850" bIns="685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7"/>
          <p:cNvSpPr txBox="1">
            <a:spLocks noGrp="1"/>
          </p:cNvSpPr>
          <p:nvPr>
            <p:ph type="title"/>
          </p:nvPr>
        </p:nvSpPr>
        <p:spPr>
          <a:xfrm>
            <a:off x="822960" y="274320"/>
            <a:ext cx="75207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47"/>
          <p:cNvSpPr txBox="1">
            <a:spLocks noGrp="1"/>
          </p:cNvSpPr>
          <p:nvPr>
            <p:ph type="body" idx="1"/>
          </p:nvPr>
        </p:nvSpPr>
        <p:spPr>
          <a:xfrm rot="5400000">
            <a:off x="3241050" y="-1592378"/>
            <a:ext cx="2685000" cy="7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3pPr>
            <a:lvl4pPr marL="1828800" lvl="3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4pPr>
            <a:lvl5pPr marL="2286000" lvl="4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6pPr>
            <a:lvl7pPr marL="3200400" lvl="6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7pPr>
            <a:lvl8pPr marL="3657600" lvl="7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8pPr>
            <a:lvl9pPr marL="4114800" lvl="8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>
            <a:endParaRPr/>
          </a:p>
        </p:txBody>
      </p:sp>
      <p:sp>
        <p:nvSpPr>
          <p:cNvPr id="380" name="Google Shape;380;p47"/>
          <p:cNvSpPr txBox="1">
            <a:spLocks noGrp="1"/>
          </p:cNvSpPr>
          <p:nvPr>
            <p:ph type="dt" idx="10"/>
          </p:nvPr>
        </p:nvSpPr>
        <p:spPr>
          <a:xfrm rot="-2459877">
            <a:off x="201203" y="4402878"/>
            <a:ext cx="2176266" cy="15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47"/>
          <p:cNvSpPr txBox="1">
            <a:spLocks noGrp="1"/>
          </p:cNvSpPr>
          <p:nvPr>
            <p:ph type="ftr" idx="11"/>
          </p:nvPr>
        </p:nvSpPr>
        <p:spPr>
          <a:xfrm>
            <a:off x="3517514" y="4713841"/>
            <a:ext cx="47244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47"/>
          <p:cNvSpPr>
            <a:spLocks noGrp="1"/>
          </p:cNvSpPr>
          <p:nvPr>
            <p:ph type="sldNum" idx="12"/>
          </p:nvPr>
        </p:nvSpPr>
        <p:spPr>
          <a:xfrm>
            <a:off x="8401038" y="4628116"/>
            <a:ext cx="502800" cy="3771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0" tIns="6850" rIns="6850" bIns="685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8"/>
          <p:cNvSpPr txBox="1">
            <a:spLocks noGrp="1"/>
          </p:cNvSpPr>
          <p:nvPr>
            <p:ph type="title"/>
          </p:nvPr>
        </p:nvSpPr>
        <p:spPr>
          <a:xfrm rot="5400000">
            <a:off x="5903700" y="931679"/>
            <a:ext cx="35088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48"/>
          <p:cNvSpPr txBox="1">
            <a:spLocks noGrp="1"/>
          </p:cNvSpPr>
          <p:nvPr>
            <p:ph type="body" idx="1"/>
          </p:nvPr>
        </p:nvSpPr>
        <p:spPr>
          <a:xfrm rot="5400000">
            <a:off x="1712700" y="-1049521"/>
            <a:ext cx="35088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3pPr>
            <a:lvl4pPr marL="1828800" lvl="3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4pPr>
            <a:lvl5pPr marL="2286000" lvl="4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6pPr>
            <a:lvl7pPr marL="3200400" lvl="6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7pPr>
            <a:lvl8pPr marL="3657600" lvl="7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8pPr>
            <a:lvl9pPr marL="4114800" lvl="8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>
            <a:endParaRPr/>
          </a:p>
        </p:txBody>
      </p:sp>
      <p:sp>
        <p:nvSpPr>
          <p:cNvPr id="386" name="Google Shape;386;p48"/>
          <p:cNvSpPr txBox="1">
            <a:spLocks noGrp="1"/>
          </p:cNvSpPr>
          <p:nvPr>
            <p:ph type="dt" idx="10"/>
          </p:nvPr>
        </p:nvSpPr>
        <p:spPr>
          <a:xfrm rot="-2459877">
            <a:off x="201203" y="4402878"/>
            <a:ext cx="2176266" cy="15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48"/>
          <p:cNvSpPr txBox="1">
            <a:spLocks noGrp="1"/>
          </p:cNvSpPr>
          <p:nvPr>
            <p:ph type="ftr" idx="11"/>
          </p:nvPr>
        </p:nvSpPr>
        <p:spPr>
          <a:xfrm>
            <a:off x="3517514" y="4713841"/>
            <a:ext cx="47244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48"/>
          <p:cNvSpPr>
            <a:spLocks noGrp="1"/>
          </p:cNvSpPr>
          <p:nvPr>
            <p:ph type="sldNum" idx="12"/>
          </p:nvPr>
        </p:nvSpPr>
        <p:spPr>
          <a:xfrm>
            <a:off x="8401038" y="4628116"/>
            <a:ext cx="502800" cy="3771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0" tIns="6850" rIns="6850" bIns="685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/>
          <p:nvPr/>
        </p:nvSpPr>
        <p:spPr>
          <a:xfrm rot="3731686" flipH="1">
            <a:off x="7719892" y="3183656"/>
            <a:ext cx="337874" cy="884412"/>
          </a:xfrm>
          <a:custGeom>
            <a:avLst/>
            <a:gdLst/>
            <a:ahLst/>
            <a:cxnLst/>
            <a:rect l="l" t="t" r="r" b="b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"/>
          <p:cNvSpPr/>
          <p:nvPr/>
        </p:nvSpPr>
        <p:spPr>
          <a:xfrm rot="3048944">
            <a:off x="7635908" y="2626857"/>
            <a:ext cx="327671" cy="675686"/>
          </a:xfrm>
          <a:custGeom>
            <a:avLst/>
            <a:gdLst/>
            <a:ahLst/>
            <a:cxnLst/>
            <a:rect l="l" t="t" r="r" b="b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 rot="4552656" flipH="1">
            <a:off x="7731169" y="3452553"/>
            <a:ext cx="558563" cy="1091576"/>
          </a:xfrm>
          <a:custGeom>
            <a:avLst/>
            <a:gdLst/>
            <a:ahLst/>
            <a:cxnLst/>
            <a:rect l="l" t="t" r="r" b="b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>
            <a:off x="7413025" y="3000800"/>
            <a:ext cx="1335504" cy="352565"/>
          </a:xfrm>
          <a:custGeom>
            <a:avLst/>
            <a:gdLst/>
            <a:ahLst/>
            <a:cxnLst/>
            <a:rect l="l" t="t" r="r" b="b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/>
          <p:nvPr/>
        </p:nvSpPr>
        <p:spPr>
          <a:xfrm>
            <a:off x="8313175" y="2788529"/>
            <a:ext cx="383790" cy="403074"/>
          </a:xfrm>
          <a:custGeom>
            <a:avLst/>
            <a:gdLst/>
            <a:ahLst/>
            <a:cxnLst/>
            <a:rect l="l" t="t" r="r" b="b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6"/>
          <p:cNvSpPr/>
          <p:nvPr/>
        </p:nvSpPr>
        <p:spPr>
          <a:xfrm rot="2077429">
            <a:off x="8570832" y="4050615"/>
            <a:ext cx="349010" cy="340079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8040525" y="2193087"/>
            <a:ext cx="318248" cy="331140"/>
          </a:xfrm>
          <a:custGeom>
            <a:avLst/>
            <a:gdLst/>
            <a:ahLst/>
            <a:cxnLst/>
            <a:rect l="l" t="t" r="r" b="b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 rot="-7484905">
            <a:off x="1212369" y="1114531"/>
            <a:ext cx="277788" cy="995520"/>
          </a:xfrm>
          <a:custGeom>
            <a:avLst/>
            <a:gdLst/>
            <a:ahLst/>
            <a:cxnLst/>
            <a:rect l="l" t="t" r="r" b="b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 rot="-5563591" flipH="1">
            <a:off x="1124666" y="807292"/>
            <a:ext cx="453131" cy="1186106"/>
          </a:xfrm>
          <a:custGeom>
            <a:avLst/>
            <a:gdLst/>
            <a:ahLst/>
            <a:cxnLst/>
            <a:rect l="l" t="t" r="r" b="b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 rot="-4571370">
            <a:off x="1004019" y="1708695"/>
            <a:ext cx="450422" cy="880240"/>
          </a:xfrm>
          <a:custGeom>
            <a:avLst/>
            <a:gdLst/>
            <a:ahLst/>
            <a:cxnLst/>
            <a:rect l="l" t="t" r="r" b="b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 flipH="1">
            <a:off x="417125" y="921750"/>
            <a:ext cx="1250725" cy="367875"/>
          </a:xfrm>
          <a:custGeom>
            <a:avLst/>
            <a:gdLst/>
            <a:ahLst/>
            <a:cxnLst/>
            <a:rect l="l" t="t" r="r" b="b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 rot="956724">
            <a:off x="842609" y="556784"/>
            <a:ext cx="533117" cy="525936"/>
          </a:xfrm>
          <a:custGeom>
            <a:avLst/>
            <a:gdLst/>
            <a:ahLst/>
            <a:cxnLst/>
            <a:rect l="l" t="t" r="r" b="b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1484725" y="231352"/>
            <a:ext cx="326326" cy="324374"/>
          </a:xfrm>
          <a:custGeom>
            <a:avLst/>
            <a:gdLst/>
            <a:ahLst/>
            <a:cxnLst/>
            <a:rect l="l" t="t" r="r" b="b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333270" y="1586122"/>
            <a:ext cx="279325" cy="272178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>
            <a:off x="1519975" y="873600"/>
            <a:ext cx="6104100" cy="33963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1634810" y="994500"/>
            <a:ext cx="5874300" cy="3154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 txBox="1">
            <a:spLocks noGrp="1"/>
          </p:cNvSpPr>
          <p:nvPr>
            <p:ph type="title"/>
          </p:nvPr>
        </p:nvSpPr>
        <p:spPr>
          <a:xfrm>
            <a:off x="1857713" y="1064668"/>
            <a:ext cx="54285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"/>
          <p:cNvSpPr txBox="1">
            <a:spLocks noGrp="1"/>
          </p:cNvSpPr>
          <p:nvPr>
            <p:ph type="body" idx="1"/>
          </p:nvPr>
        </p:nvSpPr>
        <p:spPr>
          <a:xfrm>
            <a:off x="1821450" y="1423480"/>
            <a:ext cx="2670000" cy="25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❄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☆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2" name="Google Shape;112;p6"/>
          <p:cNvSpPr txBox="1">
            <a:spLocks noGrp="1"/>
          </p:cNvSpPr>
          <p:nvPr>
            <p:ph type="body" idx="2"/>
          </p:nvPr>
        </p:nvSpPr>
        <p:spPr>
          <a:xfrm>
            <a:off x="4652398" y="1423480"/>
            <a:ext cx="2670000" cy="25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❄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☆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 rot="3731686" flipH="1">
            <a:off x="7719892" y="3183656"/>
            <a:ext cx="337874" cy="884412"/>
          </a:xfrm>
          <a:custGeom>
            <a:avLst/>
            <a:gdLst/>
            <a:ahLst/>
            <a:cxnLst/>
            <a:rect l="l" t="t" r="r" b="b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7"/>
          <p:cNvSpPr/>
          <p:nvPr/>
        </p:nvSpPr>
        <p:spPr>
          <a:xfrm rot="3048944">
            <a:off x="7635908" y="2626857"/>
            <a:ext cx="327671" cy="675686"/>
          </a:xfrm>
          <a:custGeom>
            <a:avLst/>
            <a:gdLst/>
            <a:ahLst/>
            <a:cxnLst/>
            <a:rect l="l" t="t" r="r" b="b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7"/>
          <p:cNvSpPr/>
          <p:nvPr/>
        </p:nvSpPr>
        <p:spPr>
          <a:xfrm rot="4552656" flipH="1">
            <a:off x="7731169" y="3452553"/>
            <a:ext cx="558563" cy="1091576"/>
          </a:xfrm>
          <a:custGeom>
            <a:avLst/>
            <a:gdLst/>
            <a:ahLst/>
            <a:cxnLst/>
            <a:rect l="l" t="t" r="r" b="b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7"/>
          <p:cNvSpPr/>
          <p:nvPr/>
        </p:nvSpPr>
        <p:spPr>
          <a:xfrm>
            <a:off x="7413025" y="3000800"/>
            <a:ext cx="1335504" cy="352565"/>
          </a:xfrm>
          <a:custGeom>
            <a:avLst/>
            <a:gdLst/>
            <a:ahLst/>
            <a:cxnLst/>
            <a:rect l="l" t="t" r="r" b="b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>
            <a:off x="8313175" y="2788529"/>
            <a:ext cx="383790" cy="403074"/>
          </a:xfrm>
          <a:custGeom>
            <a:avLst/>
            <a:gdLst/>
            <a:ahLst/>
            <a:cxnLst/>
            <a:rect l="l" t="t" r="r" b="b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2077429">
            <a:off x="8570832" y="4050615"/>
            <a:ext cx="349010" cy="340079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8040525" y="2193087"/>
            <a:ext cx="318248" cy="331140"/>
          </a:xfrm>
          <a:custGeom>
            <a:avLst/>
            <a:gdLst/>
            <a:ahLst/>
            <a:cxnLst/>
            <a:rect l="l" t="t" r="r" b="b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-7484905">
            <a:off x="1212369" y="1114531"/>
            <a:ext cx="277788" cy="995520"/>
          </a:xfrm>
          <a:custGeom>
            <a:avLst/>
            <a:gdLst/>
            <a:ahLst/>
            <a:cxnLst/>
            <a:rect l="l" t="t" r="r" b="b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-5563591" flipH="1">
            <a:off x="1124666" y="807292"/>
            <a:ext cx="453131" cy="1186106"/>
          </a:xfrm>
          <a:custGeom>
            <a:avLst/>
            <a:gdLst/>
            <a:ahLst/>
            <a:cxnLst/>
            <a:rect l="l" t="t" r="r" b="b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-4571370">
            <a:off x="1004019" y="1708695"/>
            <a:ext cx="450422" cy="880240"/>
          </a:xfrm>
          <a:custGeom>
            <a:avLst/>
            <a:gdLst/>
            <a:ahLst/>
            <a:cxnLst/>
            <a:rect l="l" t="t" r="r" b="b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flipH="1">
            <a:off x="417125" y="921750"/>
            <a:ext cx="1250725" cy="367875"/>
          </a:xfrm>
          <a:custGeom>
            <a:avLst/>
            <a:gdLst/>
            <a:ahLst/>
            <a:cxnLst/>
            <a:rect l="l" t="t" r="r" b="b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 rot="956724">
            <a:off x="842609" y="556784"/>
            <a:ext cx="533117" cy="525936"/>
          </a:xfrm>
          <a:custGeom>
            <a:avLst/>
            <a:gdLst/>
            <a:ahLst/>
            <a:cxnLst/>
            <a:rect l="l" t="t" r="r" b="b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"/>
          <p:cNvSpPr/>
          <p:nvPr/>
        </p:nvSpPr>
        <p:spPr>
          <a:xfrm>
            <a:off x="1484725" y="231352"/>
            <a:ext cx="326326" cy="324374"/>
          </a:xfrm>
          <a:custGeom>
            <a:avLst/>
            <a:gdLst/>
            <a:ahLst/>
            <a:cxnLst/>
            <a:rect l="l" t="t" r="r" b="b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"/>
          <p:cNvSpPr/>
          <p:nvPr/>
        </p:nvSpPr>
        <p:spPr>
          <a:xfrm>
            <a:off x="333270" y="1586122"/>
            <a:ext cx="279325" cy="272178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"/>
          <p:cNvSpPr/>
          <p:nvPr/>
        </p:nvSpPr>
        <p:spPr>
          <a:xfrm>
            <a:off x="1519975" y="873600"/>
            <a:ext cx="6104100" cy="33963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"/>
          <p:cNvSpPr/>
          <p:nvPr/>
        </p:nvSpPr>
        <p:spPr>
          <a:xfrm>
            <a:off x="1634810" y="994500"/>
            <a:ext cx="5874300" cy="3154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"/>
          <p:cNvSpPr txBox="1">
            <a:spLocks noGrp="1"/>
          </p:cNvSpPr>
          <p:nvPr>
            <p:ph type="title"/>
          </p:nvPr>
        </p:nvSpPr>
        <p:spPr>
          <a:xfrm>
            <a:off x="1857713" y="1064668"/>
            <a:ext cx="54285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"/>
          <p:cNvSpPr txBox="1">
            <a:spLocks noGrp="1"/>
          </p:cNvSpPr>
          <p:nvPr>
            <p:ph type="body" idx="1"/>
          </p:nvPr>
        </p:nvSpPr>
        <p:spPr>
          <a:xfrm>
            <a:off x="1751250" y="1439950"/>
            <a:ext cx="1797600" cy="23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❄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☆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2" name="Google Shape;132;p7"/>
          <p:cNvSpPr txBox="1">
            <a:spLocks noGrp="1"/>
          </p:cNvSpPr>
          <p:nvPr>
            <p:ph type="body" idx="2"/>
          </p:nvPr>
        </p:nvSpPr>
        <p:spPr>
          <a:xfrm>
            <a:off x="3641062" y="1439950"/>
            <a:ext cx="1797600" cy="23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❄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☆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3" name="Google Shape;133;p7"/>
          <p:cNvSpPr txBox="1">
            <a:spLocks noGrp="1"/>
          </p:cNvSpPr>
          <p:nvPr>
            <p:ph type="body" idx="3"/>
          </p:nvPr>
        </p:nvSpPr>
        <p:spPr>
          <a:xfrm>
            <a:off x="5530874" y="1439950"/>
            <a:ext cx="1797600" cy="23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❄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☆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/>
          <p:nvPr/>
        </p:nvSpPr>
        <p:spPr>
          <a:xfrm rot="3731686" flipH="1">
            <a:off x="7719892" y="3183656"/>
            <a:ext cx="337874" cy="884412"/>
          </a:xfrm>
          <a:custGeom>
            <a:avLst/>
            <a:gdLst/>
            <a:ahLst/>
            <a:cxnLst/>
            <a:rect l="l" t="t" r="r" b="b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"/>
          <p:cNvSpPr/>
          <p:nvPr/>
        </p:nvSpPr>
        <p:spPr>
          <a:xfrm rot="3048944">
            <a:off x="7635908" y="2626857"/>
            <a:ext cx="327671" cy="675686"/>
          </a:xfrm>
          <a:custGeom>
            <a:avLst/>
            <a:gdLst/>
            <a:ahLst/>
            <a:cxnLst/>
            <a:rect l="l" t="t" r="r" b="b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"/>
          <p:cNvSpPr/>
          <p:nvPr/>
        </p:nvSpPr>
        <p:spPr>
          <a:xfrm rot="4552656" flipH="1">
            <a:off x="7731169" y="3452553"/>
            <a:ext cx="558563" cy="1091576"/>
          </a:xfrm>
          <a:custGeom>
            <a:avLst/>
            <a:gdLst/>
            <a:ahLst/>
            <a:cxnLst/>
            <a:rect l="l" t="t" r="r" b="b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7413025" y="3000800"/>
            <a:ext cx="1335504" cy="352565"/>
          </a:xfrm>
          <a:custGeom>
            <a:avLst/>
            <a:gdLst/>
            <a:ahLst/>
            <a:cxnLst/>
            <a:rect l="l" t="t" r="r" b="b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>
            <a:off x="8313175" y="2788529"/>
            <a:ext cx="383790" cy="403074"/>
          </a:xfrm>
          <a:custGeom>
            <a:avLst/>
            <a:gdLst/>
            <a:ahLst/>
            <a:cxnLst/>
            <a:rect l="l" t="t" r="r" b="b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 rot="2077429">
            <a:off x="8570832" y="4050615"/>
            <a:ext cx="349010" cy="340079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040525" y="2193087"/>
            <a:ext cx="318248" cy="331140"/>
          </a:xfrm>
          <a:custGeom>
            <a:avLst/>
            <a:gdLst/>
            <a:ahLst/>
            <a:cxnLst/>
            <a:rect l="l" t="t" r="r" b="b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 rot="-7484905">
            <a:off x="1212369" y="1114531"/>
            <a:ext cx="277788" cy="995520"/>
          </a:xfrm>
          <a:custGeom>
            <a:avLst/>
            <a:gdLst/>
            <a:ahLst/>
            <a:cxnLst/>
            <a:rect l="l" t="t" r="r" b="b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 rot="-5563591" flipH="1">
            <a:off x="1124666" y="807292"/>
            <a:ext cx="453131" cy="1186106"/>
          </a:xfrm>
          <a:custGeom>
            <a:avLst/>
            <a:gdLst/>
            <a:ahLst/>
            <a:cxnLst/>
            <a:rect l="l" t="t" r="r" b="b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/>
          <p:nvPr/>
        </p:nvSpPr>
        <p:spPr>
          <a:xfrm rot="-4571370">
            <a:off x="1004019" y="1708695"/>
            <a:ext cx="450422" cy="880240"/>
          </a:xfrm>
          <a:custGeom>
            <a:avLst/>
            <a:gdLst/>
            <a:ahLst/>
            <a:cxnLst/>
            <a:rect l="l" t="t" r="r" b="b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 flipH="1">
            <a:off x="417125" y="921750"/>
            <a:ext cx="1250725" cy="367875"/>
          </a:xfrm>
          <a:custGeom>
            <a:avLst/>
            <a:gdLst/>
            <a:ahLst/>
            <a:cxnLst/>
            <a:rect l="l" t="t" r="r" b="b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 rot="956724">
            <a:off x="842609" y="556784"/>
            <a:ext cx="533117" cy="525936"/>
          </a:xfrm>
          <a:custGeom>
            <a:avLst/>
            <a:gdLst/>
            <a:ahLst/>
            <a:cxnLst/>
            <a:rect l="l" t="t" r="r" b="b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>
            <a:off x="1484725" y="231352"/>
            <a:ext cx="326326" cy="324374"/>
          </a:xfrm>
          <a:custGeom>
            <a:avLst/>
            <a:gdLst/>
            <a:ahLst/>
            <a:cxnLst/>
            <a:rect l="l" t="t" r="r" b="b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333270" y="1586122"/>
            <a:ext cx="279325" cy="272178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1519975" y="873600"/>
            <a:ext cx="6104100" cy="33963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>
            <a:off x="1634810" y="994500"/>
            <a:ext cx="5874300" cy="3154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1857713" y="1064668"/>
            <a:ext cx="54285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/>
          <p:nvPr/>
        </p:nvSpPr>
        <p:spPr>
          <a:xfrm rot="3731686" flipH="1">
            <a:off x="7719892" y="3183656"/>
            <a:ext cx="337874" cy="884412"/>
          </a:xfrm>
          <a:custGeom>
            <a:avLst/>
            <a:gdLst/>
            <a:ahLst/>
            <a:cxnLst/>
            <a:rect l="l" t="t" r="r" b="b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"/>
          <p:cNvSpPr/>
          <p:nvPr/>
        </p:nvSpPr>
        <p:spPr>
          <a:xfrm rot="3048944">
            <a:off x="7635908" y="2626857"/>
            <a:ext cx="327671" cy="675686"/>
          </a:xfrm>
          <a:custGeom>
            <a:avLst/>
            <a:gdLst/>
            <a:ahLst/>
            <a:cxnLst/>
            <a:rect l="l" t="t" r="r" b="b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"/>
          <p:cNvSpPr/>
          <p:nvPr/>
        </p:nvSpPr>
        <p:spPr>
          <a:xfrm rot="4552656" flipH="1">
            <a:off x="7731169" y="3452553"/>
            <a:ext cx="558563" cy="1091576"/>
          </a:xfrm>
          <a:custGeom>
            <a:avLst/>
            <a:gdLst/>
            <a:ahLst/>
            <a:cxnLst/>
            <a:rect l="l" t="t" r="r" b="b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9"/>
          <p:cNvSpPr/>
          <p:nvPr/>
        </p:nvSpPr>
        <p:spPr>
          <a:xfrm>
            <a:off x="7413025" y="3000800"/>
            <a:ext cx="1335504" cy="352565"/>
          </a:xfrm>
          <a:custGeom>
            <a:avLst/>
            <a:gdLst/>
            <a:ahLst/>
            <a:cxnLst/>
            <a:rect l="l" t="t" r="r" b="b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"/>
          <p:cNvSpPr/>
          <p:nvPr/>
        </p:nvSpPr>
        <p:spPr>
          <a:xfrm>
            <a:off x="8313175" y="2788529"/>
            <a:ext cx="383790" cy="403074"/>
          </a:xfrm>
          <a:custGeom>
            <a:avLst/>
            <a:gdLst/>
            <a:ahLst/>
            <a:cxnLst/>
            <a:rect l="l" t="t" r="r" b="b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 rot="2077429">
            <a:off x="8570832" y="4050615"/>
            <a:ext cx="349010" cy="340079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8040525" y="2193087"/>
            <a:ext cx="318248" cy="331140"/>
          </a:xfrm>
          <a:custGeom>
            <a:avLst/>
            <a:gdLst/>
            <a:ahLst/>
            <a:cxnLst/>
            <a:rect l="l" t="t" r="r" b="b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"/>
          <p:cNvSpPr/>
          <p:nvPr/>
        </p:nvSpPr>
        <p:spPr>
          <a:xfrm rot="-7484905">
            <a:off x="1212369" y="1114531"/>
            <a:ext cx="277788" cy="995520"/>
          </a:xfrm>
          <a:custGeom>
            <a:avLst/>
            <a:gdLst/>
            <a:ahLst/>
            <a:cxnLst/>
            <a:rect l="l" t="t" r="r" b="b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 rot="-5563591" flipH="1">
            <a:off x="1124666" y="807292"/>
            <a:ext cx="453131" cy="1186106"/>
          </a:xfrm>
          <a:custGeom>
            <a:avLst/>
            <a:gdLst/>
            <a:ahLst/>
            <a:cxnLst/>
            <a:rect l="l" t="t" r="r" b="b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"/>
          <p:cNvSpPr/>
          <p:nvPr/>
        </p:nvSpPr>
        <p:spPr>
          <a:xfrm rot="-4571370">
            <a:off x="1004019" y="1708695"/>
            <a:ext cx="450422" cy="880240"/>
          </a:xfrm>
          <a:custGeom>
            <a:avLst/>
            <a:gdLst/>
            <a:ahLst/>
            <a:cxnLst/>
            <a:rect l="l" t="t" r="r" b="b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 flipH="1">
            <a:off x="417125" y="921750"/>
            <a:ext cx="1250725" cy="367875"/>
          </a:xfrm>
          <a:custGeom>
            <a:avLst/>
            <a:gdLst/>
            <a:ahLst/>
            <a:cxnLst/>
            <a:rect l="l" t="t" r="r" b="b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 rot="956724">
            <a:off x="842609" y="556784"/>
            <a:ext cx="533117" cy="525936"/>
          </a:xfrm>
          <a:custGeom>
            <a:avLst/>
            <a:gdLst/>
            <a:ahLst/>
            <a:cxnLst/>
            <a:rect l="l" t="t" r="r" b="b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>
            <a:off x="1484725" y="231352"/>
            <a:ext cx="326326" cy="324374"/>
          </a:xfrm>
          <a:custGeom>
            <a:avLst/>
            <a:gdLst/>
            <a:ahLst/>
            <a:cxnLst/>
            <a:rect l="l" t="t" r="r" b="b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>
            <a:off x="333270" y="1586122"/>
            <a:ext cx="279325" cy="272178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1519975" y="873600"/>
            <a:ext cx="6104100" cy="33963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>
            <a:off x="1634810" y="994500"/>
            <a:ext cx="5874300" cy="3154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body" idx="1"/>
          </p:nvPr>
        </p:nvSpPr>
        <p:spPr>
          <a:xfrm>
            <a:off x="1556175" y="3764400"/>
            <a:ext cx="60318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rgbClr val="CE2F1C"/>
              </a:buClr>
              <a:buSzPts val="1200"/>
              <a:buNone/>
              <a:defRPr sz="1200">
                <a:solidFill>
                  <a:srgbClr val="CE2F1C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"/>
          <p:cNvSpPr/>
          <p:nvPr/>
        </p:nvSpPr>
        <p:spPr>
          <a:xfrm rot="2077193">
            <a:off x="1498056" y="3023638"/>
            <a:ext cx="277319" cy="270223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0"/>
          <p:cNvSpPr/>
          <p:nvPr/>
        </p:nvSpPr>
        <p:spPr>
          <a:xfrm>
            <a:off x="1134206" y="2316152"/>
            <a:ext cx="252892" cy="263137"/>
          </a:xfrm>
          <a:custGeom>
            <a:avLst/>
            <a:gdLst/>
            <a:ahLst/>
            <a:cxnLst/>
            <a:rect l="l" t="t" r="r" b="b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0"/>
          <p:cNvSpPr/>
          <p:nvPr/>
        </p:nvSpPr>
        <p:spPr>
          <a:xfrm rot="2852827">
            <a:off x="169597" y="2310035"/>
            <a:ext cx="327168" cy="1117788"/>
          </a:xfrm>
          <a:custGeom>
            <a:avLst/>
            <a:gdLst/>
            <a:ahLst/>
            <a:cxnLst/>
            <a:rect l="l" t="t" r="r" b="b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0"/>
          <p:cNvSpPr/>
          <p:nvPr/>
        </p:nvSpPr>
        <p:spPr>
          <a:xfrm rot="1632989">
            <a:off x="-20989" y="2378026"/>
            <a:ext cx="220712" cy="790976"/>
          </a:xfrm>
          <a:custGeom>
            <a:avLst/>
            <a:gdLst/>
            <a:ahLst/>
            <a:cxnLst/>
            <a:rect l="l" t="t" r="r" b="b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"/>
          <p:cNvSpPr/>
          <p:nvPr/>
        </p:nvSpPr>
        <p:spPr>
          <a:xfrm rot="3309944">
            <a:off x="1327" y="3732445"/>
            <a:ext cx="508157" cy="715710"/>
          </a:xfrm>
          <a:custGeom>
            <a:avLst/>
            <a:gdLst/>
            <a:ahLst/>
            <a:cxnLst/>
            <a:rect l="l" t="t" r="r" b="b"/>
            <a:pathLst>
              <a:path w="25585" h="36035" extrusionOk="0">
                <a:moveTo>
                  <a:pt x="13874" y="0"/>
                </a:moveTo>
                <a:lnTo>
                  <a:pt x="13514" y="60"/>
                </a:lnTo>
                <a:lnTo>
                  <a:pt x="13213" y="120"/>
                </a:lnTo>
                <a:lnTo>
                  <a:pt x="12973" y="301"/>
                </a:lnTo>
                <a:lnTo>
                  <a:pt x="12733" y="541"/>
                </a:lnTo>
                <a:lnTo>
                  <a:pt x="12553" y="901"/>
                </a:lnTo>
                <a:lnTo>
                  <a:pt x="12493" y="1262"/>
                </a:lnTo>
                <a:lnTo>
                  <a:pt x="12252" y="2162"/>
                </a:lnTo>
                <a:lnTo>
                  <a:pt x="11952" y="3063"/>
                </a:lnTo>
                <a:lnTo>
                  <a:pt x="11292" y="4805"/>
                </a:lnTo>
                <a:lnTo>
                  <a:pt x="10991" y="5526"/>
                </a:lnTo>
                <a:lnTo>
                  <a:pt x="10631" y="6186"/>
                </a:lnTo>
                <a:lnTo>
                  <a:pt x="10271" y="6787"/>
                </a:lnTo>
                <a:lnTo>
                  <a:pt x="9790" y="7387"/>
                </a:lnTo>
                <a:lnTo>
                  <a:pt x="9550" y="6967"/>
                </a:lnTo>
                <a:lnTo>
                  <a:pt x="9310" y="6547"/>
                </a:lnTo>
                <a:lnTo>
                  <a:pt x="9490" y="6366"/>
                </a:lnTo>
                <a:lnTo>
                  <a:pt x="9610" y="6126"/>
                </a:lnTo>
                <a:lnTo>
                  <a:pt x="9610" y="5886"/>
                </a:lnTo>
                <a:lnTo>
                  <a:pt x="9550" y="5586"/>
                </a:lnTo>
                <a:lnTo>
                  <a:pt x="9730" y="5405"/>
                </a:lnTo>
                <a:lnTo>
                  <a:pt x="9910" y="5225"/>
                </a:lnTo>
                <a:lnTo>
                  <a:pt x="9910" y="5165"/>
                </a:lnTo>
                <a:lnTo>
                  <a:pt x="10030" y="5045"/>
                </a:lnTo>
                <a:lnTo>
                  <a:pt x="10150" y="4685"/>
                </a:lnTo>
                <a:lnTo>
                  <a:pt x="10210" y="4384"/>
                </a:lnTo>
                <a:lnTo>
                  <a:pt x="10210" y="4084"/>
                </a:lnTo>
                <a:lnTo>
                  <a:pt x="10150" y="3844"/>
                </a:lnTo>
                <a:lnTo>
                  <a:pt x="10090" y="3664"/>
                </a:lnTo>
                <a:lnTo>
                  <a:pt x="9970" y="3424"/>
                </a:lnTo>
                <a:lnTo>
                  <a:pt x="9790" y="3183"/>
                </a:lnTo>
                <a:lnTo>
                  <a:pt x="9730" y="3123"/>
                </a:lnTo>
                <a:lnTo>
                  <a:pt x="9550" y="2943"/>
                </a:lnTo>
                <a:lnTo>
                  <a:pt x="9250" y="2823"/>
                </a:lnTo>
                <a:lnTo>
                  <a:pt x="9009" y="2763"/>
                </a:lnTo>
                <a:lnTo>
                  <a:pt x="8709" y="2703"/>
                </a:lnTo>
                <a:lnTo>
                  <a:pt x="8409" y="2763"/>
                </a:lnTo>
                <a:lnTo>
                  <a:pt x="8169" y="2823"/>
                </a:lnTo>
                <a:lnTo>
                  <a:pt x="7868" y="2943"/>
                </a:lnTo>
                <a:lnTo>
                  <a:pt x="7688" y="3123"/>
                </a:lnTo>
                <a:lnTo>
                  <a:pt x="7628" y="3183"/>
                </a:lnTo>
                <a:lnTo>
                  <a:pt x="7388" y="3484"/>
                </a:lnTo>
                <a:lnTo>
                  <a:pt x="7268" y="3784"/>
                </a:lnTo>
                <a:lnTo>
                  <a:pt x="7208" y="4084"/>
                </a:lnTo>
                <a:lnTo>
                  <a:pt x="7208" y="4144"/>
                </a:lnTo>
                <a:lnTo>
                  <a:pt x="6847" y="4324"/>
                </a:lnTo>
                <a:lnTo>
                  <a:pt x="6547" y="4505"/>
                </a:lnTo>
                <a:lnTo>
                  <a:pt x="6427" y="4745"/>
                </a:lnTo>
                <a:lnTo>
                  <a:pt x="6307" y="4985"/>
                </a:lnTo>
                <a:lnTo>
                  <a:pt x="6187" y="5225"/>
                </a:lnTo>
                <a:lnTo>
                  <a:pt x="6187" y="5465"/>
                </a:lnTo>
                <a:lnTo>
                  <a:pt x="6187" y="5706"/>
                </a:lnTo>
                <a:lnTo>
                  <a:pt x="6307" y="5946"/>
                </a:lnTo>
                <a:lnTo>
                  <a:pt x="6367" y="6186"/>
                </a:lnTo>
                <a:lnTo>
                  <a:pt x="6547" y="6426"/>
                </a:lnTo>
                <a:lnTo>
                  <a:pt x="6787" y="6547"/>
                </a:lnTo>
                <a:lnTo>
                  <a:pt x="7027" y="6667"/>
                </a:lnTo>
                <a:lnTo>
                  <a:pt x="7268" y="6787"/>
                </a:lnTo>
                <a:lnTo>
                  <a:pt x="7748" y="6787"/>
                </a:lnTo>
                <a:lnTo>
                  <a:pt x="7988" y="6727"/>
                </a:lnTo>
                <a:lnTo>
                  <a:pt x="8229" y="6607"/>
                </a:lnTo>
                <a:lnTo>
                  <a:pt x="8409" y="6426"/>
                </a:lnTo>
                <a:lnTo>
                  <a:pt x="8589" y="6547"/>
                </a:lnTo>
                <a:lnTo>
                  <a:pt x="8769" y="7327"/>
                </a:lnTo>
                <a:lnTo>
                  <a:pt x="8469" y="7207"/>
                </a:lnTo>
                <a:lnTo>
                  <a:pt x="8169" y="7207"/>
                </a:lnTo>
                <a:lnTo>
                  <a:pt x="7808" y="7147"/>
                </a:lnTo>
                <a:lnTo>
                  <a:pt x="7508" y="7087"/>
                </a:lnTo>
                <a:lnTo>
                  <a:pt x="6787" y="6847"/>
                </a:lnTo>
                <a:lnTo>
                  <a:pt x="6007" y="6667"/>
                </a:lnTo>
                <a:lnTo>
                  <a:pt x="5226" y="6486"/>
                </a:lnTo>
                <a:lnTo>
                  <a:pt x="4565" y="6186"/>
                </a:lnTo>
                <a:lnTo>
                  <a:pt x="3844" y="5886"/>
                </a:lnTo>
                <a:lnTo>
                  <a:pt x="3184" y="5526"/>
                </a:lnTo>
                <a:lnTo>
                  <a:pt x="2463" y="5225"/>
                </a:lnTo>
                <a:lnTo>
                  <a:pt x="1983" y="5165"/>
                </a:lnTo>
                <a:lnTo>
                  <a:pt x="1622" y="5225"/>
                </a:lnTo>
                <a:lnTo>
                  <a:pt x="1262" y="5405"/>
                </a:lnTo>
                <a:lnTo>
                  <a:pt x="962" y="5646"/>
                </a:lnTo>
                <a:lnTo>
                  <a:pt x="722" y="5946"/>
                </a:lnTo>
                <a:lnTo>
                  <a:pt x="541" y="6366"/>
                </a:lnTo>
                <a:lnTo>
                  <a:pt x="481" y="6787"/>
                </a:lnTo>
                <a:lnTo>
                  <a:pt x="481" y="7207"/>
                </a:lnTo>
                <a:lnTo>
                  <a:pt x="722" y="7808"/>
                </a:lnTo>
                <a:lnTo>
                  <a:pt x="962" y="8408"/>
                </a:lnTo>
                <a:lnTo>
                  <a:pt x="1382" y="8889"/>
                </a:lnTo>
                <a:lnTo>
                  <a:pt x="1803" y="9309"/>
                </a:lnTo>
                <a:lnTo>
                  <a:pt x="2343" y="9730"/>
                </a:lnTo>
                <a:lnTo>
                  <a:pt x="2944" y="10030"/>
                </a:lnTo>
                <a:lnTo>
                  <a:pt x="3544" y="10330"/>
                </a:lnTo>
                <a:lnTo>
                  <a:pt x="4145" y="10510"/>
                </a:lnTo>
                <a:lnTo>
                  <a:pt x="4805" y="10690"/>
                </a:lnTo>
                <a:lnTo>
                  <a:pt x="5466" y="10811"/>
                </a:lnTo>
                <a:lnTo>
                  <a:pt x="6007" y="10750"/>
                </a:lnTo>
                <a:lnTo>
                  <a:pt x="6607" y="10690"/>
                </a:lnTo>
                <a:lnTo>
                  <a:pt x="7148" y="10510"/>
                </a:lnTo>
                <a:lnTo>
                  <a:pt x="7688" y="10270"/>
                </a:lnTo>
                <a:lnTo>
                  <a:pt x="8829" y="9609"/>
                </a:lnTo>
                <a:lnTo>
                  <a:pt x="9009" y="9489"/>
                </a:lnTo>
                <a:lnTo>
                  <a:pt x="9190" y="9309"/>
                </a:lnTo>
                <a:lnTo>
                  <a:pt x="9310" y="9129"/>
                </a:lnTo>
                <a:lnTo>
                  <a:pt x="9370" y="8949"/>
                </a:lnTo>
                <a:lnTo>
                  <a:pt x="9670" y="9730"/>
                </a:lnTo>
                <a:lnTo>
                  <a:pt x="10271" y="11411"/>
                </a:lnTo>
                <a:lnTo>
                  <a:pt x="10811" y="13093"/>
                </a:lnTo>
                <a:lnTo>
                  <a:pt x="11472" y="15495"/>
                </a:lnTo>
                <a:lnTo>
                  <a:pt x="12012" y="17957"/>
                </a:lnTo>
                <a:lnTo>
                  <a:pt x="12012" y="17957"/>
                </a:lnTo>
                <a:lnTo>
                  <a:pt x="11832" y="17897"/>
                </a:lnTo>
                <a:lnTo>
                  <a:pt x="11712" y="17957"/>
                </a:lnTo>
                <a:lnTo>
                  <a:pt x="11111" y="18137"/>
                </a:lnTo>
                <a:lnTo>
                  <a:pt x="10511" y="18258"/>
                </a:lnTo>
                <a:lnTo>
                  <a:pt x="9970" y="18258"/>
                </a:lnTo>
                <a:lnTo>
                  <a:pt x="9310" y="18077"/>
                </a:lnTo>
                <a:lnTo>
                  <a:pt x="8769" y="17957"/>
                </a:lnTo>
                <a:lnTo>
                  <a:pt x="8229" y="17837"/>
                </a:lnTo>
                <a:lnTo>
                  <a:pt x="7628" y="17777"/>
                </a:lnTo>
                <a:lnTo>
                  <a:pt x="7088" y="17597"/>
                </a:lnTo>
                <a:lnTo>
                  <a:pt x="6067" y="17177"/>
                </a:lnTo>
                <a:lnTo>
                  <a:pt x="5046" y="16756"/>
                </a:lnTo>
                <a:lnTo>
                  <a:pt x="4025" y="16216"/>
                </a:lnTo>
                <a:lnTo>
                  <a:pt x="3064" y="15675"/>
                </a:lnTo>
                <a:lnTo>
                  <a:pt x="2643" y="15435"/>
                </a:lnTo>
                <a:lnTo>
                  <a:pt x="2283" y="15315"/>
                </a:lnTo>
                <a:lnTo>
                  <a:pt x="1863" y="15315"/>
                </a:lnTo>
                <a:lnTo>
                  <a:pt x="1502" y="15375"/>
                </a:lnTo>
                <a:lnTo>
                  <a:pt x="1142" y="15495"/>
                </a:lnTo>
                <a:lnTo>
                  <a:pt x="842" y="15735"/>
                </a:lnTo>
                <a:lnTo>
                  <a:pt x="601" y="16035"/>
                </a:lnTo>
                <a:lnTo>
                  <a:pt x="361" y="16336"/>
                </a:lnTo>
                <a:lnTo>
                  <a:pt x="181" y="16696"/>
                </a:lnTo>
                <a:lnTo>
                  <a:pt x="61" y="17056"/>
                </a:lnTo>
                <a:lnTo>
                  <a:pt x="1" y="17477"/>
                </a:lnTo>
                <a:lnTo>
                  <a:pt x="61" y="17837"/>
                </a:lnTo>
                <a:lnTo>
                  <a:pt x="181" y="18258"/>
                </a:lnTo>
                <a:lnTo>
                  <a:pt x="361" y="18618"/>
                </a:lnTo>
                <a:lnTo>
                  <a:pt x="601" y="18978"/>
                </a:lnTo>
                <a:lnTo>
                  <a:pt x="962" y="19278"/>
                </a:lnTo>
                <a:lnTo>
                  <a:pt x="1622" y="19699"/>
                </a:lnTo>
                <a:lnTo>
                  <a:pt x="2343" y="19999"/>
                </a:lnTo>
                <a:lnTo>
                  <a:pt x="3064" y="20299"/>
                </a:lnTo>
                <a:lnTo>
                  <a:pt x="3784" y="20540"/>
                </a:lnTo>
                <a:lnTo>
                  <a:pt x="4505" y="20720"/>
                </a:lnTo>
                <a:lnTo>
                  <a:pt x="5286" y="20840"/>
                </a:lnTo>
                <a:lnTo>
                  <a:pt x="6787" y="20840"/>
                </a:lnTo>
                <a:lnTo>
                  <a:pt x="7868" y="20720"/>
                </a:lnTo>
                <a:lnTo>
                  <a:pt x="8409" y="20600"/>
                </a:lnTo>
                <a:lnTo>
                  <a:pt x="8949" y="20480"/>
                </a:lnTo>
                <a:lnTo>
                  <a:pt x="9009" y="20840"/>
                </a:lnTo>
                <a:lnTo>
                  <a:pt x="9129" y="21140"/>
                </a:lnTo>
                <a:lnTo>
                  <a:pt x="9250" y="21441"/>
                </a:lnTo>
                <a:lnTo>
                  <a:pt x="9490" y="21741"/>
                </a:lnTo>
                <a:lnTo>
                  <a:pt x="9790" y="21981"/>
                </a:lnTo>
                <a:lnTo>
                  <a:pt x="10150" y="22161"/>
                </a:lnTo>
                <a:lnTo>
                  <a:pt x="10511" y="22281"/>
                </a:lnTo>
                <a:lnTo>
                  <a:pt x="11231" y="22281"/>
                </a:lnTo>
                <a:lnTo>
                  <a:pt x="11592" y="22161"/>
                </a:lnTo>
                <a:lnTo>
                  <a:pt x="11952" y="21981"/>
                </a:lnTo>
                <a:lnTo>
                  <a:pt x="12252" y="21741"/>
                </a:lnTo>
                <a:lnTo>
                  <a:pt x="12493" y="21380"/>
                </a:lnTo>
                <a:lnTo>
                  <a:pt x="12673" y="23122"/>
                </a:lnTo>
                <a:lnTo>
                  <a:pt x="12733" y="24804"/>
                </a:lnTo>
                <a:lnTo>
                  <a:pt x="12793" y="26485"/>
                </a:lnTo>
                <a:lnTo>
                  <a:pt x="12733" y="28167"/>
                </a:lnTo>
                <a:lnTo>
                  <a:pt x="12613" y="29908"/>
                </a:lnTo>
                <a:lnTo>
                  <a:pt x="12553" y="29908"/>
                </a:lnTo>
                <a:lnTo>
                  <a:pt x="11772" y="29788"/>
                </a:lnTo>
                <a:lnTo>
                  <a:pt x="10991" y="29668"/>
                </a:lnTo>
                <a:lnTo>
                  <a:pt x="10271" y="29428"/>
                </a:lnTo>
                <a:lnTo>
                  <a:pt x="9610" y="29188"/>
                </a:lnTo>
                <a:lnTo>
                  <a:pt x="8949" y="28888"/>
                </a:lnTo>
                <a:lnTo>
                  <a:pt x="8289" y="28527"/>
                </a:lnTo>
                <a:lnTo>
                  <a:pt x="7688" y="28047"/>
                </a:lnTo>
                <a:lnTo>
                  <a:pt x="7088" y="27506"/>
                </a:lnTo>
                <a:lnTo>
                  <a:pt x="7027" y="27506"/>
                </a:lnTo>
                <a:lnTo>
                  <a:pt x="7027" y="27566"/>
                </a:lnTo>
                <a:lnTo>
                  <a:pt x="7508" y="28167"/>
                </a:lnTo>
                <a:lnTo>
                  <a:pt x="8109" y="28767"/>
                </a:lnTo>
                <a:lnTo>
                  <a:pt x="8709" y="29308"/>
                </a:lnTo>
                <a:lnTo>
                  <a:pt x="9430" y="29728"/>
                </a:lnTo>
                <a:lnTo>
                  <a:pt x="10150" y="30089"/>
                </a:lnTo>
                <a:lnTo>
                  <a:pt x="10931" y="30389"/>
                </a:lnTo>
                <a:lnTo>
                  <a:pt x="11712" y="30569"/>
                </a:lnTo>
                <a:lnTo>
                  <a:pt x="12553" y="30629"/>
                </a:lnTo>
                <a:lnTo>
                  <a:pt x="12192" y="33212"/>
                </a:lnTo>
                <a:lnTo>
                  <a:pt x="11892" y="35734"/>
                </a:lnTo>
                <a:lnTo>
                  <a:pt x="11892" y="35854"/>
                </a:lnTo>
                <a:lnTo>
                  <a:pt x="11952" y="35914"/>
                </a:lnTo>
                <a:lnTo>
                  <a:pt x="12072" y="35974"/>
                </a:lnTo>
                <a:lnTo>
                  <a:pt x="12192" y="36034"/>
                </a:lnTo>
                <a:lnTo>
                  <a:pt x="12373" y="35974"/>
                </a:lnTo>
                <a:lnTo>
                  <a:pt x="12493" y="35914"/>
                </a:lnTo>
                <a:lnTo>
                  <a:pt x="12553" y="35794"/>
                </a:lnTo>
                <a:lnTo>
                  <a:pt x="12733" y="35193"/>
                </a:lnTo>
                <a:lnTo>
                  <a:pt x="13153" y="35013"/>
                </a:lnTo>
                <a:lnTo>
                  <a:pt x="13574" y="34833"/>
                </a:lnTo>
                <a:lnTo>
                  <a:pt x="14354" y="34353"/>
                </a:lnTo>
                <a:lnTo>
                  <a:pt x="15075" y="33752"/>
                </a:lnTo>
                <a:lnTo>
                  <a:pt x="15796" y="33152"/>
                </a:lnTo>
                <a:lnTo>
                  <a:pt x="16637" y="32431"/>
                </a:lnTo>
                <a:lnTo>
                  <a:pt x="17357" y="31650"/>
                </a:lnTo>
                <a:lnTo>
                  <a:pt x="17958" y="30809"/>
                </a:lnTo>
                <a:lnTo>
                  <a:pt x="18498" y="29848"/>
                </a:lnTo>
                <a:lnTo>
                  <a:pt x="18558" y="29728"/>
                </a:lnTo>
                <a:lnTo>
                  <a:pt x="18498" y="29548"/>
                </a:lnTo>
                <a:lnTo>
                  <a:pt x="18378" y="29488"/>
                </a:lnTo>
                <a:lnTo>
                  <a:pt x="18198" y="29548"/>
                </a:lnTo>
                <a:lnTo>
                  <a:pt x="17417" y="30149"/>
                </a:lnTo>
                <a:lnTo>
                  <a:pt x="16697" y="30749"/>
                </a:lnTo>
                <a:lnTo>
                  <a:pt x="15255" y="32071"/>
                </a:lnTo>
                <a:lnTo>
                  <a:pt x="14174" y="32911"/>
                </a:lnTo>
                <a:lnTo>
                  <a:pt x="13093" y="33752"/>
                </a:lnTo>
                <a:lnTo>
                  <a:pt x="13393" y="32311"/>
                </a:lnTo>
                <a:lnTo>
                  <a:pt x="13634" y="30869"/>
                </a:lnTo>
                <a:lnTo>
                  <a:pt x="13754" y="29428"/>
                </a:lnTo>
                <a:lnTo>
                  <a:pt x="13814" y="27927"/>
                </a:lnTo>
                <a:lnTo>
                  <a:pt x="13874" y="26425"/>
                </a:lnTo>
                <a:lnTo>
                  <a:pt x="13814" y="24924"/>
                </a:lnTo>
                <a:lnTo>
                  <a:pt x="13754" y="23482"/>
                </a:lnTo>
                <a:lnTo>
                  <a:pt x="13634" y="21981"/>
                </a:lnTo>
                <a:lnTo>
                  <a:pt x="14234" y="21801"/>
                </a:lnTo>
                <a:lnTo>
                  <a:pt x="14835" y="21561"/>
                </a:lnTo>
                <a:lnTo>
                  <a:pt x="15375" y="21200"/>
                </a:lnTo>
                <a:lnTo>
                  <a:pt x="15916" y="20840"/>
                </a:lnTo>
                <a:lnTo>
                  <a:pt x="16456" y="20359"/>
                </a:lnTo>
                <a:lnTo>
                  <a:pt x="16937" y="19879"/>
                </a:lnTo>
                <a:lnTo>
                  <a:pt x="17718" y="18978"/>
                </a:lnTo>
                <a:lnTo>
                  <a:pt x="18378" y="18137"/>
                </a:lnTo>
                <a:lnTo>
                  <a:pt x="18979" y="17116"/>
                </a:lnTo>
                <a:lnTo>
                  <a:pt x="19459" y="17297"/>
                </a:lnTo>
                <a:lnTo>
                  <a:pt x="19880" y="17417"/>
                </a:lnTo>
                <a:lnTo>
                  <a:pt x="20360" y="17477"/>
                </a:lnTo>
                <a:lnTo>
                  <a:pt x="20901" y="17477"/>
                </a:lnTo>
                <a:lnTo>
                  <a:pt x="21381" y="17417"/>
                </a:lnTo>
                <a:lnTo>
                  <a:pt x="21861" y="17297"/>
                </a:lnTo>
                <a:lnTo>
                  <a:pt x="22342" y="17116"/>
                </a:lnTo>
                <a:lnTo>
                  <a:pt x="22762" y="16996"/>
                </a:lnTo>
                <a:lnTo>
                  <a:pt x="23243" y="16756"/>
                </a:lnTo>
                <a:lnTo>
                  <a:pt x="23723" y="16396"/>
                </a:lnTo>
                <a:lnTo>
                  <a:pt x="24204" y="16035"/>
                </a:lnTo>
                <a:lnTo>
                  <a:pt x="24624" y="15675"/>
                </a:lnTo>
                <a:lnTo>
                  <a:pt x="25045" y="15195"/>
                </a:lnTo>
                <a:lnTo>
                  <a:pt x="25345" y="14714"/>
                </a:lnTo>
                <a:lnTo>
                  <a:pt x="25525" y="14174"/>
                </a:lnTo>
                <a:lnTo>
                  <a:pt x="25525" y="13933"/>
                </a:lnTo>
                <a:lnTo>
                  <a:pt x="25585" y="13633"/>
                </a:lnTo>
                <a:lnTo>
                  <a:pt x="25465" y="13213"/>
                </a:lnTo>
                <a:lnTo>
                  <a:pt x="25345" y="12852"/>
                </a:lnTo>
                <a:lnTo>
                  <a:pt x="25105" y="12612"/>
                </a:lnTo>
                <a:lnTo>
                  <a:pt x="24804" y="12372"/>
                </a:lnTo>
                <a:lnTo>
                  <a:pt x="24444" y="12252"/>
                </a:lnTo>
                <a:lnTo>
                  <a:pt x="24084" y="12192"/>
                </a:lnTo>
                <a:lnTo>
                  <a:pt x="23723" y="12192"/>
                </a:lnTo>
                <a:lnTo>
                  <a:pt x="23363" y="12372"/>
                </a:lnTo>
                <a:lnTo>
                  <a:pt x="23063" y="12552"/>
                </a:lnTo>
                <a:lnTo>
                  <a:pt x="22762" y="12792"/>
                </a:lnTo>
                <a:lnTo>
                  <a:pt x="22282" y="13393"/>
                </a:lnTo>
                <a:lnTo>
                  <a:pt x="21801" y="13994"/>
                </a:lnTo>
                <a:lnTo>
                  <a:pt x="21561" y="14294"/>
                </a:lnTo>
                <a:lnTo>
                  <a:pt x="21261" y="14534"/>
                </a:lnTo>
                <a:lnTo>
                  <a:pt x="21081" y="14714"/>
                </a:lnTo>
                <a:lnTo>
                  <a:pt x="21141" y="14414"/>
                </a:lnTo>
                <a:lnTo>
                  <a:pt x="21141" y="14114"/>
                </a:lnTo>
                <a:lnTo>
                  <a:pt x="21081" y="13513"/>
                </a:lnTo>
                <a:lnTo>
                  <a:pt x="20961" y="13213"/>
                </a:lnTo>
                <a:lnTo>
                  <a:pt x="20841" y="12912"/>
                </a:lnTo>
                <a:lnTo>
                  <a:pt x="20660" y="12672"/>
                </a:lnTo>
                <a:lnTo>
                  <a:pt x="20480" y="12432"/>
                </a:lnTo>
                <a:lnTo>
                  <a:pt x="20120" y="12192"/>
                </a:lnTo>
                <a:lnTo>
                  <a:pt x="19699" y="11952"/>
                </a:lnTo>
                <a:lnTo>
                  <a:pt x="19279" y="11831"/>
                </a:lnTo>
                <a:lnTo>
                  <a:pt x="18799" y="11771"/>
                </a:lnTo>
                <a:lnTo>
                  <a:pt x="18318" y="11831"/>
                </a:lnTo>
                <a:lnTo>
                  <a:pt x="17898" y="11952"/>
                </a:lnTo>
                <a:lnTo>
                  <a:pt x="17718" y="12072"/>
                </a:lnTo>
                <a:lnTo>
                  <a:pt x="17718" y="11771"/>
                </a:lnTo>
                <a:lnTo>
                  <a:pt x="17658" y="11351"/>
                </a:lnTo>
                <a:lnTo>
                  <a:pt x="17718" y="10931"/>
                </a:lnTo>
                <a:lnTo>
                  <a:pt x="17718" y="10630"/>
                </a:lnTo>
                <a:lnTo>
                  <a:pt x="17718" y="10270"/>
                </a:lnTo>
                <a:lnTo>
                  <a:pt x="17658" y="9970"/>
                </a:lnTo>
                <a:lnTo>
                  <a:pt x="17537" y="9669"/>
                </a:lnTo>
                <a:lnTo>
                  <a:pt x="17357" y="9429"/>
                </a:lnTo>
                <a:lnTo>
                  <a:pt x="17117" y="9189"/>
                </a:lnTo>
                <a:lnTo>
                  <a:pt x="16877" y="9009"/>
                </a:lnTo>
                <a:lnTo>
                  <a:pt x="16516" y="8889"/>
                </a:lnTo>
                <a:lnTo>
                  <a:pt x="16156" y="8829"/>
                </a:lnTo>
                <a:lnTo>
                  <a:pt x="15856" y="8829"/>
                </a:lnTo>
                <a:lnTo>
                  <a:pt x="15556" y="8889"/>
                </a:lnTo>
                <a:lnTo>
                  <a:pt x="15255" y="9069"/>
                </a:lnTo>
                <a:lnTo>
                  <a:pt x="14955" y="9249"/>
                </a:lnTo>
                <a:lnTo>
                  <a:pt x="14775" y="9489"/>
                </a:lnTo>
                <a:lnTo>
                  <a:pt x="14595" y="9730"/>
                </a:lnTo>
                <a:lnTo>
                  <a:pt x="14414" y="10030"/>
                </a:lnTo>
                <a:lnTo>
                  <a:pt x="14294" y="10510"/>
                </a:lnTo>
                <a:lnTo>
                  <a:pt x="14234" y="10991"/>
                </a:lnTo>
                <a:lnTo>
                  <a:pt x="14174" y="11471"/>
                </a:lnTo>
                <a:lnTo>
                  <a:pt x="14234" y="11952"/>
                </a:lnTo>
                <a:lnTo>
                  <a:pt x="14294" y="12372"/>
                </a:lnTo>
                <a:lnTo>
                  <a:pt x="14414" y="12852"/>
                </a:lnTo>
                <a:lnTo>
                  <a:pt x="14655" y="13273"/>
                </a:lnTo>
                <a:lnTo>
                  <a:pt x="14895" y="13633"/>
                </a:lnTo>
                <a:lnTo>
                  <a:pt x="15315" y="14114"/>
                </a:lnTo>
                <a:lnTo>
                  <a:pt x="15736" y="14594"/>
                </a:lnTo>
                <a:lnTo>
                  <a:pt x="16156" y="14954"/>
                </a:lnTo>
                <a:lnTo>
                  <a:pt x="16456" y="15075"/>
                </a:lnTo>
                <a:lnTo>
                  <a:pt x="16697" y="15195"/>
                </a:lnTo>
                <a:lnTo>
                  <a:pt x="16877" y="15495"/>
                </a:lnTo>
                <a:lnTo>
                  <a:pt x="17117" y="15795"/>
                </a:lnTo>
                <a:lnTo>
                  <a:pt x="17537" y="16095"/>
                </a:lnTo>
                <a:lnTo>
                  <a:pt x="18018" y="16336"/>
                </a:lnTo>
                <a:lnTo>
                  <a:pt x="17417" y="17357"/>
                </a:lnTo>
                <a:lnTo>
                  <a:pt x="17057" y="17897"/>
                </a:lnTo>
                <a:lnTo>
                  <a:pt x="16697" y="18378"/>
                </a:lnTo>
                <a:lnTo>
                  <a:pt x="15916" y="19218"/>
                </a:lnTo>
                <a:lnTo>
                  <a:pt x="15015" y="19999"/>
                </a:lnTo>
                <a:lnTo>
                  <a:pt x="14294" y="20540"/>
                </a:lnTo>
                <a:lnTo>
                  <a:pt x="13514" y="21020"/>
                </a:lnTo>
                <a:lnTo>
                  <a:pt x="13454" y="20420"/>
                </a:lnTo>
                <a:lnTo>
                  <a:pt x="13213" y="18558"/>
                </a:lnTo>
                <a:lnTo>
                  <a:pt x="12853" y="16696"/>
                </a:lnTo>
                <a:lnTo>
                  <a:pt x="12433" y="14834"/>
                </a:lnTo>
                <a:lnTo>
                  <a:pt x="11952" y="13033"/>
                </a:lnTo>
                <a:lnTo>
                  <a:pt x="11352" y="11231"/>
                </a:lnTo>
                <a:lnTo>
                  <a:pt x="10691" y="9429"/>
                </a:lnTo>
                <a:lnTo>
                  <a:pt x="10331" y="8588"/>
                </a:lnTo>
                <a:lnTo>
                  <a:pt x="10811" y="8468"/>
                </a:lnTo>
                <a:lnTo>
                  <a:pt x="11292" y="8228"/>
                </a:lnTo>
                <a:lnTo>
                  <a:pt x="12252" y="7748"/>
                </a:lnTo>
                <a:lnTo>
                  <a:pt x="13093" y="7147"/>
                </a:lnTo>
                <a:lnTo>
                  <a:pt x="13874" y="6486"/>
                </a:lnTo>
                <a:lnTo>
                  <a:pt x="14294" y="6066"/>
                </a:lnTo>
                <a:lnTo>
                  <a:pt x="14655" y="5586"/>
                </a:lnTo>
                <a:lnTo>
                  <a:pt x="14955" y="5045"/>
                </a:lnTo>
                <a:lnTo>
                  <a:pt x="15195" y="4505"/>
                </a:lnTo>
                <a:lnTo>
                  <a:pt x="15435" y="3964"/>
                </a:lnTo>
                <a:lnTo>
                  <a:pt x="15616" y="3364"/>
                </a:lnTo>
                <a:lnTo>
                  <a:pt x="15916" y="2222"/>
                </a:lnTo>
                <a:lnTo>
                  <a:pt x="15916" y="1802"/>
                </a:lnTo>
                <a:lnTo>
                  <a:pt x="15916" y="1442"/>
                </a:lnTo>
                <a:lnTo>
                  <a:pt x="15796" y="1081"/>
                </a:lnTo>
                <a:lnTo>
                  <a:pt x="15616" y="781"/>
                </a:lnTo>
                <a:lnTo>
                  <a:pt x="15375" y="541"/>
                </a:lnTo>
                <a:lnTo>
                  <a:pt x="15135" y="361"/>
                </a:lnTo>
                <a:lnTo>
                  <a:pt x="14835" y="181"/>
                </a:lnTo>
                <a:lnTo>
                  <a:pt x="14475" y="60"/>
                </a:lnTo>
                <a:lnTo>
                  <a:pt x="14174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0"/>
          <p:cNvSpPr/>
          <p:nvPr/>
        </p:nvSpPr>
        <p:spPr>
          <a:xfrm flipH="1">
            <a:off x="640434" y="2898555"/>
            <a:ext cx="473641" cy="477217"/>
          </a:xfrm>
          <a:custGeom>
            <a:avLst/>
            <a:gdLst/>
            <a:ahLst/>
            <a:cxnLst/>
            <a:rect l="l" t="t" r="r" b="b"/>
            <a:pathLst>
              <a:path w="23843" h="24023" extrusionOk="0">
                <a:moveTo>
                  <a:pt x="2763" y="10690"/>
                </a:moveTo>
                <a:lnTo>
                  <a:pt x="2883" y="10751"/>
                </a:lnTo>
                <a:lnTo>
                  <a:pt x="3123" y="10931"/>
                </a:lnTo>
                <a:lnTo>
                  <a:pt x="3243" y="11231"/>
                </a:lnTo>
                <a:lnTo>
                  <a:pt x="3303" y="11531"/>
                </a:lnTo>
                <a:lnTo>
                  <a:pt x="3243" y="11832"/>
                </a:lnTo>
                <a:lnTo>
                  <a:pt x="3123" y="12072"/>
                </a:lnTo>
                <a:lnTo>
                  <a:pt x="2883" y="12312"/>
                </a:lnTo>
                <a:lnTo>
                  <a:pt x="2763" y="12372"/>
                </a:lnTo>
                <a:lnTo>
                  <a:pt x="2342" y="12372"/>
                </a:lnTo>
                <a:lnTo>
                  <a:pt x="2162" y="12312"/>
                </a:lnTo>
                <a:lnTo>
                  <a:pt x="2042" y="12192"/>
                </a:lnTo>
                <a:lnTo>
                  <a:pt x="1922" y="12072"/>
                </a:lnTo>
                <a:lnTo>
                  <a:pt x="1742" y="11832"/>
                </a:lnTo>
                <a:lnTo>
                  <a:pt x="1682" y="11531"/>
                </a:lnTo>
                <a:lnTo>
                  <a:pt x="1742" y="11231"/>
                </a:lnTo>
                <a:lnTo>
                  <a:pt x="1922" y="10931"/>
                </a:lnTo>
                <a:lnTo>
                  <a:pt x="2042" y="10811"/>
                </a:lnTo>
                <a:lnTo>
                  <a:pt x="2162" y="10751"/>
                </a:lnTo>
                <a:lnTo>
                  <a:pt x="2342" y="10690"/>
                </a:lnTo>
                <a:close/>
                <a:moveTo>
                  <a:pt x="17236" y="0"/>
                </a:moveTo>
                <a:lnTo>
                  <a:pt x="16816" y="60"/>
                </a:lnTo>
                <a:lnTo>
                  <a:pt x="16335" y="181"/>
                </a:lnTo>
                <a:lnTo>
                  <a:pt x="15915" y="301"/>
                </a:lnTo>
                <a:lnTo>
                  <a:pt x="15495" y="481"/>
                </a:lnTo>
                <a:lnTo>
                  <a:pt x="15074" y="721"/>
                </a:lnTo>
                <a:lnTo>
                  <a:pt x="14714" y="961"/>
                </a:lnTo>
                <a:lnTo>
                  <a:pt x="14294" y="1202"/>
                </a:lnTo>
                <a:lnTo>
                  <a:pt x="13633" y="1862"/>
                </a:lnTo>
                <a:lnTo>
                  <a:pt x="13032" y="2583"/>
                </a:lnTo>
                <a:lnTo>
                  <a:pt x="12552" y="3424"/>
                </a:lnTo>
                <a:lnTo>
                  <a:pt x="12312" y="3964"/>
                </a:lnTo>
                <a:lnTo>
                  <a:pt x="12131" y="4565"/>
                </a:lnTo>
                <a:lnTo>
                  <a:pt x="11951" y="5105"/>
                </a:lnTo>
                <a:lnTo>
                  <a:pt x="11831" y="5646"/>
                </a:lnTo>
                <a:lnTo>
                  <a:pt x="11651" y="6847"/>
                </a:lnTo>
                <a:lnTo>
                  <a:pt x="11591" y="7988"/>
                </a:lnTo>
                <a:lnTo>
                  <a:pt x="11591" y="9129"/>
                </a:lnTo>
                <a:lnTo>
                  <a:pt x="11651" y="10330"/>
                </a:lnTo>
                <a:lnTo>
                  <a:pt x="11831" y="12672"/>
                </a:lnTo>
                <a:lnTo>
                  <a:pt x="11891" y="14114"/>
                </a:lnTo>
                <a:lnTo>
                  <a:pt x="11891" y="15555"/>
                </a:lnTo>
                <a:lnTo>
                  <a:pt x="11831" y="16276"/>
                </a:lnTo>
                <a:lnTo>
                  <a:pt x="11711" y="16996"/>
                </a:lnTo>
                <a:lnTo>
                  <a:pt x="11531" y="17717"/>
                </a:lnTo>
                <a:lnTo>
                  <a:pt x="11291" y="18378"/>
                </a:lnTo>
                <a:lnTo>
                  <a:pt x="10990" y="18918"/>
                </a:lnTo>
                <a:lnTo>
                  <a:pt x="10690" y="19459"/>
                </a:lnTo>
                <a:lnTo>
                  <a:pt x="10330" y="19939"/>
                </a:lnTo>
                <a:lnTo>
                  <a:pt x="9909" y="20360"/>
                </a:lnTo>
                <a:lnTo>
                  <a:pt x="9849" y="20420"/>
                </a:lnTo>
                <a:lnTo>
                  <a:pt x="10330" y="19158"/>
                </a:lnTo>
                <a:lnTo>
                  <a:pt x="10690" y="17837"/>
                </a:lnTo>
                <a:lnTo>
                  <a:pt x="10810" y="17177"/>
                </a:lnTo>
                <a:lnTo>
                  <a:pt x="10870" y="16516"/>
                </a:lnTo>
                <a:lnTo>
                  <a:pt x="10930" y="15795"/>
                </a:lnTo>
                <a:lnTo>
                  <a:pt x="10930" y="15135"/>
                </a:lnTo>
                <a:lnTo>
                  <a:pt x="10870" y="14354"/>
                </a:lnTo>
                <a:lnTo>
                  <a:pt x="10750" y="13513"/>
                </a:lnTo>
                <a:lnTo>
                  <a:pt x="10570" y="12612"/>
                </a:lnTo>
                <a:lnTo>
                  <a:pt x="10270" y="11771"/>
                </a:lnTo>
                <a:lnTo>
                  <a:pt x="9969" y="10871"/>
                </a:lnTo>
                <a:lnTo>
                  <a:pt x="9549" y="10090"/>
                </a:lnTo>
                <a:lnTo>
                  <a:pt x="9069" y="9369"/>
                </a:lnTo>
                <a:lnTo>
                  <a:pt x="8528" y="8769"/>
                </a:lnTo>
                <a:lnTo>
                  <a:pt x="8648" y="8348"/>
                </a:lnTo>
                <a:lnTo>
                  <a:pt x="8768" y="7868"/>
                </a:lnTo>
                <a:lnTo>
                  <a:pt x="8888" y="7327"/>
                </a:lnTo>
                <a:lnTo>
                  <a:pt x="8948" y="6667"/>
                </a:lnTo>
                <a:lnTo>
                  <a:pt x="8888" y="6066"/>
                </a:lnTo>
                <a:lnTo>
                  <a:pt x="8888" y="5766"/>
                </a:lnTo>
                <a:lnTo>
                  <a:pt x="8768" y="5466"/>
                </a:lnTo>
                <a:lnTo>
                  <a:pt x="8648" y="5225"/>
                </a:lnTo>
                <a:lnTo>
                  <a:pt x="8528" y="4985"/>
                </a:lnTo>
                <a:lnTo>
                  <a:pt x="8528" y="4745"/>
                </a:lnTo>
                <a:lnTo>
                  <a:pt x="8468" y="4565"/>
                </a:lnTo>
                <a:lnTo>
                  <a:pt x="8408" y="4445"/>
                </a:lnTo>
                <a:lnTo>
                  <a:pt x="8288" y="4385"/>
                </a:lnTo>
                <a:lnTo>
                  <a:pt x="8048" y="4385"/>
                </a:lnTo>
                <a:lnTo>
                  <a:pt x="7327" y="4685"/>
                </a:lnTo>
                <a:lnTo>
                  <a:pt x="6666" y="5045"/>
                </a:lnTo>
                <a:lnTo>
                  <a:pt x="6066" y="5526"/>
                </a:lnTo>
                <a:lnTo>
                  <a:pt x="5525" y="6066"/>
                </a:lnTo>
                <a:lnTo>
                  <a:pt x="5105" y="6547"/>
                </a:lnTo>
                <a:lnTo>
                  <a:pt x="4624" y="7147"/>
                </a:lnTo>
                <a:lnTo>
                  <a:pt x="4024" y="7207"/>
                </a:lnTo>
                <a:lnTo>
                  <a:pt x="3423" y="7327"/>
                </a:lnTo>
                <a:lnTo>
                  <a:pt x="2943" y="7507"/>
                </a:lnTo>
                <a:lnTo>
                  <a:pt x="2462" y="7688"/>
                </a:lnTo>
                <a:lnTo>
                  <a:pt x="1982" y="7988"/>
                </a:lnTo>
                <a:lnTo>
                  <a:pt x="1622" y="8288"/>
                </a:lnTo>
                <a:lnTo>
                  <a:pt x="1261" y="8588"/>
                </a:lnTo>
                <a:lnTo>
                  <a:pt x="961" y="8949"/>
                </a:lnTo>
                <a:lnTo>
                  <a:pt x="721" y="9309"/>
                </a:lnTo>
                <a:lnTo>
                  <a:pt x="480" y="9730"/>
                </a:lnTo>
                <a:lnTo>
                  <a:pt x="360" y="10150"/>
                </a:lnTo>
                <a:lnTo>
                  <a:pt x="240" y="10570"/>
                </a:lnTo>
                <a:lnTo>
                  <a:pt x="180" y="11051"/>
                </a:lnTo>
                <a:lnTo>
                  <a:pt x="180" y="11471"/>
                </a:lnTo>
                <a:lnTo>
                  <a:pt x="240" y="11892"/>
                </a:lnTo>
                <a:lnTo>
                  <a:pt x="300" y="12312"/>
                </a:lnTo>
                <a:lnTo>
                  <a:pt x="420" y="12552"/>
                </a:lnTo>
                <a:lnTo>
                  <a:pt x="240" y="12732"/>
                </a:lnTo>
                <a:lnTo>
                  <a:pt x="60" y="12973"/>
                </a:lnTo>
                <a:lnTo>
                  <a:pt x="0" y="13093"/>
                </a:lnTo>
                <a:lnTo>
                  <a:pt x="0" y="13273"/>
                </a:lnTo>
                <a:lnTo>
                  <a:pt x="0" y="13453"/>
                </a:lnTo>
                <a:lnTo>
                  <a:pt x="120" y="13633"/>
                </a:lnTo>
                <a:lnTo>
                  <a:pt x="360" y="13994"/>
                </a:lnTo>
                <a:lnTo>
                  <a:pt x="781" y="14294"/>
                </a:lnTo>
                <a:lnTo>
                  <a:pt x="1261" y="14534"/>
                </a:lnTo>
                <a:lnTo>
                  <a:pt x="1802" y="14714"/>
                </a:lnTo>
                <a:lnTo>
                  <a:pt x="2402" y="14834"/>
                </a:lnTo>
                <a:lnTo>
                  <a:pt x="3003" y="14954"/>
                </a:lnTo>
                <a:lnTo>
                  <a:pt x="4144" y="15075"/>
                </a:lnTo>
                <a:lnTo>
                  <a:pt x="3844" y="15615"/>
                </a:lnTo>
                <a:lnTo>
                  <a:pt x="3603" y="16216"/>
                </a:lnTo>
                <a:lnTo>
                  <a:pt x="3603" y="16156"/>
                </a:lnTo>
                <a:lnTo>
                  <a:pt x="3363" y="16035"/>
                </a:lnTo>
                <a:lnTo>
                  <a:pt x="3123" y="15975"/>
                </a:lnTo>
                <a:lnTo>
                  <a:pt x="2943" y="15975"/>
                </a:lnTo>
                <a:lnTo>
                  <a:pt x="2703" y="16035"/>
                </a:lnTo>
                <a:lnTo>
                  <a:pt x="2462" y="16096"/>
                </a:lnTo>
                <a:lnTo>
                  <a:pt x="2282" y="16216"/>
                </a:lnTo>
                <a:lnTo>
                  <a:pt x="2102" y="16396"/>
                </a:lnTo>
                <a:lnTo>
                  <a:pt x="1922" y="16576"/>
                </a:lnTo>
                <a:lnTo>
                  <a:pt x="1862" y="16816"/>
                </a:lnTo>
                <a:lnTo>
                  <a:pt x="1802" y="17056"/>
                </a:lnTo>
                <a:lnTo>
                  <a:pt x="1802" y="17357"/>
                </a:lnTo>
                <a:lnTo>
                  <a:pt x="1862" y="17597"/>
                </a:lnTo>
                <a:lnTo>
                  <a:pt x="1982" y="17837"/>
                </a:lnTo>
                <a:lnTo>
                  <a:pt x="2162" y="18017"/>
                </a:lnTo>
                <a:lnTo>
                  <a:pt x="2402" y="18198"/>
                </a:lnTo>
                <a:lnTo>
                  <a:pt x="2643" y="18318"/>
                </a:lnTo>
                <a:lnTo>
                  <a:pt x="3183" y="18318"/>
                </a:lnTo>
                <a:lnTo>
                  <a:pt x="3183" y="19038"/>
                </a:lnTo>
                <a:lnTo>
                  <a:pt x="3243" y="19699"/>
                </a:lnTo>
                <a:lnTo>
                  <a:pt x="3303" y="20239"/>
                </a:lnTo>
                <a:lnTo>
                  <a:pt x="3423" y="20780"/>
                </a:lnTo>
                <a:lnTo>
                  <a:pt x="3603" y="21320"/>
                </a:lnTo>
                <a:lnTo>
                  <a:pt x="3844" y="21801"/>
                </a:lnTo>
                <a:lnTo>
                  <a:pt x="3303" y="21921"/>
                </a:lnTo>
                <a:lnTo>
                  <a:pt x="2763" y="22041"/>
                </a:lnTo>
                <a:lnTo>
                  <a:pt x="2522" y="22161"/>
                </a:lnTo>
                <a:lnTo>
                  <a:pt x="2342" y="22341"/>
                </a:lnTo>
                <a:lnTo>
                  <a:pt x="2222" y="22582"/>
                </a:lnTo>
                <a:lnTo>
                  <a:pt x="2162" y="22822"/>
                </a:lnTo>
                <a:lnTo>
                  <a:pt x="2222" y="23062"/>
                </a:lnTo>
                <a:lnTo>
                  <a:pt x="2342" y="23302"/>
                </a:lnTo>
                <a:lnTo>
                  <a:pt x="2522" y="23482"/>
                </a:lnTo>
                <a:lnTo>
                  <a:pt x="2763" y="23603"/>
                </a:lnTo>
                <a:lnTo>
                  <a:pt x="3243" y="23723"/>
                </a:lnTo>
                <a:lnTo>
                  <a:pt x="3784" y="23843"/>
                </a:lnTo>
                <a:lnTo>
                  <a:pt x="4925" y="23903"/>
                </a:lnTo>
                <a:lnTo>
                  <a:pt x="6066" y="23963"/>
                </a:lnTo>
                <a:lnTo>
                  <a:pt x="7207" y="23903"/>
                </a:lnTo>
                <a:lnTo>
                  <a:pt x="7807" y="23963"/>
                </a:lnTo>
                <a:lnTo>
                  <a:pt x="8348" y="24023"/>
                </a:lnTo>
                <a:lnTo>
                  <a:pt x="9549" y="24023"/>
                </a:lnTo>
                <a:lnTo>
                  <a:pt x="10690" y="23843"/>
                </a:lnTo>
                <a:lnTo>
                  <a:pt x="11711" y="23663"/>
                </a:lnTo>
                <a:lnTo>
                  <a:pt x="12492" y="23422"/>
                </a:lnTo>
                <a:lnTo>
                  <a:pt x="13212" y="23062"/>
                </a:lnTo>
                <a:lnTo>
                  <a:pt x="13873" y="22702"/>
                </a:lnTo>
                <a:lnTo>
                  <a:pt x="14474" y="22221"/>
                </a:lnTo>
                <a:lnTo>
                  <a:pt x="15014" y="21621"/>
                </a:lnTo>
                <a:lnTo>
                  <a:pt x="15495" y="21020"/>
                </a:lnTo>
                <a:lnTo>
                  <a:pt x="15915" y="20360"/>
                </a:lnTo>
                <a:lnTo>
                  <a:pt x="16275" y="19579"/>
                </a:lnTo>
                <a:lnTo>
                  <a:pt x="16516" y="18738"/>
                </a:lnTo>
                <a:lnTo>
                  <a:pt x="16756" y="17777"/>
                </a:lnTo>
                <a:lnTo>
                  <a:pt x="16876" y="16876"/>
                </a:lnTo>
                <a:lnTo>
                  <a:pt x="16936" y="15975"/>
                </a:lnTo>
                <a:lnTo>
                  <a:pt x="16936" y="14054"/>
                </a:lnTo>
                <a:lnTo>
                  <a:pt x="16996" y="12192"/>
                </a:lnTo>
                <a:lnTo>
                  <a:pt x="17056" y="11171"/>
                </a:lnTo>
                <a:lnTo>
                  <a:pt x="17116" y="10570"/>
                </a:lnTo>
                <a:lnTo>
                  <a:pt x="17236" y="9970"/>
                </a:lnTo>
                <a:lnTo>
                  <a:pt x="17416" y="9429"/>
                </a:lnTo>
                <a:lnTo>
                  <a:pt x="17657" y="8889"/>
                </a:lnTo>
                <a:lnTo>
                  <a:pt x="17957" y="8468"/>
                </a:lnTo>
                <a:lnTo>
                  <a:pt x="18137" y="8228"/>
                </a:lnTo>
                <a:lnTo>
                  <a:pt x="18377" y="8108"/>
                </a:lnTo>
                <a:lnTo>
                  <a:pt x="18678" y="7928"/>
                </a:lnTo>
                <a:lnTo>
                  <a:pt x="18978" y="7868"/>
                </a:lnTo>
                <a:lnTo>
                  <a:pt x="19218" y="7928"/>
                </a:lnTo>
                <a:lnTo>
                  <a:pt x="19458" y="8048"/>
                </a:lnTo>
                <a:lnTo>
                  <a:pt x="19639" y="8168"/>
                </a:lnTo>
                <a:lnTo>
                  <a:pt x="19819" y="8408"/>
                </a:lnTo>
                <a:lnTo>
                  <a:pt x="19939" y="8709"/>
                </a:lnTo>
                <a:lnTo>
                  <a:pt x="19999" y="8949"/>
                </a:lnTo>
                <a:lnTo>
                  <a:pt x="20059" y="9249"/>
                </a:lnTo>
                <a:lnTo>
                  <a:pt x="20059" y="9549"/>
                </a:lnTo>
                <a:lnTo>
                  <a:pt x="19939" y="10150"/>
                </a:lnTo>
                <a:lnTo>
                  <a:pt x="19819" y="10751"/>
                </a:lnTo>
                <a:lnTo>
                  <a:pt x="19699" y="11351"/>
                </a:lnTo>
                <a:lnTo>
                  <a:pt x="19699" y="11471"/>
                </a:lnTo>
                <a:lnTo>
                  <a:pt x="19699" y="11591"/>
                </a:lnTo>
                <a:lnTo>
                  <a:pt x="19819" y="11711"/>
                </a:lnTo>
                <a:lnTo>
                  <a:pt x="19879" y="11771"/>
                </a:lnTo>
                <a:lnTo>
                  <a:pt x="20119" y="11832"/>
                </a:lnTo>
                <a:lnTo>
                  <a:pt x="20479" y="11832"/>
                </a:lnTo>
                <a:lnTo>
                  <a:pt x="20780" y="11771"/>
                </a:lnTo>
                <a:lnTo>
                  <a:pt x="21080" y="11711"/>
                </a:lnTo>
                <a:lnTo>
                  <a:pt x="21260" y="11651"/>
                </a:lnTo>
                <a:lnTo>
                  <a:pt x="21380" y="11591"/>
                </a:lnTo>
                <a:lnTo>
                  <a:pt x="21741" y="11411"/>
                </a:lnTo>
                <a:lnTo>
                  <a:pt x="22101" y="11231"/>
                </a:lnTo>
                <a:lnTo>
                  <a:pt x="22461" y="10931"/>
                </a:lnTo>
                <a:lnTo>
                  <a:pt x="22701" y="10630"/>
                </a:lnTo>
                <a:lnTo>
                  <a:pt x="22942" y="10210"/>
                </a:lnTo>
                <a:lnTo>
                  <a:pt x="23182" y="9790"/>
                </a:lnTo>
                <a:lnTo>
                  <a:pt x="23362" y="9369"/>
                </a:lnTo>
                <a:lnTo>
                  <a:pt x="23542" y="8889"/>
                </a:lnTo>
                <a:lnTo>
                  <a:pt x="23722" y="7868"/>
                </a:lnTo>
                <a:lnTo>
                  <a:pt x="23843" y="6847"/>
                </a:lnTo>
                <a:lnTo>
                  <a:pt x="23843" y="5946"/>
                </a:lnTo>
                <a:lnTo>
                  <a:pt x="23722" y="5165"/>
                </a:lnTo>
                <a:lnTo>
                  <a:pt x="23662" y="4685"/>
                </a:lnTo>
                <a:lnTo>
                  <a:pt x="23482" y="4264"/>
                </a:lnTo>
                <a:lnTo>
                  <a:pt x="23122" y="3364"/>
                </a:lnTo>
                <a:lnTo>
                  <a:pt x="22641" y="2583"/>
                </a:lnTo>
                <a:lnTo>
                  <a:pt x="22041" y="1862"/>
                </a:lnTo>
                <a:lnTo>
                  <a:pt x="21320" y="1262"/>
                </a:lnTo>
                <a:lnTo>
                  <a:pt x="20900" y="961"/>
                </a:lnTo>
                <a:lnTo>
                  <a:pt x="20539" y="721"/>
                </a:lnTo>
                <a:lnTo>
                  <a:pt x="20059" y="481"/>
                </a:lnTo>
                <a:lnTo>
                  <a:pt x="19639" y="361"/>
                </a:lnTo>
                <a:lnTo>
                  <a:pt x="19158" y="181"/>
                </a:lnTo>
                <a:lnTo>
                  <a:pt x="18738" y="60"/>
                </a:lnTo>
                <a:lnTo>
                  <a:pt x="18197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0"/>
          <p:cNvSpPr/>
          <p:nvPr/>
        </p:nvSpPr>
        <p:spPr>
          <a:xfrm rot="2952398">
            <a:off x="9995" y="4294378"/>
            <a:ext cx="620191" cy="794870"/>
          </a:xfrm>
          <a:custGeom>
            <a:avLst/>
            <a:gdLst/>
            <a:ahLst/>
            <a:cxnLst/>
            <a:rect l="l" t="t" r="r" b="b"/>
            <a:pathLst>
              <a:path w="37957" h="48647" extrusionOk="0">
                <a:moveTo>
                  <a:pt x="20840" y="1"/>
                </a:moveTo>
                <a:lnTo>
                  <a:pt x="20600" y="61"/>
                </a:lnTo>
                <a:lnTo>
                  <a:pt x="20540" y="181"/>
                </a:lnTo>
                <a:lnTo>
                  <a:pt x="20480" y="241"/>
                </a:lnTo>
                <a:lnTo>
                  <a:pt x="20240" y="1322"/>
                </a:lnTo>
                <a:lnTo>
                  <a:pt x="20119" y="2403"/>
                </a:lnTo>
                <a:lnTo>
                  <a:pt x="19939" y="4625"/>
                </a:lnTo>
                <a:lnTo>
                  <a:pt x="19159" y="3905"/>
                </a:lnTo>
                <a:lnTo>
                  <a:pt x="18738" y="3424"/>
                </a:lnTo>
                <a:lnTo>
                  <a:pt x="18258" y="2884"/>
                </a:lnTo>
                <a:lnTo>
                  <a:pt x="17777" y="2463"/>
                </a:lnTo>
                <a:lnTo>
                  <a:pt x="17477" y="2343"/>
                </a:lnTo>
                <a:lnTo>
                  <a:pt x="17177" y="2223"/>
                </a:lnTo>
                <a:lnTo>
                  <a:pt x="17057" y="2223"/>
                </a:lnTo>
                <a:lnTo>
                  <a:pt x="16996" y="2283"/>
                </a:lnTo>
                <a:lnTo>
                  <a:pt x="16996" y="2343"/>
                </a:lnTo>
                <a:lnTo>
                  <a:pt x="16936" y="2403"/>
                </a:lnTo>
                <a:lnTo>
                  <a:pt x="17057" y="2704"/>
                </a:lnTo>
                <a:lnTo>
                  <a:pt x="17177" y="3004"/>
                </a:lnTo>
                <a:lnTo>
                  <a:pt x="17537" y="3544"/>
                </a:lnTo>
                <a:lnTo>
                  <a:pt x="17957" y="4025"/>
                </a:lnTo>
                <a:lnTo>
                  <a:pt x="18378" y="4505"/>
                </a:lnTo>
                <a:lnTo>
                  <a:pt x="19279" y="5586"/>
                </a:lnTo>
                <a:lnTo>
                  <a:pt x="19579" y="5887"/>
                </a:lnTo>
                <a:lnTo>
                  <a:pt x="19819" y="6127"/>
                </a:lnTo>
                <a:lnTo>
                  <a:pt x="19819" y="6307"/>
                </a:lnTo>
                <a:lnTo>
                  <a:pt x="19579" y="7868"/>
                </a:lnTo>
                <a:lnTo>
                  <a:pt x="19279" y="9370"/>
                </a:lnTo>
                <a:lnTo>
                  <a:pt x="18618" y="12373"/>
                </a:lnTo>
                <a:lnTo>
                  <a:pt x="18017" y="15556"/>
                </a:lnTo>
                <a:lnTo>
                  <a:pt x="17537" y="18739"/>
                </a:lnTo>
                <a:lnTo>
                  <a:pt x="16516" y="17838"/>
                </a:lnTo>
                <a:lnTo>
                  <a:pt x="14414" y="15796"/>
                </a:lnTo>
                <a:lnTo>
                  <a:pt x="13093" y="14415"/>
                </a:lnTo>
                <a:lnTo>
                  <a:pt x="11772" y="12913"/>
                </a:lnTo>
                <a:lnTo>
                  <a:pt x="11952" y="12493"/>
                </a:lnTo>
                <a:lnTo>
                  <a:pt x="12372" y="11171"/>
                </a:lnTo>
                <a:lnTo>
                  <a:pt x="12672" y="9790"/>
                </a:lnTo>
                <a:lnTo>
                  <a:pt x="12973" y="8529"/>
                </a:lnTo>
                <a:lnTo>
                  <a:pt x="13153" y="7208"/>
                </a:lnTo>
                <a:lnTo>
                  <a:pt x="13153" y="6547"/>
                </a:lnTo>
                <a:lnTo>
                  <a:pt x="13213" y="5887"/>
                </a:lnTo>
                <a:lnTo>
                  <a:pt x="13153" y="5226"/>
                </a:lnTo>
                <a:lnTo>
                  <a:pt x="13033" y="4625"/>
                </a:lnTo>
                <a:lnTo>
                  <a:pt x="12973" y="4505"/>
                </a:lnTo>
                <a:lnTo>
                  <a:pt x="12913" y="4385"/>
                </a:lnTo>
                <a:lnTo>
                  <a:pt x="12672" y="4325"/>
                </a:lnTo>
                <a:lnTo>
                  <a:pt x="12492" y="4445"/>
                </a:lnTo>
                <a:lnTo>
                  <a:pt x="12432" y="4505"/>
                </a:lnTo>
                <a:lnTo>
                  <a:pt x="12372" y="4625"/>
                </a:lnTo>
                <a:lnTo>
                  <a:pt x="12192" y="5226"/>
                </a:lnTo>
                <a:lnTo>
                  <a:pt x="12132" y="5826"/>
                </a:lnTo>
                <a:lnTo>
                  <a:pt x="11952" y="7148"/>
                </a:lnTo>
                <a:lnTo>
                  <a:pt x="11832" y="8409"/>
                </a:lnTo>
                <a:lnTo>
                  <a:pt x="11591" y="9670"/>
                </a:lnTo>
                <a:lnTo>
                  <a:pt x="11291" y="10811"/>
                </a:lnTo>
                <a:lnTo>
                  <a:pt x="10991" y="11892"/>
                </a:lnTo>
                <a:lnTo>
                  <a:pt x="10931" y="11772"/>
                </a:lnTo>
                <a:lnTo>
                  <a:pt x="10030" y="10511"/>
                </a:lnTo>
                <a:lnTo>
                  <a:pt x="9249" y="9190"/>
                </a:lnTo>
                <a:lnTo>
                  <a:pt x="8528" y="7868"/>
                </a:lnTo>
                <a:lnTo>
                  <a:pt x="7988" y="6427"/>
                </a:lnTo>
                <a:lnTo>
                  <a:pt x="7748" y="5706"/>
                </a:lnTo>
                <a:lnTo>
                  <a:pt x="7568" y="4926"/>
                </a:lnTo>
                <a:lnTo>
                  <a:pt x="7267" y="3424"/>
                </a:lnTo>
                <a:lnTo>
                  <a:pt x="7027" y="1863"/>
                </a:lnTo>
                <a:lnTo>
                  <a:pt x="6907" y="301"/>
                </a:lnTo>
                <a:lnTo>
                  <a:pt x="6847" y="241"/>
                </a:lnTo>
                <a:lnTo>
                  <a:pt x="6787" y="181"/>
                </a:lnTo>
                <a:lnTo>
                  <a:pt x="6727" y="181"/>
                </a:lnTo>
                <a:lnTo>
                  <a:pt x="6667" y="241"/>
                </a:lnTo>
                <a:lnTo>
                  <a:pt x="6426" y="782"/>
                </a:lnTo>
                <a:lnTo>
                  <a:pt x="6306" y="1322"/>
                </a:lnTo>
                <a:lnTo>
                  <a:pt x="6186" y="1923"/>
                </a:lnTo>
                <a:lnTo>
                  <a:pt x="6066" y="2463"/>
                </a:lnTo>
                <a:lnTo>
                  <a:pt x="6066" y="3064"/>
                </a:lnTo>
                <a:lnTo>
                  <a:pt x="6066" y="3664"/>
                </a:lnTo>
                <a:lnTo>
                  <a:pt x="6126" y="4805"/>
                </a:lnTo>
                <a:lnTo>
                  <a:pt x="6306" y="5947"/>
                </a:lnTo>
                <a:lnTo>
                  <a:pt x="6607" y="7148"/>
                </a:lnTo>
                <a:lnTo>
                  <a:pt x="6967" y="8229"/>
                </a:lnTo>
                <a:lnTo>
                  <a:pt x="7327" y="9310"/>
                </a:lnTo>
                <a:lnTo>
                  <a:pt x="7868" y="10511"/>
                </a:lnTo>
                <a:lnTo>
                  <a:pt x="8468" y="11712"/>
                </a:lnTo>
                <a:lnTo>
                  <a:pt x="9189" y="12793"/>
                </a:lnTo>
                <a:lnTo>
                  <a:pt x="9910" y="13874"/>
                </a:lnTo>
                <a:lnTo>
                  <a:pt x="10691" y="14895"/>
                </a:lnTo>
                <a:lnTo>
                  <a:pt x="11591" y="15856"/>
                </a:lnTo>
                <a:lnTo>
                  <a:pt x="12432" y="16817"/>
                </a:lnTo>
                <a:lnTo>
                  <a:pt x="13333" y="17778"/>
                </a:lnTo>
                <a:lnTo>
                  <a:pt x="13633" y="18018"/>
                </a:lnTo>
                <a:lnTo>
                  <a:pt x="13273" y="18018"/>
                </a:lnTo>
                <a:lnTo>
                  <a:pt x="12913" y="18078"/>
                </a:lnTo>
                <a:lnTo>
                  <a:pt x="12072" y="18198"/>
                </a:lnTo>
                <a:lnTo>
                  <a:pt x="10570" y="18378"/>
                </a:lnTo>
                <a:lnTo>
                  <a:pt x="9069" y="18498"/>
                </a:lnTo>
                <a:lnTo>
                  <a:pt x="8408" y="18498"/>
                </a:lnTo>
                <a:lnTo>
                  <a:pt x="7688" y="18438"/>
                </a:lnTo>
                <a:lnTo>
                  <a:pt x="6246" y="18378"/>
                </a:lnTo>
                <a:lnTo>
                  <a:pt x="5586" y="18318"/>
                </a:lnTo>
                <a:lnTo>
                  <a:pt x="4865" y="18318"/>
                </a:lnTo>
                <a:lnTo>
                  <a:pt x="4204" y="18378"/>
                </a:lnTo>
                <a:lnTo>
                  <a:pt x="3544" y="18498"/>
                </a:lnTo>
                <a:lnTo>
                  <a:pt x="3484" y="18558"/>
                </a:lnTo>
                <a:lnTo>
                  <a:pt x="3484" y="18679"/>
                </a:lnTo>
                <a:lnTo>
                  <a:pt x="4084" y="18979"/>
                </a:lnTo>
                <a:lnTo>
                  <a:pt x="4745" y="19219"/>
                </a:lnTo>
                <a:lnTo>
                  <a:pt x="5466" y="19399"/>
                </a:lnTo>
                <a:lnTo>
                  <a:pt x="6186" y="19519"/>
                </a:lnTo>
                <a:lnTo>
                  <a:pt x="7688" y="19639"/>
                </a:lnTo>
                <a:lnTo>
                  <a:pt x="9069" y="19699"/>
                </a:lnTo>
                <a:lnTo>
                  <a:pt x="9850" y="19760"/>
                </a:lnTo>
                <a:lnTo>
                  <a:pt x="10691" y="19760"/>
                </a:lnTo>
                <a:lnTo>
                  <a:pt x="12312" y="19699"/>
                </a:lnTo>
                <a:lnTo>
                  <a:pt x="12913" y="19639"/>
                </a:lnTo>
                <a:lnTo>
                  <a:pt x="13453" y="19579"/>
                </a:lnTo>
                <a:lnTo>
                  <a:pt x="13753" y="19519"/>
                </a:lnTo>
                <a:lnTo>
                  <a:pt x="13994" y="19399"/>
                </a:lnTo>
                <a:lnTo>
                  <a:pt x="14234" y="19219"/>
                </a:lnTo>
                <a:lnTo>
                  <a:pt x="14474" y="19039"/>
                </a:lnTo>
                <a:lnTo>
                  <a:pt x="14534" y="18919"/>
                </a:lnTo>
                <a:lnTo>
                  <a:pt x="15135" y="19519"/>
                </a:lnTo>
                <a:lnTo>
                  <a:pt x="16036" y="20360"/>
                </a:lnTo>
                <a:lnTo>
                  <a:pt x="16516" y="20720"/>
                </a:lnTo>
                <a:lnTo>
                  <a:pt x="16756" y="20901"/>
                </a:lnTo>
                <a:lnTo>
                  <a:pt x="17057" y="21021"/>
                </a:lnTo>
                <a:lnTo>
                  <a:pt x="17177" y="21021"/>
                </a:lnTo>
                <a:lnTo>
                  <a:pt x="16576" y="24384"/>
                </a:lnTo>
                <a:lnTo>
                  <a:pt x="15375" y="30329"/>
                </a:lnTo>
                <a:lnTo>
                  <a:pt x="14714" y="33272"/>
                </a:lnTo>
                <a:lnTo>
                  <a:pt x="14054" y="36215"/>
                </a:lnTo>
                <a:lnTo>
                  <a:pt x="13753" y="37416"/>
                </a:lnTo>
                <a:lnTo>
                  <a:pt x="13213" y="37056"/>
                </a:lnTo>
                <a:lnTo>
                  <a:pt x="12612" y="36695"/>
                </a:lnTo>
                <a:lnTo>
                  <a:pt x="11591" y="36035"/>
                </a:lnTo>
                <a:lnTo>
                  <a:pt x="9790" y="34714"/>
                </a:lnTo>
                <a:lnTo>
                  <a:pt x="9850" y="34654"/>
                </a:lnTo>
                <a:lnTo>
                  <a:pt x="9910" y="34173"/>
                </a:lnTo>
                <a:lnTo>
                  <a:pt x="9910" y="33753"/>
                </a:lnTo>
                <a:lnTo>
                  <a:pt x="9850" y="33272"/>
                </a:lnTo>
                <a:lnTo>
                  <a:pt x="9730" y="32792"/>
                </a:lnTo>
                <a:lnTo>
                  <a:pt x="9369" y="31891"/>
                </a:lnTo>
                <a:lnTo>
                  <a:pt x="9069" y="31050"/>
                </a:lnTo>
                <a:lnTo>
                  <a:pt x="8769" y="30149"/>
                </a:lnTo>
                <a:lnTo>
                  <a:pt x="8468" y="29248"/>
                </a:lnTo>
                <a:lnTo>
                  <a:pt x="8288" y="28828"/>
                </a:lnTo>
                <a:lnTo>
                  <a:pt x="8048" y="28408"/>
                </a:lnTo>
                <a:lnTo>
                  <a:pt x="7808" y="28047"/>
                </a:lnTo>
                <a:lnTo>
                  <a:pt x="7508" y="27687"/>
                </a:lnTo>
                <a:lnTo>
                  <a:pt x="7387" y="27627"/>
                </a:lnTo>
                <a:lnTo>
                  <a:pt x="7207" y="27627"/>
                </a:lnTo>
                <a:lnTo>
                  <a:pt x="7027" y="27687"/>
                </a:lnTo>
                <a:lnTo>
                  <a:pt x="6967" y="27867"/>
                </a:lnTo>
                <a:lnTo>
                  <a:pt x="6907" y="28348"/>
                </a:lnTo>
                <a:lnTo>
                  <a:pt x="6907" y="28828"/>
                </a:lnTo>
                <a:lnTo>
                  <a:pt x="6967" y="29309"/>
                </a:lnTo>
                <a:lnTo>
                  <a:pt x="7087" y="29789"/>
                </a:lnTo>
                <a:lnTo>
                  <a:pt x="7387" y="30750"/>
                </a:lnTo>
                <a:lnTo>
                  <a:pt x="7688" y="31651"/>
                </a:lnTo>
                <a:lnTo>
                  <a:pt x="7988" y="32612"/>
                </a:lnTo>
                <a:lnTo>
                  <a:pt x="8108" y="33152"/>
                </a:lnTo>
                <a:lnTo>
                  <a:pt x="8288" y="33633"/>
                </a:lnTo>
                <a:lnTo>
                  <a:pt x="7387" y="32972"/>
                </a:lnTo>
                <a:lnTo>
                  <a:pt x="5466" y="31531"/>
                </a:lnTo>
                <a:lnTo>
                  <a:pt x="4565" y="30810"/>
                </a:lnTo>
                <a:lnTo>
                  <a:pt x="3664" y="30029"/>
                </a:lnTo>
                <a:lnTo>
                  <a:pt x="2883" y="29188"/>
                </a:lnTo>
                <a:lnTo>
                  <a:pt x="2042" y="28408"/>
                </a:lnTo>
                <a:lnTo>
                  <a:pt x="1622" y="27987"/>
                </a:lnTo>
                <a:lnTo>
                  <a:pt x="1202" y="27627"/>
                </a:lnTo>
                <a:lnTo>
                  <a:pt x="721" y="27327"/>
                </a:lnTo>
                <a:lnTo>
                  <a:pt x="241" y="27086"/>
                </a:lnTo>
                <a:lnTo>
                  <a:pt x="60" y="27086"/>
                </a:lnTo>
                <a:lnTo>
                  <a:pt x="60" y="27147"/>
                </a:lnTo>
                <a:lnTo>
                  <a:pt x="0" y="27207"/>
                </a:lnTo>
                <a:lnTo>
                  <a:pt x="121" y="27687"/>
                </a:lnTo>
                <a:lnTo>
                  <a:pt x="241" y="28167"/>
                </a:lnTo>
                <a:lnTo>
                  <a:pt x="481" y="28588"/>
                </a:lnTo>
                <a:lnTo>
                  <a:pt x="721" y="29008"/>
                </a:lnTo>
                <a:lnTo>
                  <a:pt x="1322" y="29789"/>
                </a:lnTo>
                <a:lnTo>
                  <a:pt x="2042" y="30510"/>
                </a:lnTo>
                <a:lnTo>
                  <a:pt x="2943" y="31411"/>
                </a:lnTo>
                <a:lnTo>
                  <a:pt x="3904" y="32251"/>
                </a:lnTo>
                <a:lnTo>
                  <a:pt x="5886" y="33933"/>
                </a:lnTo>
                <a:lnTo>
                  <a:pt x="10090" y="37176"/>
                </a:lnTo>
                <a:lnTo>
                  <a:pt x="12312" y="38918"/>
                </a:lnTo>
                <a:lnTo>
                  <a:pt x="12793" y="39278"/>
                </a:lnTo>
                <a:lnTo>
                  <a:pt x="13213" y="39578"/>
                </a:lnTo>
                <a:lnTo>
                  <a:pt x="12552" y="42041"/>
                </a:lnTo>
                <a:lnTo>
                  <a:pt x="12132" y="43422"/>
                </a:lnTo>
                <a:lnTo>
                  <a:pt x="11711" y="44923"/>
                </a:lnTo>
                <a:lnTo>
                  <a:pt x="11531" y="45704"/>
                </a:lnTo>
                <a:lnTo>
                  <a:pt x="11411" y="46485"/>
                </a:lnTo>
                <a:lnTo>
                  <a:pt x="11351" y="47205"/>
                </a:lnTo>
                <a:lnTo>
                  <a:pt x="11411" y="47926"/>
                </a:lnTo>
                <a:lnTo>
                  <a:pt x="11531" y="48166"/>
                </a:lnTo>
                <a:lnTo>
                  <a:pt x="11651" y="48346"/>
                </a:lnTo>
                <a:lnTo>
                  <a:pt x="11892" y="48527"/>
                </a:lnTo>
                <a:lnTo>
                  <a:pt x="12132" y="48587"/>
                </a:lnTo>
                <a:lnTo>
                  <a:pt x="12372" y="48647"/>
                </a:lnTo>
                <a:lnTo>
                  <a:pt x="12612" y="48587"/>
                </a:lnTo>
                <a:lnTo>
                  <a:pt x="12853" y="48527"/>
                </a:lnTo>
                <a:lnTo>
                  <a:pt x="13033" y="48346"/>
                </a:lnTo>
                <a:lnTo>
                  <a:pt x="13453" y="47866"/>
                </a:lnTo>
                <a:lnTo>
                  <a:pt x="13753" y="47325"/>
                </a:lnTo>
                <a:lnTo>
                  <a:pt x="14054" y="46725"/>
                </a:lnTo>
                <a:lnTo>
                  <a:pt x="14294" y="46064"/>
                </a:lnTo>
                <a:lnTo>
                  <a:pt x="15315" y="45524"/>
                </a:lnTo>
                <a:lnTo>
                  <a:pt x="16336" y="44923"/>
                </a:lnTo>
                <a:lnTo>
                  <a:pt x="18318" y="43662"/>
                </a:lnTo>
                <a:lnTo>
                  <a:pt x="22762" y="40899"/>
                </a:lnTo>
                <a:lnTo>
                  <a:pt x="24263" y="39939"/>
                </a:lnTo>
                <a:lnTo>
                  <a:pt x="24323" y="39999"/>
                </a:lnTo>
                <a:lnTo>
                  <a:pt x="24383" y="40059"/>
                </a:lnTo>
                <a:lnTo>
                  <a:pt x="24864" y="40239"/>
                </a:lnTo>
                <a:lnTo>
                  <a:pt x="25344" y="40359"/>
                </a:lnTo>
                <a:lnTo>
                  <a:pt x="26906" y="40359"/>
                </a:lnTo>
                <a:lnTo>
                  <a:pt x="27446" y="40239"/>
                </a:lnTo>
                <a:lnTo>
                  <a:pt x="28467" y="39999"/>
                </a:lnTo>
                <a:lnTo>
                  <a:pt x="29368" y="39698"/>
                </a:lnTo>
                <a:lnTo>
                  <a:pt x="29849" y="39518"/>
                </a:lnTo>
                <a:lnTo>
                  <a:pt x="30389" y="39278"/>
                </a:lnTo>
                <a:lnTo>
                  <a:pt x="30810" y="39038"/>
                </a:lnTo>
                <a:lnTo>
                  <a:pt x="31230" y="38737"/>
                </a:lnTo>
                <a:lnTo>
                  <a:pt x="31530" y="38377"/>
                </a:lnTo>
                <a:lnTo>
                  <a:pt x="31650" y="38137"/>
                </a:lnTo>
                <a:lnTo>
                  <a:pt x="31710" y="37897"/>
                </a:lnTo>
                <a:lnTo>
                  <a:pt x="31650" y="37716"/>
                </a:lnTo>
                <a:lnTo>
                  <a:pt x="31590" y="37656"/>
                </a:lnTo>
                <a:lnTo>
                  <a:pt x="31470" y="37596"/>
                </a:lnTo>
                <a:lnTo>
                  <a:pt x="31110" y="37596"/>
                </a:lnTo>
                <a:lnTo>
                  <a:pt x="30689" y="37656"/>
                </a:lnTo>
                <a:lnTo>
                  <a:pt x="30269" y="37776"/>
                </a:lnTo>
                <a:lnTo>
                  <a:pt x="29909" y="37957"/>
                </a:lnTo>
                <a:lnTo>
                  <a:pt x="29068" y="38377"/>
                </a:lnTo>
                <a:lnTo>
                  <a:pt x="28708" y="38557"/>
                </a:lnTo>
                <a:lnTo>
                  <a:pt x="28347" y="38737"/>
                </a:lnTo>
                <a:lnTo>
                  <a:pt x="27446" y="38978"/>
                </a:lnTo>
                <a:lnTo>
                  <a:pt x="26546" y="39218"/>
                </a:lnTo>
                <a:lnTo>
                  <a:pt x="25645" y="39398"/>
                </a:lnTo>
                <a:lnTo>
                  <a:pt x="24804" y="39638"/>
                </a:lnTo>
                <a:lnTo>
                  <a:pt x="24804" y="39638"/>
                </a:lnTo>
                <a:lnTo>
                  <a:pt x="27146" y="38137"/>
                </a:lnTo>
                <a:lnTo>
                  <a:pt x="28047" y="37536"/>
                </a:lnTo>
                <a:lnTo>
                  <a:pt x="29008" y="36876"/>
                </a:lnTo>
                <a:lnTo>
                  <a:pt x="29428" y="36515"/>
                </a:lnTo>
                <a:lnTo>
                  <a:pt x="29789" y="36095"/>
                </a:lnTo>
                <a:lnTo>
                  <a:pt x="30149" y="35675"/>
                </a:lnTo>
                <a:lnTo>
                  <a:pt x="30389" y="35194"/>
                </a:lnTo>
                <a:lnTo>
                  <a:pt x="30389" y="35074"/>
                </a:lnTo>
                <a:lnTo>
                  <a:pt x="30329" y="35014"/>
                </a:lnTo>
                <a:lnTo>
                  <a:pt x="29789" y="35074"/>
                </a:lnTo>
                <a:lnTo>
                  <a:pt x="29248" y="35134"/>
                </a:lnTo>
                <a:lnTo>
                  <a:pt x="28708" y="35314"/>
                </a:lnTo>
                <a:lnTo>
                  <a:pt x="28167" y="35494"/>
                </a:lnTo>
                <a:lnTo>
                  <a:pt x="27206" y="36035"/>
                </a:lnTo>
                <a:lnTo>
                  <a:pt x="26245" y="36575"/>
                </a:lnTo>
                <a:lnTo>
                  <a:pt x="23903" y="37957"/>
                </a:lnTo>
                <a:lnTo>
                  <a:pt x="21561" y="39398"/>
                </a:lnTo>
                <a:lnTo>
                  <a:pt x="21501" y="39398"/>
                </a:lnTo>
                <a:lnTo>
                  <a:pt x="21561" y="39338"/>
                </a:lnTo>
                <a:lnTo>
                  <a:pt x="21921" y="38377"/>
                </a:lnTo>
                <a:lnTo>
                  <a:pt x="22342" y="37416"/>
                </a:lnTo>
                <a:lnTo>
                  <a:pt x="22762" y="36515"/>
                </a:lnTo>
                <a:lnTo>
                  <a:pt x="22942" y="36035"/>
                </a:lnTo>
                <a:lnTo>
                  <a:pt x="23122" y="35554"/>
                </a:lnTo>
                <a:lnTo>
                  <a:pt x="23062" y="35314"/>
                </a:lnTo>
                <a:lnTo>
                  <a:pt x="22942" y="35194"/>
                </a:lnTo>
                <a:lnTo>
                  <a:pt x="22822" y="35074"/>
                </a:lnTo>
                <a:lnTo>
                  <a:pt x="22702" y="35134"/>
                </a:lnTo>
                <a:lnTo>
                  <a:pt x="22582" y="35134"/>
                </a:lnTo>
                <a:lnTo>
                  <a:pt x="22281" y="35434"/>
                </a:lnTo>
                <a:lnTo>
                  <a:pt x="21981" y="35735"/>
                </a:lnTo>
                <a:lnTo>
                  <a:pt x="21681" y="36095"/>
                </a:lnTo>
                <a:lnTo>
                  <a:pt x="21441" y="36455"/>
                </a:lnTo>
                <a:lnTo>
                  <a:pt x="21080" y="37176"/>
                </a:lnTo>
                <a:lnTo>
                  <a:pt x="20720" y="38017"/>
                </a:lnTo>
                <a:lnTo>
                  <a:pt x="20480" y="38437"/>
                </a:lnTo>
                <a:lnTo>
                  <a:pt x="20240" y="39038"/>
                </a:lnTo>
                <a:lnTo>
                  <a:pt x="20059" y="39698"/>
                </a:lnTo>
                <a:lnTo>
                  <a:pt x="20059" y="39999"/>
                </a:lnTo>
                <a:lnTo>
                  <a:pt x="20059" y="40299"/>
                </a:lnTo>
                <a:lnTo>
                  <a:pt x="17117" y="42041"/>
                </a:lnTo>
                <a:lnTo>
                  <a:pt x="15075" y="43302"/>
                </a:lnTo>
                <a:lnTo>
                  <a:pt x="15195" y="42761"/>
                </a:lnTo>
                <a:lnTo>
                  <a:pt x="15976" y="39878"/>
                </a:lnTo>
                <a:lnTo>
                  <a:pt x="16696" y="36996"/>
                </a:lnTo>
                <a:lnTo>
                  <a:pt x="17597" y="33092"/>
                </a:lnTo>
                <a:lnTo>
                  <a:pt x="18438" y="29248"/>
                </a:lnTo>
                <a:lnTo>
                  <a:pt x="18738" y="29128"/>
                </a:lnTo>
                <a:lnTo>
                  <a:pt x="19038" y="28948"/>
                </a:lnTo>
                <a:lnTo>
                  <a:pt x="19639" y="28528"/>
                </a:lnTo>
                <a:lnTo>
                  <a:pt x="20720" y="27567"/>
                </a:lnTo>
                <a:lnTo>
                  <a:pt x="21981" y="26486"/>
                </a:lnTo>
                <a:lnTo>
                  <a:pt x="22101" y="26666"/>
                </a:lnTo>
                <a:lnTo>
                  <a:pt x="22342" y="26786"/>
                </a:lnTo>
                <a:lnTo>
                  <a:pt x="22762" y="26906"/>
                </a:lnTo>
                <a:lnTo>
                  <a:pt x="23242" y="26966"/>
                </a:lnTo>
                <a:lnTo>
                  <a:pt x="23723" y="26966"/>
                </a:lnTo>
                <a:lnTo>
                  <a:pt x="24744" y="27086"/>
                </a:lnTo>
                <a:lnTo>
                  <a:pt x="26786" y="27086"/>
                </a:lnTo>
                <a:lnTo>
                  <a:pt x="27807" y="26966"/>
                </a:lnTo>
                <a:lnTo>
                  <a:pt x="28708" y="26906"/>
                </a:lnTo>
                <a:lnTo>
                  <a:pt x="29608" y="26726"/>
                </a:lnTo>
                <a:lnTo>
                  <a:pt x="30509" y="26546"/>
                </a:lnTo>
                <a:lnTo>
                  <a:pt x="31410" y="26306"/>
                </a:lnTo>
                <a:lnTo>
                  <a:pt x="32311" y="26065"/>
                </a:lnTo>
                <a:lnTo>
                  <a:pt x="33212" y="25765"/>
                </a:lnTo>
                <a:lnTo>
                  <a:pt x="34953" y="25105"/>
                </a:lnTo>
                <a:lnTo>
                  <a:pt x="35074" y="24984"/>
                </a:lnTo>
                <a:lnTo>
                  <a:pt x="35194" y="24864"/>
                </a:lnTo>
                <a:lnTo>
                  <a:pt x="35314" y="24624"/>
                </a:lnTo>
                <a:lnTo>
                  <a:pt x="35314" y="24384"/>
                </a:lnTo>
                <a:lnTo>
                  <a:pt x="35194" y="24144"/>
                </a:lnTo>
                <a:lnTo>
                  <a:pt x="35014" y="23903"/>
                </a:lnTo>
                <a:lnTo>
                  <a:pt x="34773" y="23723"/>
                </a:lnTo>
                <a:lnTo>
                  <a:pt x="34473" y="23723"/>
                </a:lnTo>
                <a:lnTo>
                  <a:pt x="34173" y="23783"/>
                </a:lnTo>
                <a:lnTo>
                  <a:pt x="33272" y="24144"/>
                </a:lnTo>
                <a:lnTo>
                  <a:pt x="32311" y="24504"/>
                </a:lnTo>
                <a:lnTo>
                  <a:pt x="31350" y="24804"/>
                </a:lnTo>
                <a:lnTo>
                  <a:pt x="30449" y="25045"/>
                </a:lnTo>
                <a:lnTo>
                  <a:pt x="29428" y="25225"/>
                </a:lnTo>
                <a:lnTo>
                  <a:pt x="28467" y="25405"/>
                </a:lnTo>
                <a:lnTo>
                  <a:pt x="27506" y="25525"/>
                </a:lnTo>
                <a:lnTo>
                  <a:pt x="26485" y="25585"/>
                </a:lnTo>
                <a:lnTo>
                  <a:pt x="25645" y="25645"/>
                </a:lnTo>
                <a:lnTo>
                  <a:pt x="24744" y="25585"/>
                </a:lnTo>
                <a:lnTo>
                  <a:pt x="23062" y="25465"/>
                </a:lnTo>
                <a:lnTo>
                  <a:pt x="23663" y="24864"/>
                </a:lnTo>
                <a:lnTo>
                  <a:pt x="24984" y="23483"/>
                </a:lnTo>
                <a:lnTo>
                  <a:pt x="26305" y="21982"/>
                </a:lnTo>
                <a:lnTo>
                  <a:pt x="27506" y="20480"/>
                </a:lnTo>
                <a:lnTo>
                  <a:pt x="28647" y="18919"/>
                </a:lnTo>
                <a:lnTo>
                  <a:pt x="29729" y="17237"/>
                </a:lnTo>
                <a:lnTo>
                  <a:pt x="30749" y="15496"/>
                </a:lnTo>
                <a:lnTo>
                  <a:pt x="30990" y="15556"/>
                </a:lnTo>
                <a:lnTo>
                  <a:pt x="31170" y="15496"/>
                </a:lnTo>
                <a:lnTo>
                  <a:pt x="31290" y="15435"/>
                </a:lnTo>
                <a:lnTo>
                  <a:pt x="32371" y="14715"/>
                </a:lnTo>
                <a:lnTo>
                  <a:pt x="33392" y="13934"/>
                </a:lnTo>
                <a:lnTo>
                  <a:pt x="34353" y="13093"/>
                </a:lnTo>
                <a:lnTo>
                  <a:pt x="35254" y="12252"/>
                </a:lnTo>
                <a:lnTo>
                  <a:pt x="36095" y="11352"/>
                </a:lnTo>
                <a:lnTo>
                  <a:pt x="36875" y="10451"/>
                </a:lnTo>
                <a:lnTo>
                  <a:pt x="37176" y="9970"/>
                </a:lnTo>
                <a:lnTo>
                  <a:pt x="37476" y="9490"/>
                </a:lnTo>
                <a:lnTo>
                  <a:pt x="37776" y="8949"/>
                </a:lnTo>
                <a:lnTo>
                  <a:pt x="37956" y="8409"/>
                </a:lnTo>
                <a:lnTo>
                  <a:pt x="37956" y="8229"/>
                </a:lnTo>
                <a:lnTo>
                  <a:pt x="37836" y="8109"/>
                </a:lnTo>
                <a:lnTo>
                  <a:pt x="37716" y="8049"/>
                </a:lnTo>
                <a:lnTo>
                  <a:pt x="37596" y="8109"/>
                </a:lnTo>
                <a:lnTo>
                  <a:pt x="37115" y="8409"/>
                </a:lnTo>
                <a:lnTo>
                  <a:pt x="36695" y="8769"/>
                </a:lnTo>
                <a:lnTo>
                  <a:pt x="35914" y="9550"/>
                </a:lnTo>
                <a:lnTo>
                  <a:pt x="35194" y="10331"/>
                </a:lnTo>
                <a:lnTo>
                  <a:pt x="34413" y="11111"/>
                </a:lnTo>
                <a:lnTo>
                  <a:pt x="33212" y="12132"/>
                </a:lnTo>
                <a:lnTo>
                  <a:pt x="31951" y="13093"/>
                </a:lnTo>
                <a:lnTo>
                  <a:pt x="32371" y="12132"/>
                </a:lnTo>
                <a:lnTo>
                  <a:pt x="33092" y="10391"/>
                </a:lnTo>
                <a:lnTo>
                  <a:pt x="33752" y="8649"/>
                </a:lnTo>
                <a:lnTo>
                  <a:pt x="34053" y="7928"/>
                </a:lnTo>
                <a:lnTo>
                  <a:pt x="34293" y="7088"/>
                </a:lnTo>
                <a:lnTo>
                  <a:pt x="34353" y="6667"/>
                </a:lnTo>
                <a:lnTo>
                  <a:pt x="34353" y="6247"/>
                </a:lnTo>
                <a:lnTo>
                  <a:pt x="34353" y="5887"/>
                </a:lnTo>
                <a:lnTo>
                  <a:pt x="34233" y="5526"/>
                </a:lnTo>
                <a:lnTo>
                  <a:pt x="34113" y="5466"/>
                </a:lnTo>
                <a:lnTo>
                  <a:pt x="34053" y="5466"/>
                </a:lnTo>
                <a:lnTo>
                  <a:pt x="33752" y="5706"/>
                </a:lnTo>
                <a:lnTo>
                  <a:pt x="33512" y="5947"/>
                </a:lnTo>
                <a:lnTo>
                  <a:pt x="33332" y="6247"/>
                </a:lnTo>
                <a:lnTo>
                  <a:pt x="33152" y="6607"/>
                </a:lnTo>
                <a:lnTo>
                  <a:pt x="32912" y="7268"/>
                </a:lnTo>
                <a:lnTo>
                  <a:pt x="32671" y="7928"/>
                </a:lnTo>
                <a:lnTo>
                  <a:pt x="31951" y="9790"/>
                </a:lnTo>
                <a:lnTo>
                  <a:pt x="31110" y="11592"/>
                </a:lnTo>
                <a:lnTo>
                  <a:pt x="30269" y="13213"/>
                </a:lnTo>
                <a:lnTo>
                  <a:pt x="29308" y="14835"/>
                </a:lnTo>
                <a:lnTo>
                  <a:pt x="28347" y="16396"/>
                </a:lnTo>
                <a:lnTo>
                  <a:pt x="27266" y="17898"/>
                </a:lnTo>
                <a:lnTo>
                  <a:pt x="26365" y="19219"/>
                </a:lnTo>
                <a:lnTo>
                  <a:pt x="25344" y="20420"/>
                </a:lnTo>
                <a:lnTo>
                  <a:pt x="25224" y="19219"/>
                </a:lnTo>
                <a:lnTo>
                  <a:pt x="25104" y="17958"/>
                </a:lnTo>
                <a:lnTo>
                  <a:pt x="24924" y="16757"/>
                </a:lnTo>
                <a:lnTo>
                  <a:pt x="24744" y="16156"/>
                </a:lnTo>
                <a:lnTo>
                  <a:pt x="24564" y="15616"/>
                </a:lnTo>
                <a:lnTo>
                  <a:pt x="24504" y="15435"/>
                </a:lnTo>
                <a:lnTo>
                  <a:pt x="24383" y="15315"/>
                </a:lnTo>
                <a:lnTo>
                  <a:pt x="24203" y="15255"/>
                </a:lnTo>
                <a:lnTo>
                  <a:pt x="24023" y="15255"/>
                </a:lnTo>
                <a:lnTo>
                  <a:pt x="23903" y="15315"/>
                </a:lnTo>
                <a:lnTo>
                  <a:pt x="23783" y="15435"/>
                </a:lnTo>
                <a:lnTo>
                  <a:pt x="23663" y="15556"/>
                </a:lnTo>
                <a:lnTo>
                  <a:pt x="23603" y="15736"/>
                </a:lnTo>
                <a:lnTo>
                  <a:pt x="23543" y="16456"/>
                </a:lnTo>
                <a:lnTo>
                  <a:pt x="23543" y="17237"/>
                </a:lnTo>
                <a:lnTo>
                  <a:pt x="23603" y="18018"/>
                </a:lnTo>
                <a:lnTo>
                  <a:pt x="23663" y="18799"/>
                </a:lnTo>
                <a:lnTo>
                  <a:pt x="23903" y="20300"/>
                </a:lnTo>
                <a:lnTo>
                  <a:pt x="24143" y="21801"/>
                </a:lnTo>
                <a:lnTo>
                  <a:pt x="23302" y="22762"/>
                </a:lnTo>
                <a:lnTo>
                  <a:pt x="22402" y="23663"/>
                </a:lnTo>
                <a:lnTo>
                  <a:pt x="21020" y="24924"/>
                </a:lnTo>
                <a:lnTo>
                  <a:pt x="19639" y="26186"/>
                </a:lnTo>
                <a:lnTo>
                  <a:pt x="18918" y="26726"/>
                </a:lnTo>
                <a:lnTo>
                  <a:pt x="19279" y="24624"/>
                </a:lnTo>
                <a:lnTo>
                  <a:pt x="19819" y="21621"/>
                </a:lnTo>
                <a:lnTo>
                  <a:pt x="20240" y="18558"/>
                </a:lnTo>
                <a:lnTo>
                  <a:pt x="20660" y="15496"/>
                </a:lnTo>
                <a:lnTo>
                  <a:pt x="20780" y="13994"/>
                </a:lnTo>
                <a:lnTo>
                  <a:pt x="20900" y="12493"/>
                </a:lnTo>
                <a:lnTo>
                  <a:pt x="20900" y="10931"/>
                </a:lnTo>
                <a:lnTo>
                  <a:pt x="20900" y="9370"/>
                </a:lnTo>
                <a:lnTo>
                  <a:pt x="20960" y="7868"/>
                </a:lnTo>
                <a:lnTo>
                  <a:pt x="20960" y="6307"/>
                </a:lnTo>
                <a:lnTo>
                  <a:pt x="21200" y="3304"/>
                </a:lnTo>
                <a:lnTo>
                  <a:pt x="21261" y="1743"/>
                </a:lnTo>
                <a:lnTo>
                  <a:pt x="21261" y="1022"/>
                </a:lnTo>
                <a:lnTo>
                  <a:pt x="21200" y="241"/>
                </a:lnTo>
                <a:lnTo>
                  <a:pt x="21140" y="121"/>
                </a:lnTo>
                <a:lnTo>
                  <a:pt x="21080" y="61"/>
                </a:lnTo>
                <a:lnTo>
                  <a:pt x="20960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0"/>
          <p:cNvSpPr/>
          <p:nvPr/>
        </p:nvSpPr>
        <p:spPr>
          <a:xfrm flipH="1">
            <a:off x="-34016" y="3332081"/>
            <a:ext cx="1123547" cy="317807"/>
          </a:xfrm>
          <a:custGeom>
            <a:avLst/>
            <a:gdLst/>
            <a:ahLst/>
            <a:cxnLst/>
            <a:rect l="l" t="t" r="r" b="b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0"/>
          <p:cNvSpPr/>
          <p:nvPr/>
        </p:nvSpPr>
        <p:spPr>
          <a:xfrm>
            <a:off x="7838241" y="1508294"/>
            <a:ext cx="276627" cy="275022"/>
          </a:xfrm>
          <a:custGeom>
            <a:avLst/>
            <a:gdLst/>
            <a:ahLst/>
            <a:cxnLst/>
            <a:rect l="l" t="t" r="r" b="b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0"/>
          <p:cNvSpPr/>
          <p:nvPr/>
        </p:nvSpPr>
        <p:spPr>
          <a:xfrm>
            <a:off x="8645811" y="222087"/>
            <a:ext cx="236832" cy="230772"/>
          </a:xfrm>
          <a:custGeom>
            <a:avLst/>
            <a:gdLst/>
            <a:ahLst/>
            <a:cxnLst/>
            <a:rect l="l" t="t" r="r" b="b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0"/>
          <p:cNvSpPr/>
          <p:nvPr/>
        </p:nvSpPr>
        <p:spPr>
          <a:xfrm rot="-7785323">
            <a:off x="8863585" y="2718731"/>
            <a:ext cx="286441" cy="749783"/>
          </a:xfrm>
          <a:custGeom>
            <a:avLst/>
            <a:gdLst/>
            <a:ahLst/>
            <a:cxnLst/>
            <a:rect l="l" t="t" r="r" b="b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0"/>
          <p:cNvSpPr/>
          <p:nvPr/>
        </p:nvSpPr>
        <p:spPr>
          <a:xfrm>
            <a:off x="8087798" y="622210"/>
            <a:ext cx="290244" cy="414998"/>
          </a:xfrm>
          <a:custGeom>
            <a:avLst/>
            <a:gdLst/>
            <a:ahLst/>
            <a:cxnLst/>
            <a:rect l="l" t="t" r="r" b="b"/>
            <a:pathLst>
              <a:path w="13694" h="19580" extrusionOk="0">
                <a:moveTo>
                  <a:pt x="5946" y="2223"/>
                </a:moveTo>
                <a:lnTo>
                  <a:pt x="6126" y="2343"/>
                </a:lnTo>
                <a:lnTo>
                  <a:pt x="6367" y="2463"/>
                </a:lnTo>
                <a:lnTo>
                  <a:pt x="6487" y="2583"/>
                </a:lnTo>
                <a:lnTo>
                  <a:pt x="6667" y="2763"/>
                </a:lnTo>
                <a:lnTo>
                  <a:pt x="6727" y="3004"/>
                </a:lnTo>
                <a:lnTo>
                  <a:pt x="6787" y="3184"/>
                </a:lnTo>
                <a:lnTo>
                  <a:pt x="6787" y="3424"/>
                </a:lnTo>
                <a:lnTo>
                  <a:pt x="6787" y="3664"/>
                </a:lnTo>
                <a:lnTo>
                  <a:pt x="6727" y="3844"/>
                </a:lnTo>
                <a:lnTo>
                  <a:pt x="6667" y="4085"/>
                </a:lnTo>
                <a:lnTo>
                  <a:pt x="6487" y="4265"/>
                </a:lnTo>
                <a:lnTo>
                  <a:pt x="6367" y="4385"/>
                </a:lnTo>
                <a:lnTo>
                  <a:pt x="6126" y="4505"/>
                </a:lnTo>
                <a:lnTo>
                  <a:pt x="5946" y="4625"/>
                </a:lnTo>
                <a:lnTo>
                  <a:pt x="5346" y="4625"/>
                </a:lnTo>
                <a:lnTo>
                  <a:pt x="5166" y="4505"/>
                </a:lnTo>
                <a:lnTo>
                  <a:pt x="4925" y="4385"/>
                </a:lnTo>
                <a:lnTo>
                  <a:pt x="4805" y="4265"/>
                </a:lnTo>
                <a:lnTo>
                  <a:pt x="4625" y="4085"/>
                </a:lnTo>
                <a:lnTo>
                  <a:pt x="4565" y="3844"/>
                </a:lnTo>
                <a:lnTo>
                  <a:pt x="4505" y="3664"/>
                </a:lnTo>
                <a:lnTo>
                  <a:pt x="4505" y="3424"/>
                </a:lnTo>
                <a:lnTo>
                  <a:pt x="4505" y="3184"/>
                </a:lnTo>
                <a:lnTo>
                  <a:pt x="4565" y="3004"/>
                </a:lnTo>
                <a:lnTo>
                  <a:pt x="4625" y="2763"/>
                </a:lnTo>
                <a:lnTo>
                  <a:pt x="4805" y="2583"/>
                </a:lnTo>
                <a:lnTo>
                  <a:pt x="4925" y="2463"/>
                </a:lnTo>
                <a:lnTo>
                  <a:pt x="5166" y="2343"/>
                </a:lnTo>
                <a:lnTo>
                  <a:pt x="5346" y="2223"/>
                </a:lnTo>
                <a:close/>
                <a:moveTo>
                  <a:pt x="6187" y="1"/>
                </a:moveTo>
                <a:lnTo>
                  <a:pt x="5526" y="121"/>
                </a:lnTo>
                <a:lnTo>
                  <a:pt x="4985" y="241"/>
                </a:lnTo>
                <a:lnTo>
                  <a:pt x="4505" y="481"/>
                </a:lnTo>
                <a:lnTo>
                  <a:pt x="4024" y="722"/>
                </a:lnTo>
                <a:lnTo>
                  <a:pt x="3604" y="1082"/>
                </a:lnTo>
                <a:lnTo>
                  <a:pt x="3184" y="1442"/>
                </a:lnTo>
                <a:lnTo>
                  <a:pt x="2883" y="1863"/>
                </a:lnTo>
                <a:lnTo>
                  <a:pt x="2583" y="2343"/>
                </a:lnTo>
                <a:lnTo>
                  <a:pt x="2403" y="2884"/>
                </a:lnTo>
                <a:lnTo>
                  <a:pt x="1682" y="2763"/>
                </a:lnTo>
                <a:lnTo>
                  <a:pt x="902" y="2703"/>
                </a:lnTo>
                <a:lnTo>
                  <a:pt x="541" y="2703"/>
                </a:lnTo>
                <a:lnTo>
                  <a:pt x="181" y="2823"/>
                </a:lnTo>
                <a:lnTo>
                  <a:pt x="1" y="2944"/>
                </a:lnTo>
                <a:lnTo>
                  <a:pt x="1" y="3124"/>
                </a:lnTo>
                <a:lnTo>
                  <a:pt x="1" y="3304"/>
                </a:lnTo>
                <a:lnTo>
                  <a:pt x="61" y="3484"/>
                </a:lnTo>
                <a:lnTo>
                  <a:pt x="421" y="3724"/>
                </a:lnTo>
                <a:lnTo>
                  <a:pt x="781" y="3844"/>
                </a:lnTo>
                <a:lnTo>
                  <a:pt x="1502" y="4025"/>
                </a:lnTo>
                <a:lnTo>
                  <a:pt x="2223" y="4145"/>
                </a:lnTo>
                <a:lnTo>
                  <a:pt x="2943" y="4265"/>
                </a:lnTo>
                <a:lnTo>
                  <a:pt x="2763" y="4745"/>
                </a:lnTo>
                <a:lnTo>
                  <a:pt x="2643" y="5226"/>
                </a:lnTo>
                <a:lnTo>
                  <a:pt x="2523" y="6187"/>
                </a:lnTo>
                <a:lnTo>
                  <a:pt x="2523" y="7148"/>
                </a:lnTo>
                <a:lnTo>
                  <a:pt x="2583" y="8048"/>
                </a:lnTo>
                <a:lnTo>
                  <a:pt x="2643" y="8709"/>
                </a:lnTo>
                <a:lnTo>
                  <a:pt x="2823" y="9370"/>
                </a:lnTo>
                <a:lnTo>
                  <a:pt x="3004" y="9970"/>
                </a:lnTo>
                <a:lnTo>
                  <a:pt x="3304" y="10631"/>
                </a:lnTo>
                <a:lnTo>
                  <a:pt x="3604" y="11231"/>
                </a:lnTo>
                <a:lnTo>
                  <a:pt x="3964" y="11772"/>
                </a:lnTo>
                <a:lnTo>
                  <a:pt x="4325" y="12312"/>
                </a:lnTo>
                <a:lnTo>
                  <a:pt x="4745" y="12853"/>
                </a:lnTo>
                <a:lnTo>
                  <a:pt x="5226" y="13273"/>
                </a:lnTo>
                <a:lnTo>
                  <a:pt x="5706" y="13634"/>
                </a:lnTo>
                <a:lnTo>
                  <a:pt x="5586" y="14835"/>
                </a:lnTo>
                <a:lnTo>
                  <a:pt x="5586" y="16036"/>
                </a:lnTo>
                <a:lnTo>
                  <a:pt x="5586" y="17237"/>
                </a:lnTo>
                <a:lnTo>
                  <a:pt x="5646" y="17838"/>
                </a:lnTo>
                <a:lnTo>
                  <a:pt x="5766" y="18378"/>
                </a:lnTo>
                <a:lnTo>
                  <a:pt x="5766" y="18498"/>
                </a:lnTo>
                <a:lnTo>
                  <a:pt x="5886" y="18558"/>
                </a:lnTo>
                <a:lnTo>
                  <a:pt x="6066" y="18618"/>
                </a:lnTo>
                <a:lnTo>
                  <a:pt x="6187" y="18498"/>
                </a:lnTo>
                <a:lnTo>
                  <a:pt x="6247" y="18438"/>
                </a:lnTo>
                <a:lnTo>
                  <a:pt x="6307" y="18318"/>
                </a:lnTo>
                <a:lnTo>
                  <a:pt x="6367" y="17237"/>
                </a:lnTo>
                <a:lnTo>
                  <a:pt x="6367" y="16096"/>
                </a:lnTo>
                <a:lnTo>
                  <a:pt x="6247" y="15015"/>
                </a:lnTo>
                <a:lnTo>
                  <a:pt x="6066" y="13934"/>
                </a:lnTo>
                <a:lnTo>
                  <a:pt x="6727" y="14294"/>
                </a:lnTo>
                <a:lnTo>
                  <a:pt x="7388" y="14655"/>
                </a:lnTo>
                <a:lnTo>
                  <a:pt x="8108" y="14895"/>
                </a:lnTo>
                <a:lnTo>
                  <a:pt x="8829" y="15135"/>
                </a:lnTo>
                <a:lnTo>
                  <a:pt x="8709" y="15616"/>
                </a:lnTo>
                <a:lnTo>
                  <a:pt x="8649" y="16156"/>
                </a:lnTo>
                <a:lnTo>
                  <a:pt x="8649" y="16697"/>
                </a:lnTo>
                <a:lnTo>
                  <a:pt x="8649" y="17237"/>
                </a:lnTo>
                <a:lnTo>
                  <a:pt x="8769" y="18318"/>
                </a:lnTo>
                <a:lnTo>
                  <a:pt x="8949" y="19339"/>
                </a:lnTo>
                <a:lnTo>
                  <a:pt x="9009" y="19459"/>
                </a:lnTo>
                <a:lnTo>
                  <a:pt x="9069" y="19579"/>
                </a:lnTo>
                <a:lnTo>
                  <a:pt x="9309" y="19579"/>
                </a:lnTo>
                <a:lnTo>
                  <a:pt x="9430" y="19519"/>
                </a:lnTo>
                <a:lnTo>
                  <a:pt x="9490" y="19459"/>
                </a:lnTo>
                <a:lnTo>
                  <a:pt x="9550" y="19339"/>
                </a:lnTo>
                <a:lnTo>
                  <a:pt x="9550" y="19219"/>
                </a:lnTo>
                <a:lnTo>
                  <a:pt x="9370" y="17958"/>
                </a:lnTo>
                <a:lnTo>
                  <a:pt x="9309" y="16697"/>
                </a:lnTo>
                <a:lnTo>
                  <a:pt x="9370" y="15976"/>
                </a:lnTo>
                <a:lnTo>
                  <a:pt x="9430" y="15255"/>
                </a:lnTo>
                <a:lnTo>
                  <a:pt x="10150" y="15315"/>
                </a:lnTo>
                <a:lnTo>
                  <a:pt x="10811" y="15375"/>
                </a:lnTo>
                <a:lnTo>
                  <a:pt x="11532" y="15375"/>
                </a:lnTo>
                <a:lnTo>
                  <a:pt x="12192" y="15255"/>
                </a:lnTo>
                <a:lnTo>
                  <a:pt x="12793" y="15135"/>
                </a:lnTo>
                <a:lnTo>
                  <a:pt x="13033" y="15015"/>
                </a:lnTo>
                <a:lnTo>
                  <a:pt x="13273" y="14835"/>
                </a:lnTo>
                <a:lnTo>
                  <a:pt x="13453" y="14655"/>
                </a:lnTo>
                <a:lnTo>
                  <a:pt x="13573" y="14234"/>
                </a:lnTo>
                <a:lnTo>
                  <a:pt x="13694" y="13874"/>
                </a:lnTo>
                <a:lnTo>
                  <a:pt x="13694" y="13694"/>
                </a:lnTo>
                <a:lnTo>
                  <a:pt x="13634" y="13634"/>
                </a:lnTo>
                <a:lnTo>
                  <a:pt x="13573" y="13273"/>
                </a:lnTo>
                <a:lnTo>
                  <a:pt x="13453" y="13033"/>
                </a:lnTo>
                <a:lnTo>
                  <a:pt x="13333" y="12913"/>
                </a:lnTo>
                <a:lnTo>
                  <a:pt x="13153" y="12793"/>
                </a:lnTo>
                <a:lnTo>
                  <a:pt x="12312" y="12793"/>
                </a:lnTo>
                <a:lnTo>
                  <a:pt x="11832" y="12733"/>
                </a:lnTo>
                <a:lnTo>
                  <a:pt x="11472" y="12613"/>
                </a:lnTo>
                <a:lnTo>
                  <a:pt x="11171" y="12372"/>
                </a:lnTo>
                <a:lnTo>
                  <a:pt x="10931" y="12132"/>
                </a:lnTo>
                <a:lnTo>
                  <a:pt x="10751" y="11772"/>
                </a:lnTo>
                <a:lnTo>
                  <a:pt x="10631" y="11412"/>
                </a:lnTo>
                <a:lnTo>
                  <a:pt x="10571" y="11051"/>
                </a:lnTo>
                <a:lnTo>
                  <a:pt x="10511" y="10631"/>
                </a:lnTo>
                <a:lnTo>
                  <a:pt x="10511" y="10150"/>
                </a:lnTo>
                <a:lnTo>
                  <a:pt x="10571" y="9310"/>
                </a:lnTo>
                <a:lnTo>
                  <a:pt x="10691" y="8469"/>
                </a:lnTo>
                <a:lnTo>
                  <a:pt x="10811" y="7688"/>
                </a:lnTo>
                <a:lnTo>
                  <a:pt x="10931" y="6967"/>
                </a:lnTo>
                <a:lnTo>
                  <a:pt x="11051" y="6187"/>
                </a:lnTo>
                <a:lnTo>
                  <a:pt x="11111" y="5466"/>
                </a:lnTo>
                <a:lnTo>
                  <a:pt x="11111" y="4685"/>
                </a:lnTo>
                <a:lnTo>
                  <a:pt x="11051" y="3965"/>
                </a:lnTo>
                <a:lnTo>
                  <a:pt x="10871" y="3244"/>
                </a:lnTo>
                <a:lnTo>
                  <a:pt x="10571" y="2583"/>
                </a:lnTo>
                <a:lnTo>
                  <a:pt x="10150" y="1923"/>
                </a:lnTo>
                <a:lnTo>
                  <a:pt x="9730" y="1442"/>
                </a:lnTo>
                <a:lnTo>
                  <a:pt x="9249" y="1022"/>
                </a:lnTo>
                <a:lnTo>
                  <a:pt x="8649" y="661"/>
                </a:lnTo>
                <a:lnTo>
                  <a:pt x="8108" y="361"/>
                </a:lnTo>
                <a:lnTo>
                  <a:pt x="7448" y="121"/>
                </a:lnTo>
                <a:lnTo>
                  <a:pt x="6787" y="61"/>
                </a:lnTo>
                <a:lnTo>
                  <a:pt x="6187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0"/>
          <p:cNvSpPr/>
          <p:nvPr/>
        </p:nvSpPr>
        <p:spPr>
          <a:xfrm>
            <a:off x="7755023" y="2445825"/>
            <a:ext cx="443066" cy="339085"/>
          </a:xfrm>
          <a:custGeom>
            <a:avLst/>
            <a:gdLst/>
            <a:ahLst/>
            <a:cxnLst/>
            <a:rect l="l" t="t" r="r" b="b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0"/>
          <p:cNvSpPr/>
          <p:nvPr/>
        </p:nvSpPr>
        <p:spPr>
          <a:xfrm rot="-4528896">
            <a:off x="8560581" y="2386617"/>
            <a:ext cx="407286" cy="795942"/>
          </a:xfrm>
          <a:custGeom>
            <a:avLst/>
            <a:gdLst/>
            <a:ahLst/>
            <a:cxnLst/>
            <a:rect l="l" t="t" r="r" b="b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0"/>
          <p:cNvSpPr/>
          <p:nvPr/>
        </p:nvSpPr>
        <p:spPr>
          <a:xfrm flipH="1">
            <a:off x="7897676" y="847784"/>
            <a:ext cx="1284547" cy="339113"/>
          </a:xfrm>
          <a:custGeom>
            <a:avLst/>
            <a:gdLst/>
            <a:ahLst/>
            <a:cxnLst/>
            <a:rect l="l" t="t" r="r" b="b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0"/>
          <p:cNvSpPr/>
          <p:nvPr/>
        </p:nvSpPr>
        <p:spPr>
          <a:xfrm rot="-4024651" flipH="1">
            <a:off x="8530476" y="1723648"/>
            <a:ext cx="349068" cy="1192612"/>
          </a:xfrm>
          <a:custGeom>
            <a:avLst/>
            <a:gdLst/>
            <a:ahLst/>
            <a:cxnLst/>
            <a:rect l="l" t="t" r="r" b="b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0"/>
          <p:cNvSpPr/>
          <p:nvPr/>
        </p:nvSpPr>
        <p:spPr>
          <a:xfrm rot="-2089223">
            <a:off x="8561516" y="1563410"/>
            <a:ext cx="492637" cy="953417"/>
          </a:xfrm>
          <a:custGeom>
            <a:avLst/>
            <a:gdLst/>
            <a:ahLst/>
            <a:cxnLst/>
            <a:rect l="l" t="t" r="r" b="b"/>
            <a:pathLst>
              <a:path w="23243" h="44983" extrusionOk="0">
                <a:moveTo>
                  <a:pt x="11772" y="0"/>
                </a:moveTo>
                <a:lnTo>
                  <a:pt x="11471" y="60"/>
                </a:lnTo>
                <a:lnTo>
                  <a:pt x="11111" y="120"/>
                </a:lnTo>
                <a:lnTo>
                  <a:pt x="10871" y="301"/>
                </a:lnTo>
                <a:lnTo>
                  <a:pt x="10571" y="481"/>
                </a:lnTo>
                <a:lnTo>
                  <a:pt x="10390" y="721"/>
                </a:lnTo>
                <a:lnTo>
                  <a:pt x="10210" y="1021"/>
                </a:lnTo>
                <a:lnTo>
                  <a:pt x="10150" y="1382"/>
                </a:lnTo>
                <a:lnTo>
                  <a:pt x="10090" y="1682"/>
                </a:lnTo>
                <a:lnTo>
                  <a:pt x="10150" y="1982"/>
                </a:lnTo>
                <a:lnTo>
                  <a:pt x="10210" y="2343"/>
                </a:lnTo>
                <a:lnTo>
                  <a:pt x="10390" y="2583"/>
                </a:lnTo>
                <a:lnTo>
                  <a:pt x="10571" y="2883"/>
                </a:lnTo>
                <a:lnTo>
                  <a:pt x="10811" y="3063"/>
                </a:lnTo>
                <a:lnTo>
                  <a:pt x="11051" y="3183"/>
                </a:lnTo>
                <a:lnTo>
                  <a:pt x="11291" y="3303"/>
                </a:lnTo>
                <a:lnTo>
                  <a:pt x="11592" y="3364"/>
                </a:lnTo>
                <a:lnTo>
                  <a:pt x="11471" y="4204"/>
                </a:lnTo>
                <a:lnTo>
                  <a:pt x="11351" y="5045"/>
                </a:lnTo>
                <a:lnTo>
                  <a:pt x="11231" y="6727"/>
                </a:lnTo>
                <a:lnTo>
                  <a:pt x="11051" y="9910"/>
                </a:lnTo>
                <a:lnTo>
                  <a:pt x="10571" y="9129"/>
                </a:lnTo>
                <a:lnTo>
                  <a:pt x="10150" y="8348"/>
                </a:lnTo>
                <a:lnTo>
                  <a:pt x="9850" y="7567"/>
                </a:lnTo>
                <a:lnTo>
                  <a:pt x="9490" y="6787"/>
                </a:lnTo>
                <a:lnTo>
                  <a:pt x="9189" y="6006"/>
                </a:lnTo>
                <a:lnTo>
                  <a:pt x="8769" y="5285"/>
                </a:lnTo>
                <a:lnTo>
                  <a:pt x="9009" y="4925"/>
                </a:lnTo>
                <a:lnTo>
                  <a:pt x="9129" y="4505"/>
                </a:lnTo>
                <a:lnTo>
                  <a:pt x="9129" y="4084"/>
                </a:lnTo>
                <a:lnTo>
                  <a:pt x="9069" y="3664"/>
                </a:lnTo>
                <a:lnTo>
                  <a:pt x="8889" y="3303"/>
                </a:lnTo>
                <a:lnTo>
                  <a:pt x="8589" y="3003"/>
                </a:lnTo>
                <a:lnTo>
                  <a:pt x="8409" y="2883"/>
                </a:lnTo>
                <a:lnTo>
                  <a:pt x="8168" y="2763"/>
                </a:lnTo>
                <a:lnTo>
                  <a:pt x="7928" y="2703"/>
                </a:lnTo>
                <a:lnTo>
                  <a:pt x="7688" y="2703"/>
                </a:lnTo>
                <a:lnTo>
                  <a:pt x="7328" y="2763"/>
                </a:lnTo>
                <a:lnTo>
                  <a:pt x="7027" y="2823"/>
                </a:lnTo>
                <a:lnTo>
                  <a:pt x="6787" y="3003"/>
                </a:lnTo>
                <a:lnTo>
                  <a:pt x="6607" y="3183"/>
                </a:lnTo>
                <a:lnTo>
                  <a:pt x="6427" y="3424"/>
                </a:lnTo>
                <a:lnTo>
                  <a:pt x="6307" y="3664"/>
                </a:lnTo>
                <a:lnTo>
                  <a:pt x="6247" y="3964"/>
                </a:lnTo>
                <a:lnTo>
                  <a:pt x="6247" y="4204"/>
                </a:lnTo>
                <a:lnTo>
                  <a:pt x="6247" y="4505"/>
                </a:lnTo>
                <a:lnTo>
                  <a:pt x="6307" y="4805"/>
                </a:lnTo>
                <a:lnTo>
                  <a:pt x="6427" y="5045"/>
                </a:lnTo>
                <a:lnTo>
                  <a:pt x="6607" y="5285"/>
                </a:lnTo>
                <a:lnTo>
                  <a:pt x="6787" y="5465"/>
                </a:lnTo>
                <a:lnTo>
                  <a:pt x="7027" y="5646"/>
                </a:lnTo>
                <a:lnTo>
                  <a:pt x="7328" y="5706"/>
                </a:lnTo>
                <a:lnTo>
                  <a:pt x="7688" y="5766"/>
                </a:lnTo>
                <a:lnTo>
                  <a:pt x="7808" y="5766"/>
                </a:lnTo>
                <a:lnTo>
                  <a:pt x="7928" y="6607"/>
                </a:lnTo>
                <a:lnTo>
                  <a:pt x="8168" y="7447"/>
                </a:lnTo>
                <a:lnTo>
                  <a:pt x="8469" y="8228"/>
                </a:lnTo>
                <a:lnTo>
                  <a:pt x="8829" y="9009"/>
                </a:lnTo>
                <a:lnTo>
                  <a:pt x="9189" y="9910"/>
                </a:lnTo>
                <a:lnTo>
                  <a:pt x="9670" y="10871"/>
                </a:lnTo>
                <a:lnTo>
                  <a:pt x="9910" y="11291"/>
                </a:lnTo>
                <a:lnTo>
                  <a:pt x="10210" y="11711"/>
                </a:lnTo>
                <a:lnTo>
                  <a:pt x="10571" y="12072"/>
                </a:lnTo>
                <a:lnTo>
                  <a:pt x="10991" y="12312"/>
                </a:lnTo>
                <a:lnTo>
                  <a:pt x="10991" y="12432"/>
                </a:lnTo>
                <a:lnTo>
                  <a:pt x="10991" y="15255"/>
                </a:lnTo>
                <a:lnTo>
                  <a:pt x="11111" y="18017"/>
                </a:lnTo>
                <a:lnTo>
                  <a:pt x="11291" y="20840"/>
                </a:lnTo>
                <a:lnTo>
                  <a:pt x="11652" y="23603"/>
                </a:lnTo>
                <a:lnTo>
                  <a:pt x="11892" y="25464"/>
                </a:lnTo>
                <a:lnTo>
                  <a:pt x="12192" y="27326"/>
                </a:lnTo>
                <a:lnTo>
                  <a:pt x="8769" y="24383"/>
                </a:lnTo>
                <a:lnTo>
                  <a:pt x="7267" y="23182"/>
                </a:lnTo>
                <a:lnTo>
                  <a:pt x="5826" y="21981"/>
                </a:lnTo>
                <a:lnTo>
                  <a:pt x="4325" y="20840"/>
                </a:lnTo>
                <a:lnTo>
                  <a:pt x="2763" y="19699"/>
                </a:lnTo>
                <a:lnTo>
                  <a:pt x="2823" y="19399"/>
                </a:lnTo>
                <a:lnTo>
                  <a:pt x="2883" y="19098"/>
                </a:lnTo>
                <a:lnTo>
                  <a:pt x="2823" y="18798"/>
                </a:lnTo>
                <a:lnTo>
                  <a:pt x="2703" y="18498"/>
                </a:lnTo>
                <a:lnTo>
                  <a:pt x="2403" y="18077"/>
                </a:lnTo>
                <a:lnTo>
                  <a:pt x="2223" y="17837"/>
                </a:lnTo>
                <a:lnTo>
                  <a:pt x="1982" y="17657"/>
                </a:lnTo>
                <a:lnTo>
                  <a:pt x="1742" y="17537"/>
                </a:lnTo>
                <a:lnTo>
                  <a:pt x="1142" y="17537"/>
                </a:lnTo>
                <a:lnTo>
                  <a:pt x="901" y="17657"/>
                </a:lnTo>
                <a:lnTo>
                  <a:pt x="661" y="17837"/>
                </a:lnTo>
                <a:lnTo>
                  <a:pt x="481" y="18077"/>
                </a:lnTo>
                <a:lnTo>
                  <a:pt x="181" y="18498"/>
                </a:lnTo>
                <a:lnTo>
                  <a:pt x="61" y="18858"/>
                </a:lnTo>
                <a:lnTo>
                  <a:pt x="1" y="19218"/>
                </a:lnTo>
                <a:lnTo>
                  <a:pt x="61" y="19579"/>
                </a:lnTo>
                <a:lnTo>
                  <a:pt x="241" y="19939"/>
                </a:lnTo>
                <a:lnTo>
                  <a:pt x="421" y="20239"/>
                </a:lnTo>
                <a:lnTo>
                  <a:pt x="721" y="20420"/>
                </a:lnTo>
                <a:lnTo>
                  <a:pt x="1082" y="20600"/>
                </a:lnTo>
                <a:lnTo>
                  <a:pt x="1442" y="20660"/>
                </a:lnTo>
                <a:lnTo>
                  <a:pt x="1682" y="20600"/>
                </a:lnTo>
                <a:lnTo>
                  <a:pt x="1922" y="20540"/>
                </a:lnTo>
                <a:lnTo>
                  <a:pt x="2163" y="20480"/>
                </a:lnTo>
                <a:lnTo>
                  <a:pt x="2343" y="20299"/>
                </a:lnTo>
                <a:lnTo>
                  <a:pt x="4385" y="22341"/>
                </a:lnTo>
                <a:lnTo>
                  <a:pt x="6487" y="24323"/>
                </a:lnTo>
                <a:lnTo>
                  <a:pt x="5466" y="24984"/>
                </a:lnTo>
                <a:lnTo>
                  <a:pt x="2943" y="26545"/>
                </a:lnTo>
                <a:lnTo>
                  <a:pt x="2823" y="26665"/>
                </a:lnTo>
                <a:lnTo>
                  <a:pt x="2763" y="26786"/>
                </a:lnTo>
                <a:lnTo>
                  <a:pt x="2763" y="26906"/>
                </a:lnTo>
                <a:lnTo>
                  <a:pt x="2823" y="27026"/>
                </a:lnTo>
                <a:lnTo>
                  <a:pt x="2883" y="27146"/>
                </a:lnTo>
                <a:lnTo>
                  <a:pt x="3003" y="27206"/>
                </a:lnTo>
                <a:lnTo>
                  <a:pt x="3304" y="27206"/>
                </a:lnTo>
                <a:lnTo>
                  <a:pt x="5826" y="25945"/>
                </a:lnTo>
                <a:lnTo>
                  <a:pt x="6607" y="25524"/>
                </a:lnTo>
                <a:lnTo>
                  <a:pt x="7027" y="25344"/>
                </a:lnTo>
                <a:lnTo>
                  <a:pt x="7388" y="25104"/>
                </a:lnTo>
                <a:lnTo>
                  <a:pt x="7868" y="25584"/>
                </a:lnTo>
                <a:lnTo>
                  <a:pt x="11111" y="28407"/>
                </a:lnTo>
                <a:lnTo>
                  <a:pt x="11892" y="29068"/>
                </a:lnTo>
                <a:lnTo>
                  <a:pt x="12673" y="29728"/>
                </a:lnTo>
                <a:lnTo>
                  <a:pt x="13153" y="32071"/>
                </a:lnTo>
                <a:lnTo>
                  <a:pt x="13754" y="34353"/>
                </a:lnTo>
                <a:lnTo>
                  <a:pt x="14234" y="36274"/>
                </a:lnTo>
                <a:lnTo>
                  <a:pt x="14835" y="38256"/>
                </a:lnTo>
                <a:lnTo>
                  <a:pt x="15435" y="40118"/>
                </a:lnTo>
                <a:lnTo>
                  <a:pt x="16216" y="42040"/>
                </a:lnTo>
                <a:lnTo>
                  <a:pt x="15796" y="41800"/>
                </a:lnTo>
                <a:lnTo>
                  <a:pt x="15315" y="41740"/>
                </a:lnTo>
                <a:lnTo>
                  <a:pt x="14414" y="41619"/>
                </a:lnTo>
                <a:lnTo>
                  <a:pt x="11952" y="41259"/>
                </a:lnTo>
                <a:lnTo>
                  <a:pt x="10150" y="41019"/>
                </a:lnTo>
                <a:lnTo>
                  <a:pt x="9249" y="40839"/>
                </a:lnTo>
                <a:lnTo>
                  <a:pt x="8409" y="40659"/>
                </a:lnTo>
                <a:lnTo>
                  <a:pt x="8409" y="40358"/>
                </a:lnTo>
                <a:lnTo>
                  <a:pt x="8409" y="40118"/>
                </a:lnTo>
                <a:lnTo>
                  <a:pt x="8348" y="39818"/>
                </a:lnTo>
                <a:lnTo>
                  <a:pt x="8228" y="39578"/>
                </a:lnTo>
                <a:lnTo>
                  <a:pt x="8048" y="39397"/>
                </a:lnTo>
                <a:lnTo>
                  <a:pt x="7808" y="39217"/>
                </a:lnTo>
                <a:lnTo>
                  <a:pt x="7508" y="39157"/>
                </a:lnTo>
                <a:lnTo>
                  <a:pt x="7207" y="39097"/>
                </a:lnTo>
                <a:lnTo>
                  <a:pt x="6907" y="39157"/>
                </a:lnTo>
                <a:lnTo>
                  <a:pt x="6667" y="39217"/>
                </a:lnTo>
                <a:lnTo>
                  <a:pt x="6487" y="39337"/>
                </a:lnTo>
                <a:lnTo>
                  <a:pt x="6307" y="39518"/>
                </a:lnTo>
                <a:lnTo>
                  <a:pt x="6186" y="39698"/>
                </a:lnTo>
                <a:lnTo>
                  <a:pt x="6066" y="39878"/>
                </a:lnTo>
                <a:lnTo>
                  <a:pt x="6006" y="40118"/>
                </a:lnTo>
                <a:lnTo>
                  <a:pt x="6006" y="40358"/>
                </a:lnTo>
                <a:lnTo>
                  <a:pt x="6006" y="40599"/>
                </a:lnTo>
                <a:lnTo>
                  <a:pt x="6066" y="40839"/>
                </a:lnTo>
                <a:lnTo>
                  <a:pt x="6186" y="41019"/>
                </a:lnTo>
                <a:lnTo>
                  <a:pt x="6307" y="41199"/>
                </a:lnTo>
                <a:lnTo>
                  <a:pt x="6487" y="41379"/>
                </a:lnTo>
                <a:lnTo>
                  <a:pt x="6667" y="41499"/>
                </a:lnTo>
                <a:lnTo>
                  <a:pt x="6907" y="41559"/>
                </a:lnTo>
                <a:lnTo>
                  <a:pt x="7207" y="41619"/>
                </a:lnTo>
                <a:lnTo>
                  <a:pt x="7508" y="41559"/>
                </a:lnTo>
                <a:lnTo>
                  <a:pt x="7808" y="41499"/>
                </a:lnTo>
                <a:lnTo>
                  <a:pt x="8048" y="41319"/>
                </a:lnTo>
                <a:lnTo>
                  <a:pt x="8228" y="41079"/>
                </a:lnTo>
                <a:lnTo>
                  <a:pt x="9910" y="41920"/>
                </a:lnTo>
                <a:lnTo>
                  <a:pt x="10811" y="42280"/>
                </a:lnTo>
                <a:lnTo>
                  <a:pt x="11652" y="42580"/>
                </a:lnTo>
                <a:lnTo>
                  <a:pt x="12793" y="42941"/>
                </a:lnTo>
                <a:lnTo>
                  <a:pt x="13393" y="43121"/>
                </a:lnTo>
                <a:lnTo>
                  <a:pt x="13994" y="43241"/>
                </a:lnTo>
                <a:lnTo>
                  <a:pt x="14654" y="43301"/>
                </a:lnTo>
                <a:lnTo>
                  <a:pt x="15255" y="43301"/>
                </a:lnTo>
                <a:lnTo>
                  <a:pt x="15856" y="43241"/>
                </a:lnTo>
                <a:lnTo>
                  <a:pt x="16336" y="43001"/>
                </a:lnTo>
                <a:lnTo>
                  <a:pt x="16456" y="42941"/>
                </a:lnTo>
                <a:lnTo>
                  <a:pt x="16576" y="42821"/>
                </a:lnTo>
                <a:lnTo>
                  <a:pt x="17057" y="43842"/>
                </a:lnTo>
                <a:lnTo>
                  <a:pt x="17597" y="44802"/>
                </a:lnTo>
                <a:lnTo>
                  <a:pt x="17717" y="44923"/>
                </a:lnTo>
                <a:lnTo>
                  <a:pt x="17837" y="44983"/>
                </a:lnTo>
                <a:lnTo>
                  <a:pt x="18138" y="44983"/>
                </a:lnTo>
                <a:lnTo>
                  <a:pt x="18258" y="44863"/>
                </a:lnTo>
                <a:lnTo>
                  <a:pt x="18378" y="44742"/>
                </a:lnTo>
                <a:lnTo>
                  <a:pt x="18378" y="44622"/>
                </a:lnTo>
                <a:lnTo>
                  <a:pt x="18378" y="44442"/>
                </a:lnTo>
                <a:lnTo>
                  <a:pt x="18078" y="43121"/>
                </a:lnTo>
                <a:lnTo>
                  <a:pt x="17657" y="41800"/>
                </a:lnTo>
                <a:lnTo>
                  <a:pt x="16877" y="39157"/>
                </a:lnTo>
                <a:lnTo>
                  <a:pt x="16997" y="39037"/>
                </a:lnTo>
                <a:lnTo>
                  <a:pt x="17477" y="38497"/>
                </a:lnTo>
                <a:lnTo>
                  <a:pt x="17958" y="37956"/>
                </a:lnTo>
                <a:lnTo>
                  <a:pt x="18858" y="36695"/>
                </a:lnTo>
                <a:lnTo>
                  <a:pt x="19639" y="35434"/>
                </a:lnTo>
                <a:lnTo>
                  <a:pt x="20360" y="34112"/>
                </a:lnTo>
                <a:lnTo>
                  <a:pt x="21441" y="32071"/>
                </a:lnTo>
                <a:lnTo>
                  <a:pt x="21981" y="30989"/>
                </a:lnTo>
                <a:lnTo>
                  <a:pt x="22162" y="30449"/>
                </a:lnTo>
                <a:lnTo>
                  <a:pt x="22342" y="29908"/>
                </a:lnTo>
                <a:lnTo>
                  <a:pt x="22522" y="29728"/>
                </a:lnTo>
                <a:lnTo>
                  <a:pt x="22702" y="29488"/>
                </a:lnTo>
                <a:lnTo>
                  <a:pt x="22882" y="29188"/>
                </a:lnTo>
                <a:lnTo>
                  <a:pt x="22942" y="28888"/>
                </a:lnTo>
                <a:lnTo>
                  <a:pt x="23002" y="28587"/>
                </a:lnTo>
                <a:lnTo>
                  <a:pt x="22942" y="28287"/>
                </a:lnTo>
                <a:lnTo>
                  <a:pt x="22882" y="27987"/>
                </a:lnTo>
                <a:lnTo>
                  <a:pt x="22702" y="27686"/>
                </a:lnTo>
                <a:lnTo>
                  <a:pt x="22522" y="27446"/>
                </a:lnTo>
                <a:lnTo>
                  <a:pt x="22282" y="27266"/>
                </a:lnTo>
                <a:lnTo>
                  <a:pt x="21981" y="27086"/>
                </a:lnTo>
                <a:lnTo>
                  <a:pt x="21681" y="27026"/>
                </a:lnTo>
                <a:lnTo>
                  <a:pt x="21381" y="26966"/>
                </a:lnTo>
                <a:lnTo>
                  <a:pt x="21081" y="27026"/>
                </a:lnTo>
                <a:lnTo>
                  <a:pt x="20780" y="27086"/>
                </a:lnTo>
                <a:lnTo>
                  <a:pt x="20480" y="27266"/>
                </a:lnTo>
                <a:lnTo>
                  <a:pt x="20240" y="27446"/>
                </a:lnTo>
                <a:lnTo>
                  <a:pt x="20060" y="27686"/>
                </a:lnTo>
                <a:lnTo>
                  <a:pt x="19879" y="27987"/>
                </a:lnTo>
                <a:lnTo>
                  <a:pt x="19819" y="28287"/>
                </a:lnTo>
                <a:lnTo>
                  <a:pt x="19759" y="28587"/>
                </a:lnTo>
                <a:lnTo>
                  <a:pt x="19819" y="28888"/>
                </a:lnTo>
                <a:lnTo>
                  <a:pt x="19879" y="29188"/>
                </a:lnTo>
                <a:lnTo>
                  <a:pt x="20060" y="29488"/>
                </a:lnTo>
                <a:lnTo>
                  <a:pt x="20240" y="29728"/>
                </a:lnTo>
                <a:lnTo>
                  <a:pt x="20480" y="29908"/>
                </a:lnTo>
                <a:lnTo>
                  <a:pt x="20780" y="30089"/>
                </a:lnTo>
                <a:lnTo>
                  <a:pt x="20360" y="30929"/>
                </a:lnTo>
                <a:lnTo>
                  <a:pt x="20000" y="31770"/>
                </a:lnTo>
                <a:lnTo>
                  <a:pt x="19639" y="32611"/>
                </a:lnTo>
                <a:lnTo>
                  <a:pt x="19219" y="33452"/>
                </a:lnTo>
                <a:lnTo>
                  <a:pt x="19159" y="33572"/>
                </a:lnTo>
                <a:lnTo>
                  <a:pt x="18858" y="32611"/>
                </a:lnTo>
                <a:lnTo>
                  <a:pt x="18618" y="31710"/>
                </a:lnTo>
                <a:lnTo>
                  <a:pt x="18438" y="30749"/>
                </a:lnTo>
                <a:lnTo>
                  <a:pt x="18318" y="29788"/>
                </a:lnTo>
                <a:lnTo>
                  <a:pt x="18198" y="27867"/>
                </a:lnTo>
                <a:lnTo>
                  <a:pt x="18138" y="27746"/>
                </a:lnTo>
                <a:lnTo>
                  <a:pt x="18018" y="27686"/>
                </a:lnTo>
                <a:lnTo>
                  <a:pt x="17898" y="27746"/>
                </a:lnTo>
                <a:lnTo>
                  <a:pt x="17837" y="27806"/>
                </a:lnTo>
                <a:lnTo>
                  <a:pt x="17657" y="28647"/>
                </a:lnTo>
                <a:lnTo>
                  <a:pt x="17537" y="29488"/>
                </a:lnTo>
                <a:lnTo>
                  <a:pt x="17477" y="30449"/>
                </a:lnTo>
                <a:lnTo>
                  <a:pt x="17477" y="31410"/>
                </a:lnTo>
                <a:lnTo>
                  <a:pt x="17537" y="32311"/>
                </a:lnTo>
                <a:lnTo>
                  <a:pt x="17717" y="33212"/>
                </a:lnTo>
                <a:lnTo>
                  <a:pt x="18018" y="34052"/>
                </a:lnTo>
                <a:lnTo>
                  <a:pt x="18198" y="34473"/>
                </a:lnTo>
                <a:lnTo>
                  <a:pt x="18438" y="34833"/>
                </a:lnTo>
                <a:lnTo>
                  <a:pt x="17477" y="36455"/>
                </a:lnTo>
                <a:lnTo>
                  <a:pt x="16516" y="38076"/>
                </a:lnTo>
                <a:lnTo>
                  <a:pt x="15856" y="36034"/>
                </a:lnTo>
                <a:lnTo>
                  <a:pt x="15255" y="33932"/>
                </a:lnTo>
                <a:lnTo>
                  <a:pt x="14835" y="32071"/>
                </a:lnTo>
                <a:lnTo>
                  <a:pt x="14174" y="28888"/>
                </a:lnTo>
                <a:lnTo>
                  <a:pt x="13513" y="25524"/>
                </a:lnTo>
                <a:lnTo>
                  <a:pt x="13153" y="23182"/>
                </a:lnTo>
                <a:lnTo>
                  <a:pt x="12793" y="19879"/>
                </a:lnTo>
                <a:lnTo>
                  <a:pt x="13333" y="19519"/>
                </a:lnTo>
                <a:lnTo>
                  <a:pt x="13814" y="19158"/>
                </a:lnTo>
                <a:lnTo>
                  <a:pt x="14835" y="18318"/>
                </a:lnTo>
                <a:lnTo>
                  <a:pt x="15735" y="17357"/>
                </a:lnTo>
                <a:lnTo>
                  <a:pt x="16696" y="16396"/>
                </a:lnTo>
                <a:lnTo>
                  <a:pt x="17237" y="16696"/>
                </a:lnTo>
                <a:lnTo>
                  <a:pt x="17837" y="16936"/>
                </a:lnTo>
                <a:lnTo>
                  <a:pt x="19039" y="17357"/>
                </a:lnTo>
                <a:lnTo>
                  <a:pt x="20780" y="17957"/>
                </a:lnTo>
                <a:lnTo>
                  <a:pt x="21681" y="18137"/>
                </a:lnTo>
                <a:lnTo>
                  <a:pt x="22162" y="18197"/>
                </a:lnTo>
                <a:lnTo>
                  <a:pt x="22762" y="18197"/>
                </a:lnTo>
                <a:lnTo>
                  <a:pt x="22882" y="18137"/>
                </a:lnTo>
                <a:lnTo>
                  <a:pt x="23002" y="18017"/>
                </a:lnTo>
                <a:lnTo>
                  <a:pt x="23002" y="17897"/>
                </a:lnTo>
                <a:lnTo>
                  <a:pt x="23062" y="17717"/>
                </a:lnTo>
                <a:lnTo>
                  <a:pt x="23002" y="17597"/>
                </a:lnTo>
                <a:lnTo>
                  <a:pt x="22942" y="17477"/>
                </a:lnTo>
                <a:lnTo>
                  <a:pt x="22822" y="17357"/>
                </a:lnTo>
                <a:lnTo>
                  <a:pt x="22462" y="17116"/>
                </a:lnTo>
                <a:lnTo>
                  <a:pt x="22041" y="16936"/>
                </a:lnTo>
                <a:lnTo>
                  <a:pt x="21141" y="16576"/>
                </a:lnTo>
                <a:lnTo>
                  <a:pt x="19339" y="16156"/>
                </a:lnTo>
                <a:lnTo>
                  <a:pt x="18438" y="15855"/>
                </a:lnTo>
                <a:lnTo>
                  <a:pt x="17417" y="15615"/>
                </a:lnTo>
                <a:lnTo>
                  <a:pt x="19519" y="13693"/>
                </a:lnTo>
                <a:lnTo>
                  <a:pt x="20480" y="12612"/>
                </a:lnTo>
                <a:lnTo>
                  <a:pt x="20960" y="12072"/>
                </a:lnTo>
                <a:lnTo>
                  <a:pt x="21381" y="11471"/>
                </a:lnTo>
                <a:lnTo>
                  <a:pt x="21741" y="11411"/>
                </a:lnTo>
                <a:lnTo>
                  <a:pt x="22101" y="11351"/>
                </a:lnTo>
                <a:lnTo>
                  <a:pt x="22402" y="11171"/>
                </a:lnTo>
                <a:lnTo>
                  <a:pt x="22702" y="10931"/>
                </a:lnTo>
                <a:lnTo>
                  <a:pt x="22942" y="10630"/>
                </a:lnTo>
                <a:lnTo>
                  <a:pt x="23062" y="10330"/>
                </a:lnTo>
                <a:lnTo>
                  <a:pt x="23243" y="9970"/>
                </a:lnTo>
                <a:lnTo>
                  <a:pt x="23243" y="9609"/>
                </a:lnTo>
                <a:lnTo>
                  <a:pt x="23183" y="9249"/>
                </a:lnTo>
                <a:lnTo>
                  <a:pt x="23122" y="8889"/>
                </a:lnTo>
                <a:lnTo>
                  <a:pt x="22942" y="8588"/>
                </a:lnTo>
                <a:lnTo>
                  <a:pt x="22702" y="8288"/>
                </a:lnTo>
                <a:lnTo>
                  <a:pt x="22402" y="8048"/>
                </a:lnTo>
                <a:lnTo>
                  <a:pt x="22101" y="7868"/>
                </a:lnTo>
                <a:lnTo>
                  <a:pt x="21741" y="7808"/>
                </a:lnTo>
                <a:lnTo>
                  <a:pt x="21381" y="7748"/>
                </a:lnTo>
                <a:lnTo>
                  <a:pt x="21020" y="7808"/>
                </a:lnTo>
                <a:lnTo>
                  <a:pt x="20660" y="7868"/>
                </a:lnTo>
                <a:lnTo>
                  <a:pt x="20360" y="8048"/>
                </a:lnTo>
                <a:lnTo>
                  <a:pt x="20060" y="8288"/>
                </a:lnTo>
                <a:lnTo>
                  <a:pt x="19819" y="8588"/>
                </a:lnTo>
                <a:lnTo>
                  <a:pt x="19699" y="8889"/>
                </a:lnTo>
                <a:lnTo>
                  <a:pt x="19519" y="9249"/>
                </a:lnTo>
                <a:lnTo>
                  <a:pt x="19519" y="9609"/>
                </a:lnTo>
                <a:lnTo>
                  <a:pt x="19579" y="9970"/>
                </a:lnTo>
                <a:lnTo>
                  <a:pt x="19639" y="10270"/>
                </a:lnTo>
                <a:lnTo>
                  <a:pt x="19819" y="10570"/>
                </a:lnTo>
                <a:lnTo>
                  <a:pt x="20000" y="10871"/>
                </a:lnTo>
                <a:lnTo>
                  <a:pt x="19519" y="11291"/>
                </a:lnTo>
                <a:lnTo>
                  <a:pt x="19039" y="11771"/>
                </a:lnTo>
                <a:lnTo>
                  <a:pt x="18078" y="12792"/>
                </a:lnTo>
                <a:lnTo>
                  <a:pt x="17177" y="13813"/>
                </a:lnTo>
                <a:lnTo>
                  <a:pt x="16336" y="14774"/>
                </a:lnTo>
                <a:lnTo>
                  <a:pt x="15435" y="15675"/>
                </a:lnTo>
                <a:lnTo>
                  <a:pt x="14474" y="16636"/>
                </a:lnTo>
                <a:lnTo>
                  <a:pt x="13513" y="17597"/>
                </a:lnTo>
                <a:lnTo>
                  <a:pt x="13093" y="18077"/>
                </a:lnTo>
                <a:lnTo>
                  <a:pt x="12673" y="18618"/>
                </a:lnTo>
                <a:lnTo>
                  <a:pt x="12492" y="15555"/>
                </a:lnTo>
                <a:lnTo>
                  <a:pt x="12372" y="12432"/>
                </a:lnTo>
                <a:lnTo>
                  <a:pt x="12372" y="9790"/>
                </a:lnTo>
                <a:lnTo>
                  <a:pt x="12432" y="7147"/>
                </a:lnTo>
                <a:lnTo>
                  <a:pt x="12492" y="6186"/>
                </a:lnTo>
                <a:lnTo>
                  <a:pt x="12613" y="5165"/>
                </a:lnTo>
                <a:lnTo>
                  <a:pt x="12673" y="4084"/>
                </a:lnTo>
                <a:lnTo>
                  <a:pt x="12673" y="3063"/>
                </a:lnTo>
                <a:lnTo>
                  <a:pt x="12973" y="2883"/>
                </a:lnTo>
                <a:lnTo>
                  <a:pt x="13153" y="2643"/>
                </a:lnTo>
                <a:lnTo>
                  <a:pt x="13333" y="2343"/>
                </a:lnTo>
                <a:lnTo>
                  <a:pt x="13393" y="1982"/>
                </a:lnTo>
                <a:lnTo>
                  <a:pt x="13453" y="1682"/>
                </a:lnTo>
                <a:lnTo>
                  <a:pt x="13393" y="1382"/>
                </a:lnTo>
                <a:lnTo>
                  <a:pt x="13333" y="1021"/>
                </a:lnTo>
                <a:lnTo>
                  <a:pt x="13153" y="781"/>
                </a:lnTo>
                <a:lnTo>
                  <a:pt x="12973" y="481"/>
                </a:lnTo>
                <a:lnTo>
                  <a:pt x="12673" y="301"/>
                </a:lnTo>
                <a:lnTo>
                  <a:pt x="12432" y="120"/>
                </a:lnTo>
                <a:lnTo>
                  <a:pt x="12072" y="60"/>
                </a:lnTo>
                <a:lnTo>
                  <a:pt x="11772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57713" y="1070700"/>
            <a:ext cx="54285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400"/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400"/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400"/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400"/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400"/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400"/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400"/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400"/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SzPts val="1400"/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857788" y="1510125"/>
            <a:ext cx="5428500" cy="23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134F5C"/>
              </a:buClr>
              <a:buSzPts val="1800"/>
              <a:buFont typeface="Droid Serif"/>
              <a:buChar char="❄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800"/>
              <a:buFont typeface="Droid Serif"/>
              <a:buChar char="☆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800"/>
              <a:buFont typeface="Droid Serif"/>
              <a:buChar char="■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800"/>
              <a:buFont typeface="Droid Serif"/>
              <a:buChar char="●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800"/>
              <a:buFont typeface="Droid Serif"/>
              <a:buChar char="○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800"/>
              <a:buFont typeface="Droid Serif"/>
              <a:buChar char="■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800"/>
              <a:buFont typeface="Droid Serif"/>
              <a:buChar char="●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800"/>
              <a:buFont typeface="Droid Serif"/>
              <a:buChar char="○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800"/>
              <a:buFont typeface="Droid Serif"/>
              <a:buChar char="■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51" name="Google Shape;251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2" name="Google Shape;25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"/>
          <p:cNvSpPr/>
          <p:nvPr/>
        </p:nvSpPr>
        <p:spPr>
          <a:xfrm>
            <a:off x="-2381" y="4564821"/>
            <a:ext cx="3574257" cy="578358"/>
          </a:xfrm>
          <a:custGeom>
            <a:avLst/>
            <a:gdLst/>
            <a:ahLst/>
            <a:cxnLst/>
            <a:rect l="l" t="t" r="r" b="b"/>
            <a:pathLst>
              <a:path w="3574257" h="1807368" extrusionOk="0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6" name="Google Shape;306;p37"/>
          <p:cNvSpPr/>
          <p:nvPr/>
        </p:nvSpPr>
        <p:spPr>
          <a:xfrm>
            <a:off x="-2381" y="4564013"/>
            <a:ext cx="9144762" cy="580342"/>
          </a:xfrm>
          <a:custGeom>
            <a:avLst/>
            <a:gdLst/>
            <a:ahLst/>
            <a:cxnLst/>
            <a:rect l="l" t="t" r="r" b="b"/>
            <a:pathLst>
              <a:path w="3352800" h="527584" extrusionOk="0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gradFill>
            <a:gsLst>
              <a:gs pos="0">
                <a:srgbClr val="D4E5F5">
                  <a:alpha val="80000"/>
                </a:srgbClr>
              </a:gs>
              <a:gs pos="100000">
                <a:srgbClr val="70A4D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7" name="Google Shape;307;p37"/>
          <p:cNvSpPr txBox="1">
            <a:spLocks noGrp="1"/>
          </p:cNvSpPr>
          <p:nvPr>
            <p:ph type="title"/>
          </p:nvPr>
        </p:nvSpPr>
        <p:spPr>
          <a:xfrm>
            <a:off x="822960" y="274320"/>
            <a:ext cx="75207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Source Sans Pro"/>
              <a:buNone/>
              <a:defRPr sz="2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8" name="Google Shape;308;p37"/>
          <p:cNvSpPr txBox="1">
            <a:spLocks noGrp="1"/>
          </p:cNvSpPr>
          <p:nvPr>
            <p:ph type="body" idx="1"/>
          </p:nvPr>
        </p:nvSpPr>
        <p:spPr>
          <a:xfrm>
            <a:off x="822960" y="825472"/>
            <a:ext cx="7520700" cy="26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048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845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09" name="Google Shape;309;p37"/>
          <p:cNvSpPr txBox="1">
            <a:spLocks noGrp="1"/>
          </p:cNvSpPr>
          <p:nvPr>
            <p:ph type="dt" idx="10"/>
          </p:nvPr>
        </p:nvSpPr>
        <p:spPr>
          <a:xfrm rot="-2459877">
            <a:off x="201203" y="4402878"/>
            <a:ext cx="2176266" cy="15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0" name="Google Shape;310;p37"/>
          <p:cNvSpPr txBox="1">
            <a:spLocks noGrp="1"/>
          </p:cNvSpPr>
          <p:nvPr>
            <p:ph type="ftr" idx="11"/>
          </p:nvPr>
        </p:nvSpPr>
        <p:spPr>
          <a:xfrm>
            <a:off x="3517514" y="4713841"/>
            <a:ext cx="47244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1" name="Google Shape;311;p37"/>
          <p:cNvSpPr>
            <a:spLocks noGrp="1"/>
          </p:cNvSpPr>
          <p:nvPr>
            <p:ph type="sldNum" idx="12"/>
          </p:nvPr>
        </p:nvSpPr>
        <p:spPr>
          <a:xfrm>
            <a:off x="8401038" y="4628116"/>
            <a:ext cx="502800" cy="3771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0" tIns="6850" rIns="6850" bIns="685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adulted.org/career-guid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openxmlformats.org/officeDocument/2006/relationships/hyperlink" Target="https://www.avadulted.org/registratio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district.org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heelofnames.com/mpf-pa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Wk1elaoAc0TcJ5IBTXC5BhHBtN2XoBii/view?usp=shar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9"/>
          <p:cNvSpPr txBox="1">
            <a:spLocks noGrp="1"/>
          </p:cNvSpPr>
          <p:nvPr>
            <p:ph type="ctrTitle"/>
          </p:nvPr>
        </p:nvSpPr>
        <p:spPr>
          <a:xfrm>
            <a:off x="2635750" y="994500"/>
            <a:ext cx="3872400" cy="31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Bienvenidos!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Welcome!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DELAC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/>
              <a:t>Diciembre, 2021</a:t>
            </a:r>
            <a:endParaRPr sz="25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/>
              <a:t>December, 2021</a:t>
            </a:r>
            <a:endParaRPr sz="2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8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7578300" cy="10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erriweather"/>
                <a:ea typeface="Merriweather"/>
                <a:cs typeface="Merriweather"/>
                <a:sym typeface="Merriweather"/>
              </a:rPr>
              <a:t>Diploma Program Information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Información del Programa de Diploma</a:t>
            </a:r>
            <a:endParaRPr sz="3000"/>
          </a:p>
        </p:txBody>
      </p:sp>
      <p:sp>
        <p:nvSpPr>
          <p:cNvPr id="450" name="Google Shape;450;p58"/>
          <p:cNvSpPr txBox="1">
            <a:spLocks noGrp="1"/>
          </p:cNvSpPr>
          <p:nvPr>
            <p:ph type="body" idx="4294967295"/>
          </p:nvPr>
        </p:nvSpPr>
        <p:spPr>
          <a:xfrm>
            <a:off x="175200" y="1144400"/>
            <a:ext cx="8802000" cy="37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" sz="1600" b="1">
                <a:solidFill>
                  <a:schemeClr val="accent1"/>
                </a:solidFill>
              </a:rPr>
              <a:t>Antelope Valley Union High School District diploma - </a:t>
            </a:r>
            <a:r>
              <a:rPr lang="en" sz="1600" b="1" i="1">
                <a:solidFill>
                  <a:schemeClr val="accent1"/>
                </a:solidFill>
              </a:rPr>
              <a:t>Diploma del Distrito de las Preparatorias del Valle del Antílope</a:t>
            </a:r>
            <a:endParaRPr sz="1600" b="1" i="1">
              <a:solidFill>
                <a:schemeClr val="accent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" sz="1600" b="1">
                <a:solidFill>
                  <a:schemeClr val="accent1"/>
                </a:solidFill>
              </a:rPr>
              <a:t>Attendance requirement:  Minimum 2 hours per week online or in-person - </a:t>
            </a:r>
            <a:r>
              <a:rPr lang="en" sz="1600" b="1" i="1">
                <a:solidFill>
                  <a:schemeClr val="accent1"/>
                </a:solidFill>
              </a:rPr>
              <a:t>Requisito de asistencia - minimo 2 horas por semana en línea o en persona</a:t>
            </a:r>
            <a:endParaRPr sz="1600" b="1" i="1">
              <a:solidFill>
                <a:schemeClr val="accent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" sz="1600" b="1">
                <a:solidFill>
                  <a:schemeClr val="accent1"/>
                </a:solidFill>
              </a:rPr>
              <a:t>Work any time day or night, seven days a week in your classes - </a:t>
            </a:r>
            <a:r>
              <a:rPr lang="en" sz="1600" b="1" i="1">
                <a:solidFill>
                  <a:schemeClr val="accent1"/>
                </a:solidFill>
              </a:rPr>
              <a:t>Trabajar a cualquier hora del día o de la noche, los sietes días de la semana en sus clases</a:t>
            </a:r>
            <a:endParaRPr sz="1600" b="1" i="1">
              <a:solidFill>
                <a:schemeClr val="accent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" sz="1600" b="1">
                <a:solidFill>
                  <a:schemeClr val="accent1"/>
                </a:solidFill>
              </a:rPr>
              <a:t>Complete classes at your own pace - </a:t>
            </a:r>
            <a:r>
              <a:rPr lang="en" sz="1600" b="1" i="1">
                <a:solidFill>
                  <a:schemeClr val="accent1"/>
                </a:solidFill>
              </a:rPr>
              <a:t>Completar las clases a tu propio ritmo</a:t>
            </a:r>
            <a:endParaRPr sz="1600" b="1" i="1">
              <a:solidFill>
                <a:schemeClr val="accent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" sz="1600" b="1">
                <a:solidFill>
                  <a:schemeClr val="accent1"/>
                </a:solidFill>
              </a:rPr>
              <a:t>We start with credits from your high school credits - </a:t>
            </a:r>
            <a:r>
              <a:rPr lang="en" sz="1600" b="1" i="1">
                <a:solidFill>
                  <a:schemeClr val="accent1"/>
                </a:solidFill>
              </a:rPr>
              <a:t>Comenzamos con los créditos de su escuela preparatoria</a:t>
            </a:r>
            <a:endParaRPr sz="1600" b="1" i="1">
              <a:solidFill>
                <a:schemeClr val="accent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" sz="1600" b="1">
                <a:solidFill>
                  <a:schemeClr val="accent1"/>
                </a:solidFill>
              </a:rPr>
              <a:t>We accept foreign high school transcripts - </a:t>
            </a:r>
            <a:r>
              <a:rPr lang="en" sz="1600" b="1" i="1">
                <a:solidFill>
                  <a:schemeClr val="accent1"/>
                </a:solidFill>
              </a:rPr>
              <a:t>Aceptamos expedientes académicos de escuelas preparatorias extranjeras</a:t>
            </a:r>
            <a:endParaRPr sz="1600" b="1" i="1">
              <a:solidFill>
                <a:schemeClr val="accent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" sz="1600" b="1">
                <a:solidFill>
                  <a:schemeClr val="accent1"/>
                </a:solidFill>
              </a:rPr>
              <a:t>If you have no transcripts, you will complete all credits - </a:t>
            </a:r>
            <a:r>
              <a:rPr lang="en" sz="1600" b="1" i="1">
                <a:solidFill>
                  <a:schemeClr val="accent1"/>
                </a:solidFill>
              </a:rPr>
              <a:t>Si no tiene expedientes</a:t>
            </a:r>
            <a:r>
              <a:rPr lang="en" sz="1700" b="1" i="1">
                <a:solidFill>
                  <a:schemeClr val="accent1"/>
                </a:solidFill>
              </a:rPr>
              <a:t> academicos, completara todos los créditos</a:t>
            </a:r>
            <a:endParaRPr sz="1700" b="1" i="1">
              <a:solidFill>
                <a:schemeClr val="accent1"/>
              </a:solidFill>
            </a:endParaRPr>
          </a:p>
          <a:p>
            <a:pPr marL="457200" lvl="0" indent="0" algn="l" rtl="0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451" name="Google Shape;45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0175" y="59875"/>
            <a:ext cx="1603825" cy="106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9"/>
          <p:cNvSpPr txBox="1">
            <a:spLocks noGrp="1"/>
          </p:cNvSpPr>
          <p:nvPr>
            <p:ph type="body" idx="1"/>
          </p:nvPr>
        </p:nvSpPr>
        <p:spPr>
          <a:xfrm>
            <a:off x="96200" y="1191525"/>
            <a:ext cx="4251300" cy="36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We start with the credits you’ve earned so far - </a:t>
            </a:r>
            <a:r>
              <a:rPr lang="en" sz="1800" i="1">
                <a:solidFill>
                  <a:schemeClr val="lt1"/>
                </a:solidFill>
              </a:rPr>
              <a:t>comenzamos con los créditos que ha ganado</a:t>
            </a:r>
            <a:endParaRPr sz="1800" i="1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We do not count PE - </a:t>
            </a:r>
            <a:r>
              <a:rPr lang="en" sz="1800" i="1">
                <a:solidFill>
                  <a:schemeClr val="lt1"/>
                </a:solidFill>
              </a:rPr>
              <a:t>no contamos Educacion fisica</a:t>
            </a:r>
            <a:endParaRPr sz="1800" i="1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5 credits of Health instead of 10 (over 5 goes toward electives) - </a:t>
            </a:r>
            <a:r>
              <a:rPr lang="en" sz="1800" i="1">
                <a:solidFill>
                  <a:schemeClr val="lt1"/>
                </a:solidFill>
              </a:rPr>
              <a:t>5 créditos de Salud en lugar de 10 (5 se destinan a electivas)</a:t>
            </a:r>
            <a:endParaRPr sz="1800" i="1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45 elective credits instead of 70 - </a:t>
            </a:r>
            <a:r>
              <a:rPr lang="en" sz="1800" i="1">
                <a:solidFill>
                  <a:schemeClr val="lt1"/>
                </a:solidFill>
              </a:rPr>
              <a:t>45 creditos electivos en lugar de 70</a:t>
            </a:r>
            <a:endParaRPr sz="1800" i="1">
              <a:solidFill>
                <a:schemeClr val="lt1"/>
              </a:solidFill>
            </a:endParaRPr>
          </a:p>
        </p:txBody>
      </p:sp>
      <p:sp>
        <p:nvSpPr>
          <p:cNvPr id="457" name="Google Shape;457;p59"/>
          <p:cNvSpPr txBox="1">
            <a:spLocks noGrp="1"/>
          </p:cNvSpPr>
          <p:nvPr>
            <p:ph type="body" idx="4294967295"/>
          </p:nvPr>
        </p:nvSpPr>
        <p:spPr>
          <a:xfrm>
            <a:off x="4679650" y="288600"/>
            <a:ext cx="4347600" cy="45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000000"/>
                </a:solidFill>
              </a:rPr>
              <a:t>180 credits</a:t>
            </a:r>
            <a:endParaRPr b="1" u="sng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40 credits of English:</a:t>
            </a:r>
            <a:endParaRPr sz="1400">
              <a:solidFill>
                <a:srgbClr val="000000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</a:rPr>
              <a:t>English 9: 10 credits</a:t>
            </a:r>
            <a:endParaRPr sz="1200">
              <a:solidFill>
                <a:srgbClr val="000000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</a:rPr>
              <a:t>English 10: 10 credits </a:t>
            </a:r>
            <a:endParaRPr sz="1200">
              <a:solidFill>
                <a:srgbClr val="000000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</a:rPr>
              <a:t>English 11: 10 credits</a:t>
            </a:r>
            <a:endParaRPr sz="1200">
              <a:solidFill>
                <a:srgbClr val="000000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</a:rPr>
              <a:t>English 12: 10 credits</a:t>
            </a:r>
            <a:endParaRPr sz="12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10 credits Algebra 1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20 credits Math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10 credits Physical Science (Earth Science, Chemistry)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10 credits Life Science (Env Hort, Biology)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10 credits US History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10 credits World History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5 credits Health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10 credits Art/Foreign Language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5 credits Civics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5 credits Economics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45 credits Electives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9"/>
          <p:cNvSpPr txBox="1">
            <a:spLocks noGrp="1"/>
          </p:cNvSpPr>
          <p:nvPr>
            <p:ph type="title"/>
          </p:nvPr>
        </p:nvSpPr>
        <p:spPr>
          <a:xfrm>
            <a:off x="370025" y="176425"/>
            <a:ext cx="37449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Diploma Requirements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Requisitos de Diploma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60"/>
          <p:cNvPicPr preferRelativeResize="0"/>
          <p:nvPr/>
        </p:nvPicPr>
        <p:blipFill rotWithShape="1">
          <a:blip r:embed="rId3">
            <a:alphaModFix/>
          </a:blip>
          <a:srcRect t="6179" b="8474"/>
          <a:stretch/>
        </p:blipFill>
        <p:spPr>
          <a:xfrm>
            <a:off x="2091375" y="39975"/>
            <a:ext cx="4560475" cy="5036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1"/>
          <p:cNvSpPr txBox="1">
            <a:spLocks noGrp="1"/>
          </p:cNvSpPr>
          <p:nvPr>
            <p:ph type="title"/>
          </p:nvPr>
        </p:nvSpPr>
        <p:spPr>
          <a:xfrm>
            <a:off x="462603" y="1319050"/>
            <a:ext cx="5475600" cy="411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1155CC"/>
                </a:solidFill>
              </a:rPr>
              <a:t>What is Career Technical Education (CTE) ?</a:t>
            </a:r>
            <a:endParaRPr sz="1900" b="1">
              <a:solidFill>
                <a:srgbClr val="1155CC"/>
              </a:solidFill>
            </a:endParaRPr>
          </a:p>
        </p:txBody>
      </p:sp>
      <p:sp>
        <p:nvSpPr>
          <p:cNvPr id="469" name="Google Shape;469;p61"/>
          <p:cNvSpPr txBox="1"/>
          <p:nvPr/>
        </p:nvSpPr>
        <p:spPr>
          <a:xfrm>
            <a:off x="462600" y="1666138"/>
            <a:ext cx="7844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★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Programs and courses designed to prepare you for an entry level position in a career.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★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Classes focus on skills with practice, hands-on experience and application tests making up most of the classroom work.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0" name="Google Shape;470;p61"/>
          <p:cNvSpPr txBox="1"/>
          <p:nvPr/>
        </p:nvSpPr>
        <p:spPr>
          <a:xfrm>
            <a:off x="462600" y="2729925"/>
            <a:ext cx="5858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1155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are the benefits of Career Technical Education?</a:t>
            </a:r>
            <a:endParaRPr sz="1900" b="1">
              <a:solidFill>
                <a:srgbClr val="1155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1" name="Google Shape;471;p61"/>
          <p:cNvSpPr txBox="1"/>
          <p:nvPr/>
        </p:nvSpPr>
        <p:spPr>
          <a:xfrm>
            <a:off x="1274350" y="3706425"/>
            <a:ext cx="442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2" name="Google Shape;472;p61"/>
          <p:cNvSpPr txBox="1"/>
          <p:nvPr/>
        </p:nvSpPr>
        <p:spPr>
          <a:xfrm>
            <a:off x="462600" y="3054525"/>
            <a:ext cx="82188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★"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Career Focus - Classes are highly specific, taught to industry standards preparing you for </a:t>
            </a:r>
            <a:r>
              <a:rPr lang="en" sz="1600" b="1" u="sng">
                <a:latin typeface="Source Sans Pro"/>
                <a:ea typeface="Source Sans Pro"/>
                <a:cs typeface="Source Sans Pro"/>
                <a:sym typeface="Source Sans Pro"/>
              </a:rPr>
              <a:t>industry-recognized certifications</a:t>
            </a: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endParaRPr sz="1600">
              <a:highlight>
                <a:srgbClr val="FFFF00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★"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Financial Benefit - Cost of technical certification much less than a degree from a college.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★"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The goal is to get you working!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73" name="Google Shape;47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700" y="144948"/>
            <a:ext cx="880650" cy="85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1550" y="80475"/>
            <a:ext cx="2905476" cy="1574525"/>
          </a:xfrm>
          <a:prstGeom prst="rect">
            <a:avLst/>
          </a:prstGeom>
          <a:noFill/>
          <a:ln w="2857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75" name="Google Shape;475;p61"/>
          <p:cNvSpPr txBox="1">
            <a:spLocks noGrp="1"/>
          </p:cNvSpPr>
          <p:nvPr>
            <p:ph type="title"/>
          </p:nvPr>
        </p:nvSpPr>
        <p:spPr>
          <a:xfrm>
            <a:off x="1502938" y="518175"/>
            <a:ext cx="4041600" cy="411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Career Technical Education</a:t>
            </a:r>
            <a:endParaRPr sz="23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2"/>
          <p:cNvSpPr txBox="1">
            <a:spLocks noGrp="1"/>
          </p:cNvSpPr>
          <p:nvPr>
            <p:ph type="title" idx="4294967295"/>
          </p:nvPr>
        </p:nvSpPr>
        <p:spPr>
          <a:xfrm>
            <a:off x="311725" y="117775"/>
            <a:ext cx="8593200" cy="58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C4587"/>
                </a:solidFill>
                <a:latin typeface="Merriweather"/>
                <a:ea typeface="Merriweather"/>
                <a:cs typeface="Merriweather"/>
                <a:sym typeface="Merriweather"/>
              </a:rPr>
              <a:t>AV Adult Education </a:t>
            </a:r>
            <a:endParaRPr b="1">
              <a:solidFill>
                <a:srgbClr val="1C4587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Career Technical Education Programs </a:t>
            </a:r>
            <a:endParaRPr b="1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62"/>
          <p:cNvSpPr txBox="1">
            <a:spLocks noGrp="1"/>
          </p:cNvSpPr>
          <p:nvPr>
            <p:ph type="body" idx="4294967295"/>
          </p:nvPr>
        </p:nvSpPr>
        <p:spPr>
          <a:xfrm>
            <a:off x="63350" y="1114000"/>
            <a:ext cx="2847000" cy="3318600"/>
          </a:xfrm>
          <a:prstGeom prst="rect">
            <a:avLst/>
          </a:prstGeom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u="sng">
                <a:latin typeface="Arial"/>
                <a:ea typeface="Arial"/>
                <a:cs typeface="Arial"/>
                <a:sym typeface="Arial"/>
              </a:rPr>
              <a:t>Computer Classes</a:t>
            </a:r>
            <a:endParaRPr sz="1500" u="sng"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 b="0">
                <a:latin typeface="Arial"/>
                <a:ea typeface="Arial"/>
                <a:cs typeface="Arial"/>
                <a:sym typeface="Arial"/>
              </a:rPr>
              <a:t>Computer Basics</a:t>
            </a:r>
            <a:endParaRPr sz="15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 b="0">
                <a:latin typeface="Arial"/>
                <a:ea typeface="Arial"/>
                <a:cs typeface="Arial"/>
                <a:sym typeface="Arial"/>
              </a:rPr>
              <a:t>Keyboarding</a:t>
            </a:r>
            <a:endParaRPr sz="15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 b="0">
                <a:latin typeface="Arial"/>
                <a:ea typeface="Arial"/>
                <a:cs typeface="Arial"/>
                <a:sym typeface="Arial"/>
              </a:rPr>
              <a:t>Introduction to Computers</a:t>
            </a:r>
            <a:endParaRPr sz="15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 b="0">
                <a:latin typeface="Arial"/>
                <a:ea typeface="Arial"/>
                <a:cs typeface="Arial"/>
                <a:sym typeface="Arial"/>
              </a:rPr>
              <a:t>Microsoft Excel</a:t>
            </a:r>
            <a:endParaRPr sz="15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 b="0">
                <a:latin typeface="Arial"/>
                <a:ea typeface="Arial"/>
                <a:cs typeface="Arial"/>
                <a:sym typeface="Arial"/>
              </a:rPr>
              <a:t>Microsoft Outlook</a:t>
            </a:r>
            <a:endParaRPr sz="15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 b="0">
                <a:latin typeface="Arial"/>
                <a:ea typeface="Arial"/>
                <a:cs typeface="Arial"/>
                <a:sym typeface="Arial"/>
              </a:rPr>
              <a:t>Microsoft Powerpoint</a:t>
            </a:r>
            <a:endParaRPr sz="15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 b="0">
                <a:latin typeface="Arial"/>
                <a:ea typeface="Arial"/>
                <a:cs typeface="Arial"/>
                <a:sym typeface="Arial"/>
              </a:rPr>
              <a:t>Microsoft Word</a:t>
            </a:r>
            <a:endParaRPr sz="15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 b="0">
                <a:latin typeface="Arial"/>
                <a:ea typeface="Arial"/>
                <a:cs typeface="Arial"/>
                <a:sym typeface="Arial"/>
              </a:rPr>
              <a:t>Quickbooks</a:t>
            </a:r>
            <a:endParaRPr sz="1500"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62"/>
          <p:cNvSpPr txBox="1">
            <a:spLocks noGrp="1"/>
          </p:cNvSpPr>
          <p:nvPr>
            <p:ph type="body" idx="4294967295"/>
          </p:nvPr>
        </p:nvSpPr>
        <p:spPr>
          <a:xfrm>
            <a:off x="2934175" y="1742825"/>
            <a:ext cx="2782500" cy="2594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 b="0">
                <a:latin typeface="Arial"/>
                <a:ea typeface="Arial"/>
                <a:cs typeface="Arial"/>
                <a:sym typeface="Arial"/>
              </a:rPr>
              <a:t>Administrative Assistant</a:t>
            </a:r>
            <a:endParaRPr sz="16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 b="0">
                <a:latin typeface="Arial"/>
                <a:ea typeface="Arial"/>
                <a:cs typeface="Arial"/>
                <a:sym typeface="Arial"/>
              </a:rPr>
              <a:t>Bookkeeper</a:t>
            </a:r>
            <a:endParaRPr sz="16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 b="0">
                <a:latin typeface="Arial"/>
                <a:ea typeface="Arial"/>
                <a:cs typeface="Arial"/>
                <a:sym typeface="Arial"/>
              </a:rPr>
              <a:t>Computer Networking</a:t>
            </a:r>
            <a:endParaRPr sz="16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 b="0">
                <a:latin typeface="Arial"/>
                <a:ea typeface="Arial"/>
                <a:cs typeface="Arial"/>
                <a:sym typeface="Arial"/>
              </a:rPr>
              <a:t>Computer Repair Technician</a:t>
            </a:r>
            <a:endParaRPr sz="16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 b="0">
                <a:latin typeface="Arial"/>
                <a:ea typeface="Arial"/>
                <a:cs typeface="Arial"/>
                <a:sym typeface="Arial"/>
              </a:rPr>
              <a:t>Cyber Security</a:t>
            </a:r>
            <a:endParaRPr sz="16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 b="0">
                <a:latin typeface="Arial"/>
                <a:ea typeface="Arial"/>
                <a:cs typeface="Arial"/>
                <a:sym typeface="Arial"/>
              </a:rPr>
              <a:t>Dental Assistant</a:t>
            </a:r>
            <a:endParaRPr sz="16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 b="0">
                <a:latin typeface="Arial"/>
                <a:ea typeface="Arial"/>
                <a:cs typeface="Arial"/>
                <a:sym typeface="Arial"/>
              </a:rPr>
              <a:t>EMT</a:t>
            </a:r>
            <a:endParaRPr sz="1600"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62"/>
          <p:cNvSpPr txBox="1">
            <a:spLocks noGrp="1"/>
          </p:cNvSpPr>
          <p:nvPr>
            <p:ph type="body" idx="4294967295"/>
          </p:nvPr>
        </p:nvSpPr>
        <p:spPr>
          <a:xfrm>
            <a:off x="5546600" y="1742825"/>
            <a:ext cx="3510600" cy="236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 b="0">
                <a:latin typeface="Arial"/>
                <a:ea typeface="Arial"/>
                <a:cs typeface="Arial"/>
                <a:sym typeface="Arial"/>
              </a:rPr>
              <a:t>Medical Administrative Assistant</a:t>
            </a:r>
            <a:endParaRPr sz="16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 b="0">
                <a:latin typeface="Arial"/>
                <a:ea typeface="Arial"/>
                <a:cs typeface="Arial"/>
                <a:sym typeface="Arial"/>
              </a:rPr>
              <a:t>Medical Billing and Coding</a:t>
            </a:r>
            <a:endParaRPr sz="16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 b="0">
                <a:latin typeface="Arial"/>
                <a:ea typeface="Arial"/>
                <a:cs typeface="Arial"/>
                <a:sym typeface="Arial"/>
              </a:rPr>
              <a:t>Patient Care Technician</a:t>
            </a:r>
            <a:endParaRPr sz="16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 b="0">
                <a:latin typeface="Arial"/>
                <a:ea typeface="Arial"/>
                <a:cs typeface="Arial"/>
                <a:sym typeface="Arial"/>
              </a:rPr>
              <a:t>Personal Fitness Training</a:t>
            </a:r>
            <a:endParaRPr sz="16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 b="0">
                <a:latin typeface="Arial"/>
                <a:ea typeface="Arial"/>
                <a:cs typeface="Arial"/>
                <a:sym typeface="Arial"/>
              </a:rPr>
              <a:t>Phlebotomy</a:t>
            </a:r>
            <a:endParaRPr sz="16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" sz="1600" b="0">
                <a:latin typeface="Arial"/>
                <a:ea typeface="Arial"/>
                <a:cs typeface="Arial"/>
                <a:sym typeface="Arial"/>
              </a:rPr>
              <a:t>Welding</a:t>
            </a:r>
            <a:endParaRPr sz="1600"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62"/>
          <p:cNvSpPr txBox="1"/>
          <p:nvPr/>
        </p:nvSpPr>
        <p:spPr>
          <a:xfrm>
            <a:off x="3660100" y="1193175"/>
            <a:ext cx="4772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u="sng"/>
              <a:t>Certificates and Industry Certifications</a:t>
            </a:r>
            <a:endParaRPr sz="1500" b="1" u="sng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3"/>
          <p:cNvSpPr txBox="1"/>
          <p:nvPr/>
        </p:nvSpPr>
        <p:spPr>
          <a:xfrm>
            <a:off x="6095000" y="3948725"/>
            <a:ext cx="3102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https://www.avadulted.org/career-guide</a:t>
            </a:r>
            <a:endParaRPr sz="1300"/>
          </a:p>
        </p:txBody>
      </p:sp>
      <p:sp>
        <p:nvSpPr>
          <p:cNvPr id="492" name="Google Shape;492;p63"/>
          <p:cNvSpPr txBox="1"/>
          <p:nvPr/>
        </p:nvSpPr>
        <p:spPr>
          <a:xfrm>
            <a:off x="6388750" y="3528775"/>
            <a:ext cx="243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erriweather"/>
                <a:ea typeface="Merriweather"/>
                <a:cs typeface="Merriweather"/>
                <a:sym typeface="Merriweather"/>
              </a:rPr>
              <a:t>Visit our website to view our 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erriweather"/>
                <a:ea typeface="Merriweather"/>
                <a:cs typeface="Merriweather"/>
                <a:sym typeface="Merriweather"/>
              </a:rPr>
              <a:t>online </a:t>
            </a:r>
            <a:r>
              <a:rPr lang="en" sz="1100">
                <a:solidFill>
                  <a:srgbClr val="0000FF"/>
                </a:solidFill>
                <a:latin typeface="Merriweather"/>
                <a:ea typeface="Merriweather"/>
                <a:cs typeface="Merriweather"/>
                <a:sym typeface="Merriweather"/>
              </a:rPr>
              <a:t>Career Guide</a:t>
            </a:r>
            <a:endParaRPr sz="1100">
              <a:solidFill>
                <a:srgbClr val="0000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93" name="Google Shape;493;p63"/>
          <p:cNvSpPr txBox="1">
            <a:spLocks noGrp="1"/>
          </p:cNvSpPr>
          <p:nvPr>
            <p:ph type="title" idx="4294967295"/>
          </p:nvPr>
        </p:nvSpPr>
        <p:spPr>
          <a:xfrm>
            <a:off x="282100" y="30925"/>
            <a:ext cx="8718000" cy="646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latin typeface="Arial"/>
                <a:ea typeface="Arial"/>
                <a:cs typeface="Arial"/>
                <a:sym typeface="Arial"/>
              </a:rPr>
              <a:t>AV Adult Education Registration Information</a:t>
            </a:r>
            <a:endParaRPr sz="25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63"/>
          <p:cNvSpPr txBox="1">
            <a:spLocks noGrp="1"/>
          </p:cNvSpPr>
          <p:nvPr>
            <p:ph type="subTitle" idx="4294967295"/>
          </p:nvPr>
        </p:nvSpPr>
        <p:spPr>
          <a:xfrm>
            <a:off x="416450" y="851500"/>
            <a:ext cx="5506200" cy="75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>
                <a:latin typeface="Roboto"/>
                <a:ea typeface="Roboto"/>
                <a:cs typeface="Roboto"/>
                <a:sym typeface="Roboto"/>
              </a:rPr>
              <a:t>Link for registration to all programs at AV Adult Education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https://www.avadulted.org/registration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5" name="Google Shape;495;p63"/>
          <p:cNvSpPr txBox="1"/>
          <p:nvPr/>
        </p:nvSpPr>
        <p:spPr>
          <a:xfrm>
            <a:off x="-63725" y="1778275"/>
            <a:ext cx="5446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dk1"/>
                </a:solidFill>
                <a:highlight>
                  <a:schemeClr val="lt1"/>
                </a:highlight>
              </a:rPr>
              <a:t>Call For More Information</a:t>
            </a:r>
            <a:endParaRPr sz="1500" b="1" u="sng">
              <a:solidFill>
                <a:schemeClr val="dk1"/>
              </a:solidFill>
            </a:endParaRPr>
          </a:p>
        </p:txBody>
      </p:sp>
      <p:pic>
        <p:nvPicPr>
          <p:cNvPr id="496" name="Google Shape;496;p63"/>
          <p:cNvPicPr preferRelativeResize="0"/>
          <p:nvPr/>
        </p:nvPicPr>
        <p:blipFill rotWithShape="1">
          <a:blip r:embed="rId5">
            <a:alphaModFix/>
          </a:blip>
          <a:srcRect l="29534" t="5258" r="29497"/>
          <a:stretch/>
        </p:blipFill>
        <p:spPr>
          <a:xfrm>
            <a:off x="6590750" y="924034"/>
            <a:ext cx="2111424" cy="260474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63"/>
          <p:cNvSpPr txBox="1"/>
          <p:nvPr/>
        </p:nvSpPr>
        <p:spPr>
          <a:xfrm>
            <a:off x="765875" y="2112225"/>
            <a:ext cx="5006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Lancaster Campus:  Diploma, GED, HiSET, ESL, Citizenship</a:t>
            </a:r>
            <a:br>
              <a:rPr lang="en" sz="1300" b="1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Office: (661) 942-3042</a:t>
            </a:r>
            <a:endParaRPr sz="13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Lancaster Campus: Career Classes</a:t>
            </a:r>
            <a:br>
              <a:rPr lang="en" sz="1300" b="1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(661) 483-2302</a:t>
            </a:r>
            <a:endParaRPr sz="1300" b="1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Palmdale Campus: Diploma, GED, HiSET, ESL, Citizenship</a:t>
            </a:r>
            <a:br>
              <a:rPr lang="en" sz="1300" b="1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(661) 575-1012</a:t>
            </a:r>
            <a:endParaRPr sz="13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300" b="1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Rosamond Campus: </a:t>
            </a:r>
            <a:r>
              <a:rPr lang="en" sz="1200" b="1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Diploma, GED, HiSET, ESL, Welding</a:t>
            </a:r>
            <a:br>
              <a:rPr lang="en" sz="1300" b="1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(661) 256-5299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4"/>
          <p:cNvSpPr txBox="1">
            <a:spLocks noGrp="1"/>
          </p:cNvSpPr>
          <p:nvPr>
            <p:ph type="title"/>
          </p:nvPr>
        </p:nvSpPr>
        <p:spPr>
          <a:xfrm>
            <a:off x="1499975" y="178475"/>
            <a:ext cx="61026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bril Fatface"/>
                <a:ea typeface="Abril Fatface"/>
                <a:cs typeface="Abril Fatface"/>
                <a:sym typeface="Abril Fatface"/>
              </a:rPr>
              <a:t>Legislation 167 - Legislacion</a:t>
            </a:r>
            <a:endParaRPr sz="3000"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503" name="Google Shape;503;p64"/>
          <p:cNvSpPr txBox="1">
            <a:spLocks noGrp="1"/>
          </p:cNvSpPr>
          <p:nvPr>
            <p:ph type="body" idx="1"/>
          </p:nvPr>
        </p:nvSpPr>
        <p:spPr>
          <a:xfrm>
            <a:off x="1686250" y="1062974"/>
            <a:ext cx="2670000" cy="29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  <a:latin typeface="Delius"/>
                <a:ea typeface="Delius"/>
                <a:cs typeface="Delius"/>
                <a:sym typeface="Delius"/>
              </a:rPr>
              <a:t>Allows a school district to exempt student in foster care from district graduation requirements when the pupil meets the following:</a:t>
            </a:r>
            <a:endParaRPr sz="1000">
              <a:solidFill>
                <a:srgbClr val="000000"/>
              </a:solidFill>
              <a:highlight>
                <a:srgbClr val="FFFFFF"/>
              </a:highlight>
              <a:latin typeface="Delius"/>
              <a:ea typeface="Delius"/>
              <a:cs typeface="Delius"/>
              <a:sym typeface="Delius"/>
            </a:endParaRPr>
          </a:p>
          <a:p>
            <a:pPr marL="457200" lvl="0" indent="-2921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Delius"/>
              <a:buChar char="❄"/>
            </a:pP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  <a:latin typeface="Delius"/>
                <a:ea typeface="Delius"/>
                <a:cs typeface="Delius"/>
                <a:sym typeface="Delius"/>
              </a:rPr>
              <a:t>11th or 12 grade</a:t>
            </a:r>
            <a:endParaRPr sz="1000">
              <a:solidFill>
                <a:srgbClr val="000000"/>
              </a:solidFill>
              <a:highlight>
                <a:srgbClr val="FFFFFF"/>
              </a:highlight>
              <a:latin typeface="Delius"/>
              <a:ea typeface="Delius"/>
              <a:cs typeface="Delius"/>
              <a:sym typeface="Delius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Delius"/>
              <a:buChar char="❄"/>
            </a:pP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  <a:latin typeface="Delius"/>
                <a:ea typeface="Delius"/>
                <a:cs typeface="Delius"/>
                <a:sym typeface="Delius"/>
              </a:rPr>
              <a:t>transfers to a school within the school district or to another school district</a:t>
            </a:r>
            <a:endParaRPr sz="1000">
              <a:solidFill>
                <a:srgbClr val="000000"/>
              </a:solidFill>
              <a:highlight>
                <a:srgbClr val="FFFFFF"/>
              </a:highlight>
              <a:latin typeface="Delius"/>
              <a:ea typeface="Delius"/>
              <a:cs typeface="Delius"/>
              <a:sym typeface="Delius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Delius"/>
              <a:buChar char="❄"/>
            </a:pP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  <a:latin typeface="Delius"/>
                <a:ea typeface="Delius"/>
                <a:cs typeface="Delius"/>
                <a:sym typeface="Delius"/>
              </a:rPr>
              <a:t> the district makes a finding that the student is unreasonably able to complete district requirements by the end of the student's fourth year of high school</a:t>
            </a:r>
            <a:endParaRPr sz="1000">
              <a:solidFill>
                <a:srgbClr val="000000"/>
              </a:solidFill>
              <a:highlight>
                <a:srgbClr val="FFFFFF"/>
              </a:highlight>
              <a:latin typeface="Delius"/>
              <a:ea typeface="Delius"/>
              <a:cs typeface="Delius"/>
              <a:sym typeface="Deliu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  <a:latin typeface="Delius"/>
                <a:ea typeface="Delius"/>
                <a:cs typeface="Delius"/>
                <a:sym typeface="Delius"/>
              </a:rPr>
              <a:t>Students who qualify under AB167 will be eligible to use the state coursework requirements of </a:t>
            </a:r>
            <a:r>
              <a:rPr lang="en" sz="1000" b="1">
                <a:solidFill>
                  <a:srgbClr val="000000"/>
                </a:solidFill>
                <a:highlight>
                  <a:srgbClr val="FFFFFF"/>
                </a:highlight>
                <a:latin typeface="Delius"/>
                <a:ea typeface="Delius"/>
                <a:cs typeface="Delius"/>
                <a:sym typeface="Delius"/>
              </a:rPr>
              <a:t>130 credits.</a:t>
            </a:r>
            <a:endParaRPr sz="800">
              <a:solidFill>
                <a:srgbClr val="000000"/>
              </a:solidFill>
              <a:highlight>
                <a:srgbClr val="FFFFFF"/>
              </a:highlight>
              <a:latin typeface="Delius"/>
              <a:ea typeface="Delius"/>
              <a:cs typeface="Delius"/>
              <a:sym typeface="Delius"/>
            </a:endParaRPr>
          </a:p>
        </p:txBody>
      </p:sp>
      <p:sp>
        <p:nvSpPr>
          <p:cNvPr id="504" name="Google Shape;504;p64"/>
          <p:cNvSpPr txBox="1">
            <a:spLocks noGrp="1"/>
          </p:cNvSpPr>
          <p:nvPr>
            <p:ph type="body" idx="2"/>
          </p:nvPr>
        </p:nvSpPr>
        <p:spPr>
          <a:xfrm>
            <a:off x="4581600" y="1062974"/>
            <a:ext cx="2670000" cy="29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latin typeface="Delius"/>
                <a:ea typeface="Delius"/>
                <a:cs typeface="Delius"/>
                <a:sym typeface="Delius"/>
              </a:rPr>
              <a:t>Permite que un distrito escolar exima al estudiante en cuidado de crianza temporal de los requisitos de graduación del distrito cuando el alumno cumpla con lo siguiente:</a:t>
            </a:r>
            <a:endParaRPr sz="1000">
              <a:latin typeface="Delius"/>
              <a:ea typeface="Delius"/>
              <a:cs typeface="Delius"/>
              <a:sym typeface="Delius"/>
            </a:endParaRPr>
          </a:p>
          <a:p>
            <a:pPr marL="457200" lvl="0" indent="-292100" algn="l" rtl="0">
              <a:spcBef>
                <a:spcPts val="600"/>
              </a:spcBef>
              <a:spcAft>
                <a:spcPts val="0"/>
              </a:spcAft>
              <a:buSzPts val="1000"/>
              <a:buFont typeface="Delius"/>
              <a:buChar char="❄"/>
            </a:pPr>
            <a:r>
              <a:rPr lang="en" sz="1000">
                <a:latin typeface="Delius"/>
                <a:ea typeface="Delius"/>
                <a:cs typeface="Delius"/>
                <a:sym typeface="Delius"/>
              </a:rPr>
              <a:t>Grado 11 y 12</a:t>
            </a:r>
            <a:endParaRPr sz="1000">
              <a:latin typeface="Delius"/>
              <a:ea typeface="Delius"/>
              <a:cs typeface="Delius"/>
              <a:sym typeface="Delius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Delius"/>
              <a:buChar char="❄"/>
            </a:pPr>
            <a:r>
              <a:rPr lang="en" sz="1000">
                <a:latin typeface="Delius"/>
                <a:ea typeface="Delius"/>
                <a:cs typeface="Delius"/>
                <a:sym typeface="Delius"/>
              </a:rPr>
              <a:t>transferencias a una escuela dentro del distrito escolar o a otro distrito escolar</a:t>
            </a:r>
            <a:endParaRPr sz="1000">
              <a:latin typeface="Delius"/>
              <a:ea typeface="Delius"/>
              <a:cs typeface="Delius"/>
              <a:sym typeface="Delius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Delius"/>
              <a:buChar char="❄"/>
            </a:pPr>
            <a:r>
              <a:rPr lang="en" sz="1000">
                <a:latin typeface="Delius"/>
                <a:ea typeface="Delius"/>
                <a:cs typeface="Delius"/>
                <a:sym typeface="Delius"/>
              </a:rPr>
              <a:t> el distrito llega a la conclusión de que el estudiante es irrazonablemente capaz de completar los requisitos del distrito al final del cuarto año de escuela secundaria del estudiante.</a:t>
            </a:r>
            <a:endParaRPr sz="1000">
              <a:latin typeface="Delius"/>
              <a:ea typeface="Delius"/>
              <a:cs typeface="Delius"/>
              <a:sym typeface="Deliu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latin typeface="Delius"/>
                <a:ea typeface="Delius"/>
                <a:cs typeface="Delius"/>
                <a:sym typeface="Delius"/>
              </a:rPr>
              <a:t>Los estudiantes que califiquen bajo AB167 serán elegibles para usar los requisitos de cursos estatales de </a:t>
            </a:r>
            <a:r>
              <a:rPr lang="en" sz="1000" b="1">
                <a:latin typeface="Delius"/>
                <a:ea typeface="Delius"/>
                <a:cs typeface="Delius"/>
                <a:sym typeface="Delius"/>
              </a:rPr>
              <a:t>130 créditos</a:t>
            </a:r>
            <a:r>
              <a:rPr lang="en" sz="1000">
                <a:latin typeface="Delius"/>
                <a:ea typeface="Delius"/>
                <a:cs typeface="Delius"/>
                <a:sym typeface="Delius"/>
              </a:rPr>
              <a:t>.</a:t>
            </a:r>
            <a:endParaRPr sz="1000">
              <a:latin typeface="Delius"/>
              <a:ea typeface="Delius"/>
              <a:cs typeface="Delius"/>
              <a:sym typeface="Deliu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00">
              <a:latin typeface="Delius"/>
              <a:ea typeface="Delius"/>
              <a:cs typeface="Delius"/>
              <a:sym typeface="Deliu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00">
              <a:latin typeface="Delius"/>
              <a:ea typeface="Delius"/>
              <a:cs typeface="Delius"/>
              <a:sym typeface="Delius"/>
            </a:endParaRPr>
          </a:p>
        </p:txBody>
      </p:sp>
      <p:pic>
        <p:nvPicPr>
          <p:cNvPr id="505" name="Google Shape;50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3450" y="25500"/>
            <a:ext cx="1264274" cy="186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50" y="3124325"/>
            <a:ext cx="1264274" cy="186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5"/>
          <p:cNvSpPr txBox="1">
            <a:spLocks noGrp="1"/>
          </p:cNvSpPr>
          <p:nvPr>
            <p:ph type="title" idx="4294967295"/>
          </p:nvPr>
        </p:nvSpPr>
        <p:spPr>
          <a:xfrm>
            <a:off x="479374" y="414925"/>
            <a:ext cx="81981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rPr>
              <a:t>McKinney - Vento</a:t>
            </a:r>
            <a:r>
              <a:rPr lang="en" sz="4000" b="1"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endParaRPr sz="4000" b="1"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grpSp>
        <p:nvGrpSpPr>
          <p:cNvPr id="512" name="Google Shape;512;p65"/>
          <p:cNvGrpSpPr/>
          <p:nvPr/>
        </p:nvGrpSpPr>
        <p:grpSpPr>
          <a:xfrm>
            <a:off x="665400" y="1109175"/>
            <a:ext cx="7591645" cy="3598446"/>
            <a:chOff x="0" y="0"/>
            <a:chExt cx="11647200" cy="5153890"/>
          </a:xfrm>
        </p:grpSpPr>
        <p:sp>
          <p:nvSpPr>
            <p:cNvPr id="513" name="Google Shape;513;p65"/>
            <p:cNvSpPr/>
            <p:nvPr/>
          </p:nvSpPr>
          <p:spPr>
            <a:xfrm>
              <a:off x="0" y="0"/>
              <a:ext cx="11647200" cy="2319300"/>
            </a:xfrm>
            <a:prstGeom prst="roundRect">
              <a:avLst>
                <a:gd name="adj" fmla="val 10000"/>
              </a:avLst>
            </a:prstGeom>
            <a:solidFill>
              <a:srgbClr val="CFCECD">
                <a:alpha val="89800"/>
              </a:srgbClr>
            </a:solidFill>
            <a:ln w="48000" cap="flat" cmpd="thickThin">
              <a:solidFill>
                <a:srgbClr val="CFCECD">
                  <a:alpha val="898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65"/>
            <p:cNvSpPr/>
            <p:nvPr/>
          </p:nvSpPr>
          <p:spPr>
            <a:xfrm>
              <a:off x="354407" y="309233"/>
              <a:ext cx="3373200" cy="1700700"/>
            </a:xfrm>
            <a:prstGeom prst="roundRect">
              <a:avLst>
                <a:gd name="adj" fmla="val 10000"/>
              </a:avLst>
            </a:prstGeom>
            <a:blipFill rotWithShape="1">
              <a:blip r:embed="rId3">
                <a:alphaModFix/>
              </a:blip>
              <a:stretch>
                <a:fillRect t="-26998" b="-26998"/>
              </a:stretch>
            </a:blipFill>
            <a:ln w="48000" cap="flat" cmpd="thickThin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65"/>
            <p:cNvSpPr/>
            <p:nvPr/>
          </p:nvSpPr>
          <p:spPr>
            <a:xfrm rot="10800000">
              <a:off x="354417" y="2319190"/>
              <a:ext cx="3373200" cy="283470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455A64"/>
            </a:solidFill>
            <a:ln w="48000" cap="flat" cmpd="thickThin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65"/>
            <p:cNvSpPr txBox="1"/>
            <p:nvPr/>
          </p:nvSpPr>
          <p:spPr>
            <a:xfrm>
              <a:off x="441585" y="2079918"/>
              <a:ext cx="3198900" cy="298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700" tIns="234700" rIns="234700" bIns="234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300"/>
                <a:buFont typeface="Arial"/>
                <a:buNone/>
              </a:pPr>
              <a:r>
                <a:rPr lang="en" sz="2000" i="0" u="none" strike="noStrike" cap="none">
                  <a:solidFill>
                    <a:srgbClr val="FFFFFF"/>
                  </a:solidFill>
                  <a:latin typeface="Delius"/>
                  <a:ea typeface="Delius"/>
                  <a:cs typeface="Delius"/>
                  <a:sym typeface="Delius"/>
                </a:rPr>
                <a:t>Fixed? Estable?</a:t>
              </a:r>
              <a:endParaRPr sz="100">
                <a:latin typeface="Delius"/>
                <a:ea typeface="Delius"/>
                <a:cs typeface="Delius"/>
                <a:sym typeface="Deliu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Delius"/>
                  <a:ea typeface="Delius"/>
                  <a:cs typeface="Delius"/>
                  <a:sym typeface="Delius"/>
                </a:rPr>
                <a:t>Stationary, Permanent, &amp; Not Subject to Change</a:t>
              </a:r>
              <a:endParaRPr sz="200">
                <a:latin typeface="Delius"/>
                <a:ea typeface="Delius"/>
                <a:cs typeface="Delius"/>
                <a:sym typeface="Deliu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FFFFFF"/>
                </a:buClr>
                <a:buSzPts val="3300"/>
                <a:buFont typeface="Arial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Delius"/>
                  <a:ea typeface="Delius"/>
                  <a:cs typeface="Delius"/>
                  <a:sym typeface="Delius"/>
                </a:rPr>
                <a:t>Estacionario, permanente y no sujeto a cambios</a:t>
              </a:r>
              <a:endParaRPr sz="1200" i="0" u="none" strike="noStrike" cap="none">
                <a:solidFill>
                  <a:srgbClr val="FFFFFF"/>
                </a:solidFill>
                <a:latin typeface="Delius"/>
                <a:ea typeface="Delius"/>
                <a:cs typeface="Delius"/>
                <a:sym typeface="Deliu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" sz="13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FFFFFF"/>
                </a:buClr>
                <a:buSzPts val="3300"/>
                <a:buFont typeface="Arial"/>
                <a:buNone/>
              </a:pPr>
              <a:endParaRPr sz="1100">
                <a:solidFill>
                  <a:srgbClr val="FFFFFF"/>
                </a:solidFill>
              </a:endParaRPr>
            </a:p>
          </p:txBody>
        </p:sp>
        <p:sp>
          <p:nvSpPr>
            <p:cNvPr id="517" name="Google Shape;517;p65"/>
            <p:cNvSpPr/>
            <p:nvPr/>
          </p:nvSpPr>
          <p:spPr>
            <a:xfrm>
              <a:off x="4019535" y="299607"/>
              <a:ext cx="3373200" cy="1700700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 t="-21998" b="-21998"/>
              </a:stretch>
            </a:blipFill>
            <a:ln w="48000" cap="flat" cmpd="thickThin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65"/>
            <p:cNvSpPr/>
            <p:nvPr/>
          </p:nvSpPr>
          <p:spPr>
            <a:xfrm rot="10800000">
              <a:off x="4064948" y="2319190"/>
              <a:ext cx="3373200" cy="283470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455A64"/>
            </a:solidFill>
            <a:ln w="48000" cap="flat" cmpd="thickThin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65"/>
            <p:cNvSpPr txBox="1"/>
            <p:nvPr/>
          </p:nvSpPr>
          <p:spPr>
            <a:xfrm>
              <a:off x="4152113" y="2319250"/>
              <a:ext cx="31989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700" tIns="234700" rIns="234700" bIns="234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300"/>
                <a:buFont typeface="Arial"/>
                <a:buNone/>
              </a:pPr>
              <a:r>
                <a:rPr lang="en" sz="2800" i="0" u="none" strike="noStrike" cap="none">
                  <a:solidFill>
                    <a:srgbClr val="FFFFFF"/>
                  </a:solidFill>
                  <a:latin typeface="Delius"/>
                  <a:ea typeface="Delius"/>
                  <a:cs typeface="Delius"/>
                  <a:sym typeface="Delius"/>
                </a:rPr>
                <a:t>Regular? </a:t>
              </a:r>
              <a:endParaRPr sz="600">
                <a:latin typeface="Delius"/>
                <a:ea typeface="Delius"/>
                <a:cs typeface="Delius"/>
                <a:sym typeface="Deliu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rial"/>
                <a:buNone/>
              </a:pPr>
              <a:r>
                <a:rPr lang="en" sz="1600" i="0" u="none" strike="noStrike" cap="none">
                  <a:solidFill>
                    <a:srgbClr val="FFFFFF"/>
                  </a:solidFill>
                  <a:latin typeface="Delius"/>
                  <a:ea typeface="Delius"/>
                  <a:cs typeface="Delius"/>
                  <a:sym typeface="Delius"/>
                </a:rPr>
                <a:t>Used on a Regular Basis            (i.e. nightly)</a:t>
              </a:r>
              <a:r>
                <a:rPr lang="en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600"/>
            </a:p>
          </p:txBody>
        </p:sp>
        <p:sp>
          <p:nvSpPr>
            <p:cNvPr id="520" name="Google Shape;520;p65"/>
            <p:cNvSpPr/>
            <p:nvPr/>
          </p:nvSpPr>
          <p:spPr>
            <a:xfrm>
              <a:off x="7847454" y="309233"/>
              <a:ext cx="3373200" cy="1700700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 t="-3999" b="-3999"/>
              </a:stretch>
            </a:blipFill>
            <a:ln w="48000" cap="flat" cmpd="thickThin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65"/>
            <p:cNvSpPr/>
            <p:nvPr/>
          </p:nvSpPr>
          <p:spPr>
            <a:xfrm rot="10800000">
              <a:off x="7775447" y="2319190"/>
              <a:ext cx="3517200" cy="283470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455A64"/>
            </a:solidFill>
            <a:ln w="48000" cap="flat" cmpd="thickThin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65"/>
            <p:cNvSpPr txBox="1"/>
            <p:nvPr/>
          </p:nvSpPr>
          <p:spPr>
            <a:xfrm>
              <a:off x="7862644" y="2319250"/>
              <a:ext cx="33429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700" tIns="234700" rIns="234700" bIns="234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300"/>
                <a:buFont typeface="Arial"/>
                <a:buNone/>
              </a:pPr>
              <a:r>
                <a:rPr lang="en" sz="2000" i="0" u="none" strike="noStrike" cap="none">
                  <a:solidFill>
                    <a:srgbClr val="FFFFFF"/>
                  </a:solidFill>
                  <a:latin typeface="Delius"/>
                  <a:ea typeface="Delius"/>
                  <a:cs typeface="Delius"/>
                  <a:sym typeface="Delius"/>
                </a:rPr>
                <a:t>Adequate?</a:t>
              </a:r>
              <a:endParaRPr sz="2000" i="0" u="none" strike="noStrike" cap="none">
                <a:solidFill>
                  <a:srgbClr val="FFFFFF"/>
                </a:solidFill>
                <a:latin typeface="Delius"/>
                <a:ea typeface="Delius"/>
                <a:cs typeface="Delius"/>
                <a:sym typeface="Deliu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300"/>
                <a:buFont typeface="Arial"/>
                <a:buNone/>
              </a:pPr>
              <a:r>
                <a:rPr lang="en" sz="2000" i="0" u="none" strike="noStrike" cap="none">
                  <a:solidFill>
                    <a:srgbClr val="FFFFFF"/>
                  </a:solidFill>
                  <a:latin typeface="Delius"/>
                  <a:ea typeface="Delius"/>
                  <a:cs typeface="Delius"/>
                  <a:sym typeface="Delius"/>
                </a:rPr>
                <a:t>¿Adecuad</a:t>
              </a:r>
              <a:r>
                <a:rPr lang="en" sz="2000">
                  <a:solidFill>
                    <a:srgbClr val="FFFFFF"/>
                  </a:solidFill>
                  <a:latin typeface="Delius"/>
                  <a:ea typeface="Delius"/>
                  <a:cs typeface="Delius"/>
                  <a:sym typeface="Delius"/>
                </a:rPr>
                <a:t>o</a:t>
              </a:r>
              <a:r>
                <a:rPr lang="en" sz="2000" i="0" u="none" strike="noStrike" cap="none">
                  <a:solidFill>
                    <a:srgbClr val="FFFFFF"/>
                  </a:solidFill>
                  <a:latin typeface="Delius"/>
                  <a:ea typeface="Delius"/>
                  <a:cs typeface="Delius"/>
                  <a:sym typeface="Delius"/>
                </a:rPr>
                <a:t>?</a:t>
              </a:r>
              <a:endParaRPr sz="2600">
                <a:solidFill>
                  <a:srgbClr val="FFFFFF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rial"/>
                <a:buNone/>
              </a:pPr>
              <a:r>
                <a:rPr lang="en" sz="1100" i="0" u="none" strike="noStrike" cap="none">
                  <a:solidFill>
                    <a:srgbClr val="FFFFFF"/>
                  </a:solidFill>
                  <a:latin typeface="Delius"/>
                  <a:ea typeface="Delius"/>
                  <a:cs typeface="Delius"/>
                  <a:sym typeface="Delius"/>
                </a:rPr>
                <a:t>Sufficient for Both Physical &amp; Psychological Needs</a:t>
              </a:r>
              <a:endParaRPr sz="1100">
                <a:solidFill>
                  <a:srgbClr val="FFFFFF"/>
                </a:solidFill>
                <a:latin typeface="Delius"/>
                <a:ea typeface="Delius"/>
                <a:cs typeface="Delius"/>
                <a:sym typeface="Deliu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Delius"/>
                  <a:ea typeface="Delius"/>
                  <a:cs typeface="Delius"/>
                  <a:sym typeface="Delius"/>
                </a:rPr>
                <a:t>Suficiente para las necesidades físicas y psicológicas</a:t>
              </a:r>
              <a:endParaRPr sz="1100">
                <a:solidFill>
                  <a:srgbClr val="FFFFFF"/>
                </a:solidFill>
                <a:latin typeface="Delius"/>
                <a:ea typeface="Delius"/>
                <a:cs typeface="Delius"/>
                <a:sym typeface="Deliu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Delius"/>
                <a:ea typeface="Delius"/>
                <a:cs typeface="Delius"/>
                <a:sym typeface="Deliu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rial"/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66"/>
          <p:cNvPicPr preferRelativeResize="0"/>
          <p:nvPr/>
        </p:nvPicPr>
        <p:blipFill rotWithShape="1">
          <a:blip r:embed="rId3">
            <a:alphaModFix amt="42000"/>
          </a:blip>
          <a:srcRect/>
          <a:stretch/>
        </p:blipFill>
        <p:spPr>
          <a:xfrm>
            <a:off x="401456" y="1182750"/>
            <a:ext cx="4728059" cy="3477409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66"/>
          <p:cNvSpPr txBox="1"/>
          <p:nvPr/>
        </p:nvSpPr>
        <p:spPr>
          <a:xfrm>
            <a:off x="5217200" y="1182750"/>
            <a:ext cx="3000000" cy="3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8A2F89"/>
                </a:solidFill>
                <a:latin typeface="Proxima Nova"/>
                <a:ea typeface="Proxima Nova"/>
                <a:cs typeface="Proxima Nova"/>
                <a:sym typeface="Proxima Nova"/>
              </a:rPr>
              <a:t>Definition: </a:t>
            </a:r>
            <a:endParaRPr sz="1300" b="1">
              <a:solidFill>
                <a:srgbClr val="8A2F8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 child or youth who meets the McKinney-Vento definition of homelessness </a:t>
            </a:r>
            <a:r>
              <a:rPr lang="en" sz="1300" b="1" u="sng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and</a:t>
            </a:r>
            <a:r>
              <a:rPr lang="en" sz="13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 is not in the physical custody of a parent or guardian.</a:t>
            </a:r>
            <a:endParaRPr sz="13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3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8A2F89"/>
                </a:solidFill>
                <a:latin typeface="Proxima Nova"/>
                <a:ea typeface="Proxima Nova"/>
                <a:cs typeface="Proxima Nova"/>
                <a:sym typeface="Proxima Nova"/>
              </a:rPr>
              <a:t>Definición:</a:t>
            </a:r>
            <a:r>
              <a:rPr lang="en" sz="13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3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Un niño o joven que cumple con la definición de McKinney-Vento de falta de vivienda y no está bajo la custodia física de un padre o tutor.</a:t>
            </a:r>
            <a:endParaRPr sz="13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9" name="Google Shape;529;p66"/>
          <p:cNvSpPr txBox="1"/>
          <p:nvPr/>
        </p:nvSpPr>
        <p:spPr>
          <a:xfrm>
            <a:off x="540327" y="354277"/>
            <a:ext cx="8373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57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AN</a:t>
            </a:r>
            <a:r>
              <a:rPr lang="en" sz="2400">
                <a:solidFill>
                  <a:srgbClr val="FF57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UNACCOMPANIED HOMELESS YOUTH</a:t>
            </a:r>
            <a:endParaRPr sz="2400">
              <a:solidFill>
                <a:srgbClr val="FF572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57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UN</a:t>
            </a:r>
            <a:r>
              <a:rPr lang="en" sz="2400">
                <a:solidFill>
                  <a:srgbClr val="FF57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JOVEN SIN HOGAR NO ACOMPAÑADO</a:t>
            </a:r>
            <a:endParaRPr sz="2400">
              <a:solidFill>
                <a:srgbClr val="FF572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5722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572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7"/>
          <p:cNvSpPr txBox="1">
            <a:spLocks noGrp="1"/>
          </p:cNvSpPr>
          <p:nvPr>
            <p:ph type="title"/>
          </p:nvPr>
        </p:nvSpPr>
        <p:spPr>
          <a:xfrm>
            <a:off x="2052925" y="137478"/>
            <a:ext cx="5428500" cy="6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Reclasificacion/Reclassification</a:t>
            </a:r>
            <a:r>
              <a:rPr lang="en" sz="2400"/>
              <a:t> </a:t>
            </a:r>
            <a:endParaRPr sz="2400"/>
          </a:p>
        </p:txBody>
      </p:sp>
      <p:sp>
        <p:nvSpPr>
          <p:cNvPr id="535" name="Google Shape;535;p67"/>
          <p:cNvSpPr txBox="1">
            <a:spLocks noGrp="1"/>
          </p:cNvSpPr>
          <p:nvPr>
            <p:ph type="body" idx="1"/>
          </p:nvPr>
        </p:nvSpPr>
        <p:spPr>
          <a:xfrm>
            <a:off x="1821450" y="1423480"/>
            <a:ext cx="2670000" cy="25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Se ha comenzado a reclasificar a estudiantes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Criterio: 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☆"/>
            </a:pPr>
            <a:r>
              <a:rPr lang="en"/>
              <a:t>4 en ELPAC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☆"/>
            </a:pPr>
            <a:r>
              <a:rPr lang="en"/>
              <a:t>207 en NWEA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☆"/>
            </a:pPr>
            <a:r>
              <a:rPr lang="en"/>
              <a:t>C+ en Inglés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☆"/>
            </a:pPr>
            <a:r>
              <a:rPr lang="en"/>
              <a:t>Consentimiento de padres </a:t>
            </a:r>
            <a:endParaRPr/>
          </a:p>
        </p:txBody>
      </p:sp>
      <p:sp>
        <p:nvSpPr>
          <p:cNvPr id="536" name="Google Shape;536;p67"/>
          <p:cNvSpPr txBox="1">
            <a:spLocks noGrp="1"/>
          </p:cNvSpPr>
          <p:nvPr>
            <p:ph type="body" idx="2"/>
          </p:nvPr>
        </p:nvSpPr>
        <p:spPr>
          <a:xfrm>
            <a:off x="4652398" y="1423480"/>
            <a:ext cx="2670000" cy="25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Reclassification of eligible students has begun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Criteria: 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☆"/>
            </a:pPr>
            <a:r>
              <a:rPr lang="en"/>
              <a:t>4 on ELPAC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☆"/>
            </a:pPr>
            <a:r>
              <a:rPr lang="en"/>
              <a:t>207 on NWEA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☆"/>
            </a:pPr>
            <a:r>
              <a:rPr lang="en"/>
              <a:t>C+ in English Class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☆"/>
            </a:pPr>
            <a:r>
              <a:rPr lang="en"/>
              <a:t>Parent consent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0"/>
          <p:cNvSpPr txBox="1">
            <a:spLocks noGrp="1"/>
          </p:cNvSpPr>
          <p:nvPr>
            <p:ph type="ctrTitle"/>
          </p:nvPr>
        </p:nvSpPr>
        <p:spPr>
          <a:xfrm>
            <a:off x="2180700" y="948050"/>
            <a:ext cx="478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Nuestro Por Que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Why </a:t>
            </a:r>
            <a:endParaRPr/>
          </a:p>
        </p:txBody>
      </p:sp>
      <p:sp>
        <p:nvSpPr>
          <p:cNvPr id="399" name="Google Shape;399;p50"/>
          <p:cNvSpPr txBox="1">
            <a:spLocks noGrp="1"/>
          </p:cNvSpPr>
          <p:nvPr>
            <p:ph type="subTitle" idx="1"/>
          </p:nvPr>
        </p:nvSpPr>
        <p:spPr>
          <a:xfrm>
            <a:off x="2510150" y="2040950"/>
            <a:ext cx="3860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“To give our best so that those we serve are inspired and empowered to become their best”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“Dar lo mejor todos los días para que aquellos quienes servimos estén inspirados y empoderados para convertirse en su mejor versión”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8"/>
          <p:cNvSpPr txBox="1">
            <a:spLocks noGrp="1"/>
          </p:cNvSpPr>
          <p:nvPr>
            <p:ph type="title"/>
          </p:nvPr>
        </p:nvSpPr>
        <p:spPr>
          <a:xfrm>
            <a:off x="763500" y="-78100"/>
            <a:ext cx="7767900" cy="9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 </a:t>
            </a:r>
            <a:r>
              <a:rPr lang="en" sz="2700"/>
              <a:t>Grades End of Semester </a:t>
            </a:r>
            <a:endParaRPr sz="2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Calificaciones al Final del Semestre</a:t>
            </a:r>
            <a:r>
              <a:rPr lang="en" sz="2400" b="1"/>
              <a:t> </a:t>
            </a:r>
            <a:endParaRPr sz="2400" b="1"/>
          </a:p>
        </p:txBody>
      </p:sp>
      <p:sp>
        <p:nvSpPr>
          <p:cNvPr id="542" name="Google Shape;542;p68"/>
          <p:cNvSpPr txBox="1">
            <a:spLocks noGrp="1"/>
          </p:cNvSpPr>
          <p:nvPr>
            <p:ph type="body" idx="1"/>
          </p:nvPr>
        </p:nvSpPr>
        <p:spPr>
          <a:xfrm>
            <a:off x="2241150" y="1072125"/>
            <a:ext cx="4812600" cy="25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9th Grade - 30 credits/creditos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10th Grade - 90 credits/creditos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11th Grade - 150 credits/creditos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12th Grade - 210 credits/creditos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Tutoria/tutoring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APEX - recuperar creditos/credit retrieval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Escuela de verano/summer school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9"/>
          <p:cNvSpPr txBox="1">
            <a:spLocks noGrp="1"/>
          </p:cNvSpPr>
          <p:nvPr>
            <p:ph type="title"/>
          </p:nvPr>
        </p:nvSpPr>
        <p:spPr>
          <a:xfrm>
            <a:off x="1857750" y="117978"/>
            <a:ext cx="54285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Recursos/Resources </a:t>
            </a:r>
            <a:endParaRPr sz="3200"/>
          </a:p>
        </p:txBody>
      </p:sp>
      <p:sp>
        <p:nvSpPr>
          <p:cNvPr id="548" name="Google Shape;548;p69"/>
          <p:cNvSpPr txBox="1">
            <a:spLocks noGrp="1"/>
          </p:cNvSpPr>
          <p:nvPr>
            <p:ph type="body" idx="1"/>
          </p:nvPr>
        </p:nvSpPr>
        <p:spPr>
          <a:xfrm>
            <a:off x="1571725" y="1003250"/>
            <a:ext cx="3261000" cy="25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SzPts val="2200"/>
              <a:buChar char="❄"/>
            </a:pPr>
            <a:r>
              <a:rPr lang="en" sz="2200"/>
              <a:t>Plantel de la Escuela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❄"/>
            </a:pPr>
            <a:r>
              <a:rPr lang="en" sz="120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Este es el </a:t>
            </a:r>
            <a:r>
              <a:rPr lang="en" sz="1200" b="1">
                <a:solidFill>
                  <a:srgbClr val="00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listado en English</a:t>
            </a:r>
            <a:r>
              <a:rPr lang="en" sz="120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pero, los daré en </a:t>
            </a:r>
            <a:r>
              <a:rPr lang="en" sz="1200" b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español.</a:t>
            </a:r>
            <a:r>
              <a:rPr lang="en" sz="120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200" b="1">
              <a:solidFill>
                <a:srgbClr val="50005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❄"/>
            </a:pPr>
            <a:r>
              <a:rPr lang="en" sz="1200">
                <a:solidFill>
                  <a:srgbClr val="500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12/21/21 Hora: </a:t>
            </a:r>
            <a:r>
              <a:rPr lang="en" sz="1200">
                <a:solidFill>
                  <a:srgbClr val="50005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12:30pm</a:t>
            </a:r>
            <a:r>
              <a:rPr lang="en" sz="1200" b="1">
                <a:solidFill>
                  <a:srgbClr val="500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>
                <a:solidFill>
                  <a:srgbClr val="500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Workshop: Suicide Prevention During COVID-19 </a:t>
            </a:r>
            <a:endParaRPr sz="1200">
              <a:solidFill>
                <a:srgbClr val="50005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❄"/>
            </a:pPr>
            <a:r>
              <a:rPr lang="en" sz="1200">
                <a:solidFill>
                  <a:srgbClr val="500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12/28/21 Hora: </a:t>
            </a:r>
            <a:r>
              <a:rPr lang="en" sz="1200">
                <a:solidFill>
                  <a:srgbClr val="50005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12:30pm</a:t>
            </a:r>
            <a:r>
              <a:rPr lang="en" sz="1200" b="1">
                <a:solidFill>
                  <a:srgbClr val="500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>
                <a:solidFill>
                  <a:srgbClr val="500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Workshop: The Effect of the Pandemic on the Emotional Well-Being of the Community </a:t>
            </a:r>
            <a:endParaRPr sz="1200">
              <a:solidFill>
                <a:srgbClr val="50005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❄"/>
            </a:pPr>
            <a:endParaRPr sz="22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49" name="Google Shape;549;p69"/>
          <p:cNvSpPr txBox="1">
            <a:spLocks noGrp="1"/>
          </p:cNvSpPr>
          <p:nvPr>
            <p:ph type="body" idx="2"/>
          </p:nvPr>
        </p:nvSpPr>
        <p:spPr>
          <a:xfrm>
            <a:off x="4534751" y="919200"/>
            <a:ext cx="3466500" cy="25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❄"/>
            </a:pPr>
            <a:r>
              <a:rPr lang="en" sz="1200" b="1">
                <a:solidFill>
                  <a:srgbClr val="2524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Talleres para el mes de Diciembre, 2021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❄"/>
            </a:pPr>
            <a:r>
              <a:rPr lang="en" sz="1200">
                <a:solidFill>
                  <a:srgbClr val="500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12/21/21 Hora: </a:t>
            </a:r>
            <a:r>
              <a:rPr lang="en" sz="1200">
                <a:solidFill>
                  <a:srgbClr val="50005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12:30pm</a:t>
            </a:r>
            <a:r>
              <a:rPr lang="en" sz="1200" b="1">
                <a:solidFill>
                  <a:srgbClr val="500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Tema: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El Suicidio En la Comunidad Hispana</a:t>
            </a:r>
            <a:r>
              <a:rPr lang="en" sz="1200" b="1">
                <a:solidFill>
                  <a:srgbClr val="500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1">
              <a:solidFill>
                <a:srgbClr val="50005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❄"/>
            </a:pPr>
            <a:r>
              <a:rPr lang="en" sz="1200">
                <a:solidFill>
                  <a:srgbClr val="500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12/28/21 Hora: </a:t>
            </a:r>
            <a:r>
              <a:rPr lang="en" sz="1200">
                <a:solidFill>
                  <a:srgbClr val="50005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12:30pm</a:t>
            </a:r>
            <a:r>
              <a:rPr lang="en" sz="1200" b="1">
                <a:solidFill>
                  <a:srgbClr val="500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Tema: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El efecto de la pandemia en el bienestar emocional de la comunidad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0"/>
          <p:cNvSpPr txBox="1">
            <a:spLocks noGrp="1"/>
          </p:cNvSpPr>
          <p:nvPr>
            <p:ph type="body" idx="4294967295"/>
          </p:nvPr>
        </p:nvSpPr>
        <p:spPr>
          <a:xfrm>
            <a:off x="1697050" y="213150"/>
            <a:ext cx="5858100" cy="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Important Dates  ~ Fechas Importantes</a:t>
            </a:r>
            <a:r>
              <a:rPr lang="en" sz="2600"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endParaRPr sz="2600">
              <a:latin typeface="Abril Fatface"/>
              <a:ea typeface="Abril Fatface"/>
              <a:cs typeface="Abril Fatface"/>
              <a:sym typeface="Abril Fatfac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6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/>
              <a:t> </a:t>
            </a:r>
            <a:endParaRPr sz="2600"/>
          </a:p>
        </p:txBody>
      </p:sp>
      <p:sp>
        <p:nvSpPr>
          <p:cNvPr id="555" name="Google Shape;555;p70"/>
          <p:cNvSpPr txBox="1"/>
          <p:nvPr/>
        </p:nvSpPr>
        <p:spPr>
          <a:xfrm>
            <a:off x="1642950" y="1191850"/>
            <a:ext cx="5858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Char char="❄"/>
            </a:pPr>
            <a:r>
              <a:rPr lang="en" sz="18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12/17 - End of the Semester ~ Fin de Semestre </a:t>
            </a:r>
            <a:endParaRPr sz="18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Char char="❄"/>
            </a:pPr>
            <a:r>
              <a:rPr lang="en" sz="18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1/17 - Martin Luther King Jr </a:t>
            </a:r>
            <a:endParaRPr sz="18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Char char="❄"/>
            </a:pPr>
            <a:r>
              <a:rPr lang="en" sz="18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1/26 - Back to School ~ De Regreso a la Escuela </a:t>
            </a:r>
            <a:endParaRPr sz="18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Char char="❄"/>
            </a:pPr>
            <a:r>
              <a:rPr lang="en" sz="18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2/9 - DELAC </a:t>
            </a:r>
            <a:endParaRPr sz="18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</p:txBody>
      </p:sp>
      <p:pic>
        <p:nvPicPr>
          <p:cNvPr id="556" name="Google Shape;55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3325" y="2778250"/>
            <a:ext cx="1333800" cy="132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1"/>
          <p:cNvSpPr txBox="1">
            <a:spLocks noGrp="1"/>
          </p:cNvSpPr>
          <p:nvPr>
            <p:ph type="title"/>
          </p:nvPr>
        </p:nvSpPr>
        <p:spPr>
          <a:xfrm>
            <a:off x="1857717" y="1064675"/>
            <a:ext cx="17943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Departament De EL - AVUHSD Sitio Web/AVUHSD Website </a:t>
            </a:r>
            <a:endParaRPr/>
          </a:p>
        </p:txBody>
      </p:sp>
      <p:sp>
        <p:nvSpPr>
          <p:cNvPr id="562" name="Google Shape;562;p71"/>
          <p:cNvSpPr txBox="1">
            <a:spLocks noGrp="1"/>
          </p:cNvSpPr>
          <p:nvPr>
            <p:ph type="body" idx="1"/>
          </p:nvPr>
        </p:nvSpPr>
        <p:spPr>
          <a:xfrm>
            <a:off x="1653800" y="2603080"/>
            <a:ext cx="2670000" cy="25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❄"/>
            </a:pPr>
            <a:r>
              <a:rPr lang="en" u="sng">
                <a:solidFill>
                  <a:schemeClr val="hlink"/>
                </a:solidFill>
                <a:hlinkClick r:id="rId3"/>
              </a:rPr>
              <a:t>AVUSHD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1"/>
          <p:cNvSpPr txBox="1">
            <a:spLocks noGrp="1"/>
          </p:cNvSpPr>
          <p:nvPr>
            <p:ph type="body" idx="2"/>
          </p:nvPr>
        </p:nvSpPr>
        <p:spPr>
          <a:xfrm>
            <a:off x="4652398" y="1423480"/>
            <a:ext cx="2670000" cy="25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4" name="Google Shape;564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7602" y="709663"/>
            <a:ext cx="5395225" cy="372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2"/>
          <p:cNvSpPr txBox="1">
            <a:spLocks noGrp="1"/>
          </p:cNvSpPr>
          <p:nvPr>
            <p:ph type="title"/>
          </p:nvPr>
        </p:nvSpPr>
        <p:spPr>
          <a:xfrm>
            <a:off x="2303167" y="215825"/>
            <a:ext cx="54039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Temas Para la Siguiente Junta/Items for Next Meeting </a:t>
            </a:r>
            <a:endParaRPr/>
          </a:p>
        </p:txBody>
      </p:sp>
      <p:sp>
        <p:nvSpPr>
          <p:cNvPr id="570" name="Google Shape;570;p72"/>
          <p:cNvSpPr txBox="1">
            <a:spLocks noGrp="1"/>
          </p:cNvSpPr>
          <p:nvPr>
            <p:ph type="body" idx="1"/>
          </p:nvPr>
        </p:nvSpPr>
        <p:spPr>
          <a:xfrm>
            <a:off x="1653800" y="1423480"/>
            <a:ext cx="2670000" cy="25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Scholarships/Becas 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Financial Aid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CPR Workshops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Attendance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❄"/>
            </a:pPr>
            <a:r>
              <a:rPr lang="en"/>
              <a:t>Independent Study Information 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❄"/>
            </a:pP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❄"/>
            </a:pP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2"/>
          <p:cNvSpPr txBox="1">
            <a:spLocks noGrp="1"/>
          </p:cNvSpPr>
          <p:nvPr>
            <p:ph type="body" idx="2"/>
          </p:nvPr>
        </p:nvSpPr>
        <p:spPr>
          <a:xfrm>
            <a:off x="4652398" y="1423480"/>
            <a:ext cx="2670000" cy="25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3"/>
          <p:cNvSpPr txBox="1"/>
          <p:nvPr/>
        </p:nvSpPr>
        <p:spPr>
          <a:xfrm>
            <a:off x="-25" y="4725619"/>
            <a:ext cx="91440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577" name="Google Shape;577;p73"/>
          <p:cNvSpPr txBox="1"/>
          <p:nvPr/>
        </p:nvSpPr>
        <p:spPr>
          <a:xfrm>
            <a:off x="665350" y="572775"/>
            <a:ext cx="7810800" cy="3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highlight>
                <a:srgbClr val="CE2F1C"/>
              </a:highlight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578" name="Google Shape;578;p73"/>
          <p:cNvSpPr txBox="1">
            <a:spLocks noGrp="1"/>
          </p:cNvSpPr>
          <p:nvPr>
            <p:ph type="body" idx="4294967295"/>
          </p:nvPr>
        </p:nvSpPr>
        <p:spPr>
          <a:xfrm>
            <a:off x="2467200" y="1242050"/>
            <a:ext cx="3558600" cy="17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 u="sng">
                <a:solidFill>
                  <a:schemeClr val="hlink"/>
                </a:solidFill>
                <a:latin typeface="Sue Ellen Francisco"/>
                <a:ea typeface="Sue Ellen Francisco"/>
                <a:cs typeface="Sue Ellen Francisco"/>
                <a:sym typeface="Sue Ellen Francisco"/>
                <a:hlinkClick r:id="rId4"/>
              </a:rPr>
              <a:t>Rifa! </a:t>
            </a:r>
            <a:endParaRPr sz="6500">
              <a:solidFill>
                <a:schemeClr val="lt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 u="sng">
                <a:solidFill>
                  <a:schemeClr val="hlink"/>
                </a:solidFill>
                <a:latin typeface="Sue Ellen Francisco"/>
                <a:ea typeface="Sue Ellen Francisco"/>
                <a:cs typeface="Sue Ellen Francisco"/>
                <a:sym typeface="Sue Ellen Francisco"/>
                <a:hlinkClick r:id="rId4"/>
              </a:rPr>
              <a:t>Raffle!</a:t>
            </a:r>
            <a:r>
              <a:rPr lang="en" sz="6500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endParaRPr sz="6500">
              <a:solidFill>
                <a:schemeClr val="lt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4"/>
          <p:cNvSpPr txBox="1">
            <a:spLocks noGrp="1"/>
          </p:cNvSpPr>
          <p:nvPr>
            <p:ph type="ctrTitle" idx="4294967295"/>
          </p:nvPr>
        </p:nvSpPr>
        <p:spPr>
          <a:xfrm>
            <a:off x="1541575" y="2306975"/>
            <a:ext cx="60609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Feliz Navidad! </a:t>
            </a:r>
            <a:endParaRPr sz="6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Merry Christmas!</a:t>
            </a:r>
            <a:endParaRPr sz="6000"/>
          </a:p>
        </p:txBody>
      </p:sp>
      <p:pic>
        <p:nvPicPr>
          <p:cNvPr id="584" name="Google Shape;58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2750" y="269650"/>
            <a:ext cx="3668107" cy="200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1"/>
          <p:cNvSpPr txBox="1">
            <a:spLocks noGrp="1"/>
          </p:cNvSpPr>
          <p:nvPr>
            <p:ph type="ctrTitle"/>
          </p:nvPr>
        </p:nvSpPr>
        <p:spPr>
          <a:xfrm>
            <a:off x="2635750" y="994500"/>
            <a:ext cx="3872400" cy="31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Aprobación</a:t>
            </a:r>
            <a:r>
              <a:rPr lang="en" u="sng">
                <a:solidFill>
                  <a:schemeClr val="hlink"/>
                </a:solidFill>
                <a:hlinkClick r:id="rId3"/>
              </a:rPr>
              <a:t> de Minutas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0">
                <a:solidFill>
                  <a:schemeClr val="lt2"/>
                </a:solidFill>
                <a:latin typeface="Delius"/>
                <a:ea typeface="Delius"/>
                <a:cs typeface="Delius"/>
                <a:sym typeface="Delius"/>
              </a:rPr>
              <a:t>Approval of Meeting Minutes  </a:t>
            </a:r>
            <a:endParaRPr sz="1800" i="0">
              <a:solidFill>
                <a:schemeClr val="lt2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2"/>
          <p:cNvSpPr txBox="1">
            <a:spLocks noGrp="1"/>
          </p:cNvSpPr>
          <p:nvPr>
            <p:ph type="title"/>
          </p:nvPr>
        </p:nvSpPr>
        <p:spPr>
          <a:xfrm>
            <a:off x="1857738" y="911743"/>
            <a:ext cx="54285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accent6"/>
                </a:solidFill>
                <a:latin typeface="Abril Fatface"/>
                <a:ea typeface="Abril Fatface"/>
                <a:cs typeface="Abril Fatface"/>
                <a:sym typeface="Abril Fatface"/>
              </a:rPr>
              <a:t>Agenda</a:t>
            </a:r>
            <a:r>
              <a:rPr lang="en" sz="3100">
                <a:solidFill>
                  <a:schemeClr val="accent6"/>
                </a:solidFill>
              </a:rPr>
              <a:t> </a:t>
            </a:r>
            <a:endParaRPr/>
          </a:p>
        </p:txBody>
      </p:sp>
      <p:sp>
        <p:nvSpPr>
          <p:cNvPr id="410" name="Google Shape;410;p52"/>
          <p:cNvSpPr txBox="1">
            <a:spLocks noGrp="1"/>
          </p:cNvSpPr>
          <p:nvPr>
            <p:ph type="body" idx="1"/>
          </p:nvPr>
        </p:nvSpPr>
        <p:spPr>
          <a:xfrm>
            <a:off x="1821450" y="1423480"/>
            <a:ext cx="2670000" cy="25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Zonia Sanchez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☆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Electronic Cigarettes and vaping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Adult Education Counselors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Legislation AB 167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McKinney-Vento  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Reclassification 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Grades/End of Semester 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AVUHSD Website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Resources - Mental Health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Important Dates 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Raffle 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</p:txBody>
      </p:sp>
      <p:sp>
        <p:nvSpPr>
          <p:cNvPr id="411" name="Google Shape;411;p52"/>
          <p:cNvSpPr txBox="1">
            <a:spLocks noGrp="1"/>
          </p:cNvSpPr>
          <p:nvPr>
            <p:ph type="body" idx="2"/>
          </p:nvPr>
        </p:nvSpPr>
        <p:spPr>
          <a:xfrm>
            <a:off x="4652398" y="1423480"/>
            <a:ext cx="2670000" cy="25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Zonia Sanchez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☆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Cigarrillos Electrónicos y el Vapeo 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Consejeros de Educación para Adultos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Legislacion AB 167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McKinney-Vento  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Reclassification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Fin de Semestre y Calificaciones 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AVUHSD Sitio Web 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Recursos de Salud Mental 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Fechas Importantes </a:t>
            </a:r>
            <a:endParaRPr sz="1100">
              <a:solidFill>
                <a:schemeClr val="dk1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elius"/>
              <a:buChar char="❄"/>
            </a:pPr>
            <a:r>
              <a:rPr lang="en" sz="1100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rPr>
              <a:t>Rifa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3"/>
          <p:cNvSpPr txBox="1">
            <a:spLocks noGrp="1"/>
          </p:cNvSpPr>
          <p:nvPr>
            <p:ph type="ctrTitle"/>
          </p:nvPr>
        </p:nvSpPr>
        <p:spPr>
          <a:xfrm>
            <a:off x="2635750" y="994500"/>
            <a:ext cx="3872400" cy="31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Zonia Sanchez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 </a:t>
            </a:r>
            <a:r>
              <a:rPr lang="en" sz="2000" i="0">
                <a:solidFill>
                  <a:schemeClr val="lt2"/>
                </a:solidFill>
                <a:latin typeface="Delius"/>
                <a:ea typeface="Delius"/>
                <a:cs typeface="Delius"/>
                <a:sym typeface="Delius"/>
              </a:rPr>
              <a:t>Cigarrillos Electrónicos y el Vapeo</a:t>
            </a:r>
            <a:endParaRPr sz="2000" i="0">
              <a:solidFill>
                <a:schemeClr val="lt2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0">
                <a:solidFill>
                  <a:schemeClr val="lt2"/>
                </a:solidFill>
                <a:latin typeface="Delius"/>
                <a:ea typeface="Delius"/>
                <a:cs typeface="Delius"/>
                <a:sym typeface="Delius"/>
              </a:rPr>
              <a:t>Electronic Cigarettes &amp; Vaping</a:t>
            </a:r>
            <a:r>
              <a:rPr lang="en" sz="1800" i="0">
                <a:solidFill>
                  <a:schemeClr val="lt2"/>
                </a:solidFill>
                <a:latin typeface="Delius"/>
                <a:ea typeface="Delius"/>
                <a:cs typeface="Delius"/>
                <a:sym typeface="Delius"/>
              </a:rPr>
              <a:t>  </a:t>
            </a:r>
            <a:endParaRPr sz="1800" i="0">
              <a:solidFill>
                <a:schemeClr val="lt2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4"/>
          <p:cNvSpPr txBox="1">
            <a:spLocks noGrp="1"/>
          </p:cNvSpPr>
          <p:nvPr>
            <p:ph type="ctrTitle"/>
          </p:nvPr>
        </p:nvSpPr>
        <p:spPr>
          <a:xfrm>
            <a:off x="2635750" y="994500"/>
            <a:ext cx="3872400" cy="31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Elinor Kun &amp; Kathleen Walters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 </a:t>
            </a:r>
            <a:r>
              <a:rPr lang="en" sz="2000" i="0">
                <a:solidFill>
                  <a:schemeClr val="lt2"/>
                </a:solidFill>
                <a:latin typeface="Delius"/>
                <a:ea typeface="Delius"/>
                <a:cs typeface="Delius"/>
                <a:sym typeface="Delius"/>
              </a:rPr>
              <a:t>Adult Education Counselors</a:t>
            </a:r>
            <a:endParaRPr sz="2000" i="0">
              <a:solidFill>
                <a:schemeClr val="lt2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0">
                <a:solidFill>
                  <a:schemeClr val="lt2"/>
                </a:solidFill>
                <a:latin typeface="Delius"/>
                <a:ea typeface="Delius"/>
                <a:cs typeface="Delius"/>
                <a:sym typeface="Delius"/>
              </a:rPr>
              <a:t>Consejeros de Educación para Adultos </a:t>
            </a:r>
            <a:endParaRPr sz="2000" i="0">
              <a:solidFill>
                <a:schemeClr val="lt2"/>
              </a:solidFill>
              <a:latin typeface="Delius"/>
              <a:ea typeface="Delius"/>
              <a:cs typeface="Delius"/>
              <a:sym typeface="Deliu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5"/>
          <p:cNvSpPr txBox="1">
            <a:spLocks noGrp="1"/>
          </p:cNvSpPr>
          <p:nvPr>
            <p:ph type="ctrTitle"/>
          </p:nvPr>
        </p:nvSpPr>
        <p:spPr>
          <a:xfrm>
            <a:off x="352050" y="513475"/>
            <a:ext cx="8520600" cy="10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2222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222222"/>
                </a:solidFill>
              </a:rPr>
              <a:t>Antelope Valley Adult Education</a:t>
            </a:r>
            <a:endParaRPr sz="3400" b="1">
              <a:solidFill>
                <a:srgbClr val="22222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2222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222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2222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2222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22222"/>
              </a:solidFill>
            </a:endParaRPr>
          </a:p>
        </p:txBody>
      </p:sp>
      <p:pic>
        <p:nvPicPr>
          <p:cNvPr id="427" name="Google Shape;4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1400" y="2761375"/>
            <a:ext cx="2247100" cy="213025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5"/>
          <p:cNvSpPr txBox="1">
            <a:spLocks noGrp="1"/>
          </p:cNvSpPr>
          <p:nvPr>
            <p:ph type="ctrTitle"/>
          </p:nvPr>
        </p:nvSpPr>
        <p:spPr>
          <a:xfrm>
            <a:off x="2001750" y="2088875"/>
            <a:ext cx="5070900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Counselors: Elinor Kun, Kathy Walters</a:t>
            </a:r>
            <a:endParaRPr sz="33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9" name="Google Shape;429;p55"/>
          <p:cNvSpPr txBox="1"/>
          <p:nvPr/>
        </p:nvSpPr>
        <p:spPr>
          <a:xfrm>
            <a:off x="91250" y="4723125"/>
            <a:ext cx="395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Note: Information in Presentation is subject to change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0" name="Google Shape;43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6675" y="2913775"/>
            <a:ext cx="2370800" cy="9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6675" y="3944427"/>
            <a:ext cx="2370800" cy="111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6"/>
          <p:cNvSpPr txBox="1">
            <a:spLocks noGrp="1"/>
          </p:cNvSpPr>
          <p:nvPr>
            <p:ph type="title"/>
          </p:nvPr>
        </p:nvSpPr>
        <p:spPr>
          <a:xfrm>
            <a:off x="311725" y="251625"/>
            <a:ext cx="3706500" cy="44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We offer five programs to help adult students achieve their goals.</a:t>
            </a:r>
            <a:endParaRPr sz="2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i="1"/>
              <a:t>Ofrecemos cinco programas </a:t>
            </a:r>
            <a:endParaRPr sz="29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i="1"/>
              <a:t>Para ayudar a los estudiantes adultos a alcanzar sus metas.</a:t>
            </a:r>
            <a:endParaRPr sz="2900" i="1"/>
          </a:p>
        </p:txBody>
      </p:sp>
      <p:sp>
        <p:nvSpPr>
          <p:cNvPr id="437" name="Google Shape;437;p56"/>
          <p:cNvSpPr txBox="1">
            <a:spLocks noGrp="1"/>
          </p:cNvSpPr>
          <p:nvPr>
            <p:ph type="body" idx="1"/>
          </p:nvPr>
        </p:nvSpPr>
        <p:spPr>
          <a:xfrm>
            <a:off x="4484825" y="318225"/>
            <a:ext cx="4381500" cy="3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57"/>
              </a:buClr>
              <a:buSzPts val="2000"/>
              <a:buChar char="●"/>
            </a:pPr>
            <a:r>
              <a:rPr lang="en" sz="2000" b="1">
                <a:solidFill>
                  <a:srgbClr val="002A57"/>
                </a:solidFill>
              </a:rPr>
              <a:t>US Citizenship Course - </a:t>
            </a:r>
            <a:r>
              <a:rPr lang="en" sz="2000" b="1" i="1">
                <a:solidFill>
                  <a:srgbClr val="002A57"/>
                </a:solidFill>
              </a:rPr>
              <a:t>Cursos de Ciudadania</a:t>
            </a:r>
            <a:endParaRPr sz="2000" b="1" i="1">
              <a:solidFill>
                <a:srgbClr val="002A57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57"/>
              </a:buClr>
              <a:buSzPts val="2000"/>
              <a:buChar char="●"/>
            </a:pPr>
            <a:r>
              <a:rPr lang="en" sz="2000" b="1">
                <a:solidFill>
                  <a:srgbClr val="002A57"/>
                </a:solidFill>
              </a:rPr>
              <a:t>English As a Second Language - </a:t>
            </a:r>
            <a:r>
              <a:rPr lang="en" sz="2000" b="1" i="1">
                <a:solidFill>
                  <a:srgbClr val="002A57"/>
                </a:solidFill>
              </a:rPr>
              <a:t>Inglés como Segundo Lenguaje</a:t>
            </a:r>
            <a:endParaRPr sz="2000" b="1" i="1">
              <a:solidFill>
                <a:srgbClr val="002A57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57"/>
              </a:buClr>
              <a:buSzPts val="2000"/>
              <a:buChar char="●"/>
            </a:pPr>
            <a:r>
              <a:rPr lang="en" sz="2000" b="1">
                <a:solidFill>
                  <a:srgbClr val="002A57"/>
                </a:solidFill>
              </a:rPr>
              <a:t>High School Diploma - </a:t>
            </a:r>
            <a:r>
              <a:rPr lang="en" sz="2000" b="1" i="1">
                <a:solidFill>
                  <a:srgbClr val="002A57"/>
                </a:solidFill>
              </a:rPr>
              <a:t>Diploma de Preparatoria</a:t>
            </a:r>
            <a:endParaRPr sz="2000" b="1" i="1">
              <a:solidFill>
                <a:srgbClr val="002A57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57"/>
              </a:buClr>
              <a:buSzPts val="2000"/>
              <a:buChar char="●"/>
            </a:pPr>
            <a:r>
              <a:rPr lang="en" sz="2000" b="1">
                <a:solidFill>
                  <a:srgbClr val="002A57"/>
                </a:solidFill>
              </a:rPr>
              <a:t>High School Equivalency - </a:t>
            </a:r>
            <a:r>
              <a:rPr lang="en" sz="2000" b="1" i="1">
                <a:solidFill>
                  <a:srgbClr val="002A57"/>
                </a:solidFill>
              </a:rPr>
              <a:t>Equivalencia de Escuela Preparatoria</a:t>
            </a:r>
            <a:endParaRPr sz="2000" b="1" i="1">
              <a:solidFill>
                <a:srgbClr val="002A57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57"/>
              </a:buClr>
              <a:buSzPts val="2000"/>
              <a:buChar char="●"/>
            </a:pPr>
            <a:r>
              <a:rPr lang="en" sz="2000" b="1">
                <a:solidFill>
                  <a:srgbClr val="002A57"/>
                </a:solidFill>
              </a:rPr>
              <a:t>Career Technical Education - </a:t>
            </a:r>
            <a:r>
              <a:rPr lang="en" sz="2000" b="1" i="1">
                <a:solidFill>
                  <a:srgbClr val="002A57"/>
                </a:solidFill>
              </a:rPr>
              <a:t>Educacion Tecnica Profesional</a:t>
            </a:r>
            <a:endParaRPr sz="2000" b="1" i="1">
              <a:solidFill>
                <a:srgbClr val="002A57"/>
              </a:solidFill>
            </a:endParaRPr>
          </a:p>
        </p:txBody>
      </p:sp>
      <p:sp>
        <p:nvSpPr>
          <p:cNvPr id="438" name="Google Shape;438;p56"/>
          <p:cNvSpPr txBox="1"/>
          <p:nvPr/>
        </p:nvSpPr>
        <p:spPr>
          <a:xfrm>
            <a:off x="4369550" y="4006775"/>
            <a:ext cx="4683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latin typeface="Roboto"/>
                <a:ea typeface="Roboto"/>
                <a:cs typeface="Roboto"/>
                <a:sym typeface="Roboto"/>
              </a:rPr>
              <a:t>You must be 18 years or older to enroll.</a:t>
            </a:r>
            <a:endParaRPr sz="2000" b="1" u="sng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 u="sng">
                <a:latin typeface="Roboto"/>
                <a:ea typeface="Roboto"/>
                <a:cs typeface="Roboto"/>
                <a:sym typeface="Roboto"/>
              </a:rPr>
              <a:t>Debe tener 18 años o más para inscribirse</a:t>
            </a:r>
            <a:endParaRPr sz="2000" b="1" i="1" u="sng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4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Antelope Valley Adult Education has four locations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/>
              <a:t>La Educación para Adultos del Valle del Antilope tiene cuatro ubicaciones</a:t>
            </a:r>
            <a:endParaRPr sz="32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57"/>
          <p:cNvSpPr txBox="1">
            <a:spLocks noGrp="1"/>
          </p:cNvSpPr>
          <p:nvPr>
            <p:ph type="body" idx="1"/>
          </p:nvPr>
        </p:nvSpPr>
        <p:spPr>
          <a:xfrm>
            <a:off x="4401800" y="275200"/>
            <a:ext cx="4587300" cy="44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A57"/>
                </a:solidFill>
                <a:highlight>
                  <a:srgbClr val="FFFFFF"/>
                </a:highlight>
              </a:rPr>
              <a:t>Lancaster Campus:  Diploma, GED, HiSET, </a:t>
            </a:r>
            <a:r>
              <a:rPr lang="en" b="1">
                <a:solidFill>
                  <a:srgbClr val="002A57"/>
                </a:solidFill>
                <a:highlight>
                  <a:schemeClr val="lt1"/>
                </a:highlight>
              </a:rPr>
              <a:t>ESL, Citizenship</a:t>
            </a:r>
            <a:br>
              <a:rPr lang="en" b="1">
                <a:solidFill>
                  <a:srgbClr val="002A57"/>
                </a:solidFill>
                <a:highlight>
                  <a:srgbClr val="FFFFFF"/>
                </a:highlight>
              </a:rPr>
            </a:br>
            <a:r>
              <a:rPr lang="en">
                <a:solidFill>
                  <a:srgbClr val="002A57"/>
                </a:solidFill>
                <a:highlight>
                  <a:srgbClr val="FFFFFF"/>
                </a:highlight>
              </a:rPr>
              <a:t>45110 3rd Street East</a:t>
            </a:r>
            <a:br>
              <a:rPr lang="en">
                <a:solidFill>
                  <a:srgbClr val="002A57"/>
                </a:solidFill>
                <a:highlight>
                  <a:srgbClr val="FFFFFF"/>
                </a:highlight>
              </a:rPr>
            </a:br>
            <a:r>
              <a:rPr lang="en">
                <a:solidFill>
                  <a:srgbClr val="002A57"/>
                </a:solidFill>
                <a:highlight>
                  <a:srgbClr val="FFFFFF"/>
                </a:highlight>
              </a:rPr>
              <a:t>Lancaster, CA 93535</a:t>
            </a:r>
            <a:br>
              <a:rPr lang="en">
                <a:solidFill>
                  <a:srgbClr val="002A57"/>
                </a:solidFill>
                <a:highlight>
                  <a:srgbClr val="FFFFFF"/>
                </a:highlight>
              </a:rPr>
            </a:br>
            <a:r>
              <a:rPr lang="en">
                <a:solidFill>
                  <a:srgbClr val="002A57"/>
                </a:solidFill>
                <a:highlight>
                  <a:srgbClr val="FFFFFF"/>
                </a:highlight>
              </a:rPr>
              <a:t>Office: (661) 942-3042</a:t>
            </a:r>
            <a:endParaRPr>
              <a:solidFill>
                <a:srgbClr val="002A57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A57"/>
                </a:solidFill>
                <a:highlight>
                  <a:schemeClr val="lt1"/>
                </a:highlight>
              </a:rPr>
              <a:t>Lancaster Campus: Career Classes</a:t>
            </a:r>
            <a:br>
              <a:rPr lang="en" b="1">
                <a:solidFill>
                  <a:srgbClr val="002A57"/>
                </a:solidFill>
                <a:highlight>
                  <a:schemeClr val="lt1"/>
                </a:highlight>
              </a:rPr>
            </a:br>
            <a:r>
              <a:rPr lang="en">
                <a:solidFill>
                  <a:srgbClr val="002A57"/>
                </a:solidFill>
                <a:highlight>
                  <a:schemeClr val="lt1"/>
                </a:highlight>
              </a:rPr>
              <a:t>1220 West Ave. J</a:t>
            </a:r>
            <a:br>
              <a:rPr lang="en">
                <a:solidFill>
                  <a:srgbClr val="002A57"/>
                </a:solidFill>
                <a:highlight>
                  <a:schemeClr val="lt1"/>
                </a:highlight>
              </a:rPr>
            </a:br>
            <a:r>
              <a:rPr lang="en">
                <a:solidFill>
                  <a:srgbClr val="002A57"/>
                </a:solidFill>
                <a:highlight>
                  <a:schemeClr val="lt1"/>
                </a:highlight>
              </a:rPr>
              <a:t>Lancaster, CA 93534</a:t>
            </a:r>
            <a:br>
              <a:rPr lang="en">
                <a:solidFill>
                  <a:srgbClr val="002A57"/>
                </a:solidFill>
                <a:highlight>
                  <a:schemeClr val="lt1"/>
                </a:highlight>
              </a:rPr>
            </a:br>
            <a:r>
              <a:rPr lang="en">
                <a:solidFill>
                  <a:srgbClr val="002A57"/>
                </a:solidFill>
                <a:highlight>
                  <a:schemeClr val="lt1"/>
                </a:highlight>
              </a:rPr>
              <a:t>Office: (661) 483-2302</a:t>
            </a:r>
            <a:endParaRPr b="1">
              <a:solidFill>
                <a:srgbClr val="002A57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A57"/>
                </a:solidFill>
                <a:highlight>
                  <a:srgbClr val="FFFFFF"/>
                </a:highlight>
              </a:rPr>
              <a:t>Palmdale Campus: Diploma, GED, HiSET, </a:t>
            </a:r>
            <a:r>
              <a:rPr lang="en" b="1">
                <a:solidFill>
                  <a:srgbClr val="002A57"/>
                </a:solidFill>
                <a:highlight>
                  <a:schemeClr val="lt1"/>
                </a:highlight>
              </a:rPr>
              <a:t>ESL, Citizenship</a:t>
            </a:r>
            <a:br>
              <a:rPr lang="en" b="1">
                <a:solidFill>
                  <a:srgbClr val="002A57"/>
                </a:solidFill>
                <a:highlight>
                  <a:srgbClr val="FFFFFF"/>
                </a:highlight>
              </a:rPr>
            </a:br>
            <a:r>
              <a:rPr lang="en">
                <a:solidFill>
                  <a:srgbClr val="002A57"/>
                </a:solidFill>
                <a:highlight>
                  <a:srgbClr val="FFFFFF"/>
                </a:highlight>
              </a:rPr>
              <a:t>1156 East Avenue S</a:t>
            </a:r>
            <a:br>
              <a:rPr lang="en">
                <a:solidFill>
                  <a:srgbClr val="002A57"/>
                </a:solidFill>
                <a:highlight>
                  <a:srgbClr val="FFFFFF"/>
                </a:highlight>
              </a:rPr>
            </a:br>
            <a:r>
              <a:rPr lang="en">
                <a:solidFill>
                  <a:srgbClr val="002A57"/>
                </a:solidFill>
                <a:highlight>
                  <a:srgbClr val="FFFFFF"/>
                </a:highlight>
              </a:rPr>
              <a:t>Palmdale, CA 93550</a:t>
            </a:r>
            <a:br>
              <a:rPr lang="en">
                <a:solidFill>
                  <a:srgbClr val="002A57"/>
                </a:solidFill>
                <a:highlight>
                  <a:srgbClr val="FFFFFF"/>
                </a:highlight>
              </a:rPr>
            </a:br>
            <a:r>
              <a:rPr lang="en">
                <a:solidFill>
                  <a:srgbClr val="002A57"/>
                </a:solidFill>
                <a:highlight>
                  <a:srgbClr val="FFFFFF"/>
                </a:highlight>
              </a:rPr>
              <a:t>Office: (661) 575-1012</a:t>
            </a:r>
            <a:endParaRPr>
              <a:solidFill>
                <a:srgbClr val="002A57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A57"/>
                </a:solidFill>
                <a:highlight>
                  <a:schemeClr val="lt1"/>
                </a:highlight>
              </a:rPr>
              <a:t>Rosamond Campus: </a:t>
            </a:r>
            <a:r>
              <a:rPr lang="en" sz="1200" b="1">
                <a:solidFill>
                  <a:srgbClr val="002A57"/>
                </a:solidFill>
                <a:highlight>
                  <a:schemeClr val="lt1"/>
                </a:highlight>
              </a:rPr>
              <a:t>Diploma, GED, HiSET, ESL Welding</a:t>
            </a:r>
            <a:br>
              <a:rPr lang="en" b="1">
                <a:solidFill>
                  <a:srgbClr val="002A57"/>
                </a:solidFill>
                <a:highlight>
                  <a:schemeClr val="lt1"/>
                </a:highlight>
              </a:rPr>
            </a:br>
            <a:r>
              <a:rPr lang="en">
                <a:solidFill>
                  <a:srgbClr val="002A57"/>
                </a:solidFill>
                <a:highlight>
                  <a:srgbClr val="FFFFFF"/>
                </a:highlight>
              </a:rPr>
              <a:t>2601 W Rosamond Blvd.</a:t>
            </a:r>
            <a:br>
              <a:rPr lang="en">
                <a:solidFill>
                  <a:srgbClr val="002A57"/>
                </a:solidFill>
                <a:highlight>
                  <a:schemeClr val="lt1"/>
                </a:highlight>
              </a:rPr>
            </a:br>
            <a:r>
              <a:rPr lang="en">
                <a:solidFill>
                  <a:srgbClr val="002A57"/>
                </a:solidFill>
                <a:highlight>
                  <a:schemeClr val="lt1"/>
                </a:highlight>
              </a:rPr>
              <a:t>Rosamond, CA 93560</a:t>
            </a:r>
            <a:br>
              <a:rPr lang="en">
                <a:solidFill>
                  <a:srgbClr val="002A57"/>
                </a:solidFill>
                <a:highlight>
                  <a:schemeClr val="lt1"/>
                </a:highlight>
              </a:rPr>
            </a:br>
            <a:r>
              <a:rPr lang="en">
                <a:solidFill>
                  <a:srgbClr val="002A57"/>
                </a:solidFill>
                <a:highlight>
                  <a:schemeClr val="lt1"/>
                </a:highlight>
              </a:rPr>
              <a:t>(661) 256-5299</a:t>
            </a:r>
            <a:endParaRPr>
              <a:solidFill>
                <a:srgbClr val="002A57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rgbClr val="002A57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hristmas 2015 special template">
  <a:themeElements>
    <a:clrScheme name="Custom 347">
      <a:dk1>
        <a:srgbClr val="134F5C"/>
      </a:dk1>
      <a:lt1>
        <a:srgbClr val="FFFFFF"/>
      </a:lt1>
      <a:dk2>
        <a:srgbClr val="6B7F83"/>
      </a:dk2>
      <a:lt2>
        <a:srgbClr val="F3F1EA"/>
      </a:lt2>
      <a:accent1>
        <a:srgbClr val="CE2F1C"/>
      </a:accent1>
      <a:accent2>
        <a:srgbClr val="F56737"/>
      </a:accent2>
      <a:accent3>
        <a:srgbClr val="B5975B"/>
      </a:accent3>
      <a:accent4>
        <a:srgbClr val="5E9B54"/>
      </a:accent4>
      <a:accent5>
        <a:srgbClr val="187767"/>
      </a:accent5>
      <a:accent6>
        <a:srgbClr val="79C6CC"/>
      </a:accent6>
      <a:hlink>
        <a:srgbClr val="3DA5C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adigm">
  <a:themeElements>
    <a:clrScheme name="Paradigm">
      <a:dk1>
        <a:srgbClr val="1155CC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aradigm">
  <a:themeElements>
    <a:clrScheme name="Paradigm">
      <a:dk1>
        <a:srgbClr val="1155CC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ngles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1689</Words>
  <Application>Microsoft Office PowerPoint</Application>
  <PresentationFormat>On-screen Show (16:9)</PresentationFormat>
  <Paragraphs>262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Proxima Nova</vt:lpstr>
      <vt:lpstr>Droid Serif</vt:lpstr>
      <vt:lpstr>Noto Sans Symbols</vt:lpstr>
      <vt:lpstr>Arial</vt:lpstr>
      <vt:lpstr>Old Standard TT</vt:lpstr>
      <vt:lpstr>Merriweather</vt:lpstr>
      <vt:lpstr>Roboto</vt:lpstr>
      <vt:lpstr>Source Sans Pro</vt:lpstr>
      <vt:lpstr>Calibri</vt:lpstr>
      <vt:lpstr>Sue Ellen Francisco</vt:lpstr>
      <vt:lpstr>Delius</vt:lpstr>
      <vt:lpstr>Playfair Display</vt:lpstr>
      <vt:lpstr>Abril Fatface</vt:lpstr>
      <vt:lpstr>Christmas 2015 special template</vt:lpstr>
      <vt:lpstr>Paradigm</vt:lpstr>
      <vt:lpstr>Paradigm</vt:lpstr>
      <vt:lpstr>Angles</vt:lpstr>
      <vt:lpstr>Bienvenidos! Welcome!  DELAC  Diciembre, 2021 December, 2021</vt:lpstr>
      <vt:lpstr>Nuestro Por Que Our Why </vt:lpstr>
      <vt:lpstr>Aprobación de Minutas Approval of Meeting Minutes   </vt:lpstr>
      <vt:lpstr>Agenda </vt:lpstr>
      <vt:lpstr>Zonia Sanchez  Cigarrillos Electrónicos y el Vapeo Electronic Cigarettes &amp; Vaping   </vt:lpstr>
      <vt:lpstr>Elinor Kun &amp; Kathleen Walters  Adult Education Counselors Consejeros de Educación para Adultos </vt:lpstr>
      <vt:lpstr> Antelope Valley Adult Education     </vt:lpstr>
      <vt:lpstr>We offer five programs to help adult students achieve their goals. Ofrecemos cinco programas  Para ayudar a los estudiantes adultos a alcanzar sus metas.</vt:lpstr>
      <vt:lpstr>Antelope Valley Adult Education has four locations La Educación para Adultos del Valle del Antilope tiene cuatro ubicaciones   </vt:lpstr>
      <vt:lpstr>Diploma Program Information  Información del Programa de Diploma</vt:lpstr>
      <vt:lpstr>Diploma Requirements Requisitos de Diploma</vt:lpstr>
      <vt:lpstr>PowerPoint Presentation</vt:lpstr>
      <vt:lpstr>What is Career Technical Education (CTE) ?</vt:lpstr>
      <vt:lpstr>AV Adult Education  Career Technical Education Programs </vt:lpstr>
      <vt:lpstr>AV Adult Education Registration Information</vt:lpstr>
      <vt:lpstr>Legislation 167 - Legislacion</vt:lpstr>
      <vt:lpstr>McKinney - Vento </vt:lpstr>
      <vt:lpstr>PowerPoint Presentation</vt:lpstr>
      <vt:lpstr>Reclasificacion/Reclassification </vt:lpstr>
      <vt:lpstr> Grades End of Semester  Calificaciones al Final del Semestre </vt:lpstr>
      <vt:lpstr>Recursos/Resources </vt:lpstr>
      <vt:lpstr>PowerPoint Presentation</vt:lpstr>
      <vt:lpstr>Departament De EL - AVUHSD Sitio Web/AVUHSD Website </vt:lpstr>
      <vt:lpstr>Temas Para la Siguiente Junta/Items for Next Meeting </vt:lpstr>
      <vt:lpstr>PowerPoint Presentation</vt:lpstr>
      <vt:lpstr>Feliz Navidad!  Merry Christmas!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Bienvenidos! Welcome!  DELAC  Diciembre, 2021 December, 2021</dc:title>
  <dc:creator>Jaylene Schaeffer</dc:creator>
  <cp:lastModifiedBy>Jaylene Schaeffer</cp:lastModifiedBy>
  <cp:revision>1</cp:revision>
  <dcterms:modified xsi:type="dcterms:W3CDTF">2021-12-30T16:48:08Z</dcterms:modified>
</cp:coreProperties>
</file>