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rchiv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T Sans" panose="020B0604020202020204" pitchFamily="34" charset="0"/>
      <p:regular r:id="rId22"/>
      <p:bold r:id="rId23"/>
      <p:italic r:id="rId24"/>
      <p:boldItalic r:id="rId25"/>
    </p:embeddedFont>
    <p:embeddedFont>
      <p:font typeface="Roboto Condensed Light" panose="020B0604020202020204" pitchFamily="2" charset="0"/>
      <p:regular r:id="rId26"/>
    </p:embeddedFont>
    <p:embeddedFont>
      <p:font typeface="Work Sans"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cec4d270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a77d88e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a77d88e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0118d5dbc8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0118d5dbc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bd6c00e730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Plans can be revised subsequent to initial approval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99f2f57a71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are providing you with tonight is our overarching plan.  We will be analyzing student outcome data and surveys of staff and our educational partners to inform our work. We are currently in the process of analyzing our data, reviewing survey results that we have, and we will be surveying our classified staff that works directly with students, as well.  This year is mainly a planning year for utilization of these funds.  We want to make sure that our overarching plan is flexible enough that it may be adapted based on educator and student needs.  But we also want to make sure that we are transparent with the use of these funds, so plan on providing ongoing updates to the board.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99f2f57a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highlight>
                  <a:srgbClr val="FFE598"/>
                </a:highlight>
              </a:rPr>
              <a:t>Increase opportunities for coaching and mentoring support for teachers.   Teachers and coaches will collaborate using the Cognitive Coaching Cycle, which includes co-planning and setting goals, in classroom support, and guided self-reflection.  Follow-up professional learning will be provided as needed.  Cognitive coaching enhances motivation, increases problem solving abilities, expands innovation, and promotes teacher self-reflection of practice.</a:t>
            </a:r>
            <a:endParaRPr sz="1150">
              <a:solidFill>
                <a:schemeClr val="dk1"/>
              </a:solidFill>
              <a:highlight>
                <a:srgbClr val="FFE598"/>
              </a:highlight>
            </a:endParaRPr>
          </a:p>
          <a:p>
            <a:pPr marL="0" lvl="0" indent="0" algn="l" rtl="0">
              <a:spcBef>
                <a:spcPts val="0"/>
              </a:spcBef>
              <a:spcAft>
                <a:spcPts val="0"/>
              </a:spcAft>
              <a:buNone/>
            </a:pPr>
            <a:endParaRPr sz="1150">
              <a:solidFill>
                <a:schemeClr val="dk1"/>
              </a:solidFill>
              <a:highlight>
                <a:srgbClr val="FFE598"/>
              </a:highlight>
            </a:endParaRPr>
          </a:p>
          <a:p>
            <a:pPr marL="0" lvl="0" indent="0" algn="r" rtl="0">
              <a:lnSpc>
                <a:spcPct val="115000"/>
              </a:lnSpc>
              <a:spcBef>
                <a:spcPts val="0"/>
              </a:spcBef>
              <a:spcAft>
                <a:spcPts val="0"/>
              </a:spcAft>
              <a:buNone/>
            </a:pPr>
            <a:r>
              <a:rPr lang="en">
                <a:latin typeface="Calibri"/>
                <a:ea typeface="Calibri"/>
                <a:cs typeface="Calibri"/>
                <a:sym typeface="Calibri"/>
              </a:rPr>
              <a:t>$ 175,000.00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$ 178,500.00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$ 178,500.00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$ 182,070.00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$ 714,070.00</a:t>
            </a:r>
            <a:endParaRPr>
              <a:latin typeface="Calibri"/>
              <a:ea typeface="Calibri"/>
              <a:cs typeface="Calibri"/>
              <a:sym typeface="Calibri"/>
            </a:endParaRPr>
          </a:p>
          <a:p>
            <a:pPr marL="0" lvl="0" indent="0" algn="l" rtl="0">
              <a:spcBef>
                <a:spcPts val="0"/>
              </a:spcBef>
              <a:spcAft>
                <a:spcPts val="0"/>
              </a:spcAft>
              <a:buNone/>
            </a:pPr>
            <a:endParaRPr sz="1150">
              <a:solidFill>
                <a:schemeClr val="dk1"/>
              </a:solidFill>
              <a:highlight>
                <a:srgbClr val="FFE598"/>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6839a03e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6839a03e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highlight>
                  <a:srgbClr val="FFE598"/>
                </a:highlight>
              </a:rPr>
              <a:t>Increase opportunities for coaching and mentoring support for teachers.   Teachers and coaches will collaborate using the Cognitive Coaching Cycle, which includes co-planning and setting goals, in classroom support, and guided self-reflection.  Follow-up professional learning will be provided as needed.  Cognitive coaching enhances motivation, increases problem solving abilities, expands innovation, and promotes teacher self-reflection of practice.</a:t>
            </a:r>
            <a:endParaRPr sz="1150">
              <a:solidFill>
                <a:schemeClr val="dk1"/>
              </a:solidFill>
              <a:highlight>
                <a:srgbClr val="FFE598"/>
              </a:highlight>
            </a:endParaRPr>
          </a:p>
          <a:p>
            <a:pPr marL="0" lvl="0" indent="0" algn="l" rtl="0">
              <a:spcBef>
                <a:spcPts val="0"/>
              </a:spcBef>
              <a:spcAft>
                <a:spcPts val="0"/>
              </a:spcAft>
              <a:buNone/>
            </a:pPr>
            <a:endParaRPr sz="1150">
              <a:solidFill>
                <a:schemeClr val="dk1"/>
              </a:solidFill>
              <a:highlight>
                <a:srgbClr val="FFE598"/>
              </a:highlight>
            </a:endParaRPr>
          </a:p>
          <a:p>
            <a:pPr marL="0" lvl="0" indent="0" algn="r" rtl="0">
              <a:lnSpc>
                <a:spcPct val="115000"/>
              </a:lnSpc>
              <a:spcBef>
                <a:spcPts val="0"/>
              </a:spcBef>
              <a:spcAft>
                <a:spcPts val="0"/>
              </a:spcAft>
              <a:buNone/>
            </a:pPr>
            <a:r>
              <a:rPr lang="en">
                <a:latin typeface="Calibri"/>
                <a:ea typeface="Calibri"/>
                <a:cs typeface="Calibri"/>
                <a:sym typeface="Calibri"/>
              </a:rPr>
              <a:t>$ 175,000.00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$ 178,500.00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$ 178,500.00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$ 182,070.00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$ 714,070.00</a:t>
            </a:r>
            <a:endParaRPr>
              <a:latin typeface="Calibri"/>
              <a:ea typeface="Calibri"/>
              <a:cs typeface="Calibri"/>
              <a:sym typeface="Calibri"/>
            </a:endParaRPr>
          </a:p>
          <a:p>
            <a:pPr marL="0" lvl="0" indent="0" algn="l" rtl="0">
              <a:spcBef>
                <a:spcPts val="0"/>
              </a:spcBef>
              <a:spcAft>
                <a:spcPts val="0"/>
              </a:spcAft>
              <a:buNone/>
            </a:pPr>
            <a:endParaRPr sz="1150">
              <a:solidFill>
                <a:schemeClr val="dk1"/>
              </a:solidFill>
              <a:highlight>
                <a:srgbClr val="FFE598"/>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118d5dbc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118d5dbc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highlight>
                  <a:srgbClr val="FFE598"/>
                </a:highlight>
              </a:rPr>
              <a:t>Expanded professional learning opportunities for teachers, administrators, other certificated staff, and paraprofessionals will be provided on advancing social emotional learning, trauma-informed practices and suicide prevention through evidence-based practices.  A meta-analysis done by the Collaborative for Academic, Social, and Emotional Learning (CASEL) in 2011 found that SEL interventions that address the five core competencies (self-awareness, self-management, social awareness, relationship skills, and responsible decision-making) increased students' academic performance by 11 percentile points, compared to students who didn't participate.  The research analysis also showed that students participating in SEL showed improved classroom behaviors and an increased ability to handle stress and depression.  </a:t>
            </a:r>
            <a:endParaRPr sz="1150">
              <a:solidFill>
                <a:schemeClr val="dk1"/>
              </a:solidFill>
              <a:highlight>
                <a:srgbClr val="FFE598"/>
              </a:highlight>
            </a:endParaRPr>
          </a:p>
          <a:p>
            <a:pPr marL="0" lvl="0" indent="0" algn="l" rtl="0">
              <a:spcBef>
                <a:spcPts val="0"/>
              </a:spcBef>
              <a:spcAft>
                <a:spcPts val="0"/>
              </a:spcAft>
              <a:buNone/>
            </a:pPr>
            <a:endParaRPr sz="1150">
              <a:solidFill>
                <a:schemeClr val="dk1"/>
              </a:solidFill>
              <a:highlight>
                <a:srgbClr val="FFE598"/>
              </a:highlight>
            </a:endParaRPr>
          </a:p>
          <a:p>
            <a:pPr marL="0" lvl="0" indent="0" algn="r" rtl="0">
              <a:lnSpc>
                <a:spcPct val="115000"/>
              </a:lnSpc>
              <a:spcBef>
                <a:spcPts val="0"/>
              </a:spcBef>
              <a:spcAft>
                <a:spcPts val="0"/>
              </a:spcAft>
              <a:buNone/>
            </a:pPr>
            <a:r>
              <a:rPr lang="en">
                <a:latin typeface="Calibri"/>
                <a:ea typeface="Calibri"/>
                <a:cs typeface="Calibri"/>
                <a:sym typeface="Calibri"/>
              </a:rPr>
              <a:t>$ 69,552.00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$ 469,552.00</a:t>
            </a:r>
            <a:endParaRPr>
              <a:latin typeface="Calibri"/>
              <a:ea typeface="Calibri"/>
              <a:cs typeface="Calibri"/>
              <a:sym typeface="Calibri"/>
            </a:endParaRPr>
          </a:p>
          <a:p>
            <a:pPr marL="0" lvl="0" indent="0" algn="l" rtl="0">
              <a:spcBef>
                <a:spcPts val="0"/>
              </a:spcBef>
              <a:spcAft>
                <a:spcPts val="0"/>
              </a:spcAft>
              <a:buNone/>
            </a:pPr>
            <a:endParaRPr sz="1150">
              <a:solidFill>
                <a:schemeClr val="dk1"/>
              </a:solidFill>
              <a:highlight>
                <a:srgbClr val="FFE598"/>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0118d5dbc8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0118d5dbc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highlight>
                  <a:srgbClr val="FFE598"/>
                </a:highlight>
              </a:rPr>
              <a:t>Provide increased professional learning on strategies to support inclusive practices including co-teaching and universal design for learning.</a:t>
            </a:r>
            <a:endParaRPr sz="1150">
              <a:solidFill>
                <a:schemeClr val="dk1"/>
              </a:solidFill>
              <a:highlight>
                <a:srgbClr val="FFE598"/>
              </a:highlight>
            </a:endParaRPr>
          </a:p>
          <a:p>
            <a:pPr marL="0" lvl="0" indent="0" algn="l" rtl="0">
              <a:spcBef>
                <a:spcPts val="0"/>
              </a:spcBef>
              <a:spcAft>
                <a:spcPts val="0"/>
              </a:spcAft>
              <a:buNone/>
            </a:pPr>
            <a:r>
              <a:rPr lang="en" sz="1150">
                <a:solidFill>
                  <a:schemeClr val="dk1"/>
                </a:solidFill>
                <a:highlight>
                  <a:srgbClr val="FEF2CB"/>
                </a:highlight>
              </a:rPr>
              <a:t>Provide professional learning for certificated and classified educators to support implementation of best practices for students with exceptional needs</a:t>
            </a:r>
            <a:endParaRPr sz="1150">
              <a:solidFill>
                <a:schemeClr val="dk1"/>
              </a:solidFill>
              <a:highlight>
                <a:srgbClr val="FEF2CB"/>
              </a:highlight>
            </a:endParaRPr>
          </a:p>
          <a:p>
            <a:pPr marL="0" lvl="0" indent="0" algn="r" rtl="0">
              <a:lnSpc>
                <a:spcPct val="115000"/>
              </a:lnSpc>
              <a:spcBef>
                <a:spcPts val="0"/>
              </a:spcBef>
              <a:spcAft>
                <a:spcPts val="0"/>
              </a:spcAft>
              <a:buNone/>
            </a:pPr>
            <a:r>
              <a:rPr lang="en">
                <a:latin typeface="Calibri"/>
                <a:ea typeface="Calibri"/>
                <a:cs typeface="Calibri"/>
                <a:sym typeface="Calibri"/>
              </a:rPr>
              <a:t>$ 200,000.00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$ 200,000.00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$ 200,000.00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$ 200,000.00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$ 800,000.00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$ 50,000.00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$ 50,000.00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$ 50,000.00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$ 50,000.00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$ 200,000.00</a:t>
            </a:r>
            <a:endParaRPr>
              <a:latin typeface="Calibri"/>
              <a:ea typeface="Calibri"/>
              <a:cs typeface="Calibri"/>
              <a:sym typeface="Calibri"/>
            </a:endParaRPr>
          </a:p>
          <a:p>
            <a:pPr marL="0" lvl="0" indent="0" algn="l" rtl="0">
              <a:spcBef>
                <a:spcPts val="0"/>
              </a:spcBef>
              <a:spcAft>
                <a:spcPts val="0"/>
              </a:spcAft>
              <a:buNone/>
            </a:pPr>
            <a:endParaRPr sz="1150">
              <a:solidFill>
                <a:schemeClr val="dk1"/>
              </a:solidFill>
              <a:highlight>
                <a:srgbClr val="FEF2CB"/>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0118d5dbc8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0118d5db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highlight>
                  <a:srgbClr val="FFE598"/>
                </a:highlight>
              </a:rPr>
              <a:t> </a:t>
            </a:r>
            <a:endParaRPr sz="1150">
              <a:solidFill>
                <a:schemeClr val="dk1"/>
              </a:solidFill>
              <a:highlight>
                <a:srgbClr val="FFE598"/>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06839a03e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06839a03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highlight>
                  <a:srgbClr val="FFE598"/>
                </a:highlight>
              </a:rPr>
              <a:t>Increase opportunities for coaching and mentoring support for teachers.   Teachers and coaches will collaborate using the Cognitive Coaching Cycle, which includes co-planning and setting goals, in classroom support, and guided self-reflection.  Follow-up professional learning will be provided as needed.  Cognitive coaching enhances motivation, increases problem solving abilities, expands innovation, and promotes teacher self-reflection of practice.</a:t>
            </a:r>
            <a:endParaRPr sz="1150">
              <a:solidFill>
                <a:schemeClr val="dk1"/>
              </a:solidFill>
              <a:highlight>
                <a:srgbClr val="FFE598"/>
              </a:highlight>
            </a:endParaRPr>
          </a:p>
          <a:p>
            <a:pPr marL="0" lvl="0" indent="0" algn="l" rtl="0">
              <a:spcBef>
                <a:spcPts val="0"/>
              </a:spcBef>
              <a:spcAft>
                <a:spcPts val="0"/>
              </a:spcAft>
              <a:buNone/>
            </a:pPr>
            <a:endParaRPr sz="1150">
              <a:solidFill>
                <a:schemeClr val="dk1"/>
              </a:solidFill>
              <a:highlight>
                <a:srgbClr val="FFE598"/>
              </a:highlight>
            </a:endParaRPr>
          </a:p>
          <a:p>
            <a:pPr marL="0" lvl="0" indent="0" algn="r" rtl="0">
              <a:lnSpc>
                <a:spcPct val="115000"/>
              </a:lnSpc>
              <a:spcBef>
                <a:spcPts val="0"/>
              </a:spcBef>
              <a:spcAft>
                <a:spcPts val="0"/>
              </a:spcAft>
              <a:buNone/>
            </a:pPr>
            <a:r>
              <a:rPr lang="en">
                <a:latin typeface="Calibri"/>
                <a:ea typeface="Calibri"/>
                <a:cs typeface="Calibri"/>
                <a:sym typeface="Calibri"/>
              </a:rPr>
              <a:t>$ 175,000.00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$ 178,500.00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$ 178,500.00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$ 182,070.00</a:t>
            </a:r>
            <a:endParaRPr>
              <a:latin typeface="Calibri"/>
              <a:ea typeface="Calibri"/>
              <a:cs typeface="Calibri"/>
              <a:sym typeface="Calibri"/>
            </a:endParaRPr>
          </a:p>
          <a:p>
            <a:pPr marL="0" lvl="0" indent="0" algn="r" rtl="0">
              <a:lnSpc>
                <a:spcPct val="115000"/>
              </a:lnSpc>
              <a:spcBef>
                <a:spcPts val="0"/>
              </a:spcBef>
              <a:spcAft>
                <a:spcPts val="0"/>
              </a:spcAft>
              <a:buNone/>
            </a:pPr>
            <a:r>
              <a:rPr lang="en">
                <a:latin typeface="Calibri"/>
                <a:ea typeface="Calibri"/>
                <a:cs typeface="Calibri"/>
                <a:sym typeface="Calibri"/>
              </a:rPr>
              <a:t>$ 714,070.00</a:t>
            </a:r>
            <a:endParaRPr>
              <a:latin typeface="Calibri"/>
              <a:ea typeface="Calibri"/>
              <a:cs typeface="Calibri"/>
              <a:sym typeface="Calibri"/>
            </a:endParaRPr>
          </a:p>
          <a:p>
            <a:pPr marL="0" lvl="0" indent="0" algn="l" rtl="0">
              <a:spcBef>
                <a:spcPts val="0"/>
              </a:spcBef>
              <a:spcAft>
                <a:spcPts val="0"/>
              </a:spcAft>
              <a:buNone/>
            </a:pPr>
            <a:endParaRPr sz="1150">
              <a:solidFill>
                <a:schemeClr val="dk1"/>
              </a:solidFill>
              <a:highlight>
                <a:srgbClr val="FFE598"/>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10258" y="1998528"/>
            <a:ext cx="4328700" cy="1560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3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10240" y="3865900"/>
            <a:ext cx="4328700" cy="475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11"/>
          <p:cNvSpPr txBox="1">
            <a:spLocks noGrp="1"/>
          </p:cNvSpPr>
          <p:nvPr>
            <p:ph type="title" hasCustomPrompt="1"/>
          </p:nvPr>
        </p:nvSpPr>
        <p:spPr>
          <a:xfrm>
            <a:off x="1284000" y="1463500"/>
            <a:ext cx="6576000" cy="1871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9" name="Google Shape;119;p11"/>
          <p:cNvSpPr txBox="1">
            <a:spLocks noGrp="1"/>
          </p:cNvSpPr>
          <p:nvPr>
            <p:ph type="subTitle" idx="1"/>
          </p:nvPr>
        </p:nvSpPr>
        <p:spPr>
          <a:xfrm>
            <a:off x="1284000" y="3371725"/>
            <a:ext cx="6576000" cy="38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20" name="Google Shape;120;p11"/>
          <p:cNvGrpSpPr/>
          <p:nvPr/>
        </p:nvGrpSpPr>
        <p:grpSpPr>
          <a:xfrm flipH="1">
            <a:off x="3698305" y="463287"/>
            <a:ext cx="1747385" cy="333426"/>
            <a:chOff x="6822300" y="3036450"/>
            <a:chExt cx="559575" cy="106775"/>
          </a:xfrm>
        </p:grpSpPr>
        <p:sp>
          <p:nvSpPr>
            <p:cNvPr id="121" name="Google Shape;121;p11"/>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1"/>
          <p:cNvGrpSpPr/>
          <p:nvPr/>
        </p:nvGrpSpPr>
        <p:grpSpPr>
          <a:xfrm rot="-5400000">
            <a:off x="4480641" y="4496372"/>
            <a:ext cx="182708" cy="1111529"/>
            <a:chOff x="1292400" y="4140950"/>
            <a:chExt cx="115375" cy="701900"/>
          </a:xfrm>
        </p:grpSpPr>
        <p:sp>
          <p:nvSpPr>
            <p:cNvPr id="125" name="Google Shape;125;p11"/>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1"/>
          <p:cNvSpPr/>
          <p:nvPr/>
        </p:nvSpPr>
        <p:spPr>
          <a:xfrm>
            <a:off x="8528625" y="43653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504600" y="1058125"/>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36"/>
        <p:cNvGrpSpPr/>
        <p:nvPr/>
      </p:nvGrpSpPr>
      <p:grpSpPr>
        <a:xfrm>
          <a:off x="0" y="0"/>
          <a:ext cx="0" cy="0"/>
          <a:chOff x="0" y="0"/>
          <a:chExt cx="0" cy="0"/>
        </a:xfrm>
      </p:grpSpPr>
      <p:sp>
        <p:nvSpPr>
          <p:cNvPr id="137" name="Google Shape;137;p13"/>
          <p:cNvSpPr txBox="1">
            <a:spLocks noGrp="1"/>
          </p:cNvSpPr>
          <p:nvPr>
            <p:ph type="title"/>
          </p:nvPr>
        </p:nvSpPr>
        <p:spPr>
          <a:xfrm>
            <a:off x="2038488" y="1398600"/>
            <a:ext cx="2359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8" name="Google Shape;138;p13"/>
          <p:cNvSpPr txBox="1">
            <a:spLocks noGrp="1"/>
          </p:cNvSpPr>
          <p:nvPr>
            <p:ph type="subTitle" idx="1"/>
          </p:nvPr>
        </p:nvSpPr>
        <p:spPr>
          <a:xfrm>
            <a:off x="2038488" y="1926295"/>
            <a:ext cx="23598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 name="Google Shape;139;p13"/>
          <p:cNvSpPr txBox="1">
            <a:spLocks noGrp="1"/>
          </p:cNvSpPr>
          <p:nvPr>
            <p:ph type="title" idx="2"/>
          </p:nvPr>
        </p:nvSpPr>
        <p:spPr>
          <a:xfrm>
            <a:off x="5891838" y="1398600"/>
            <a:ext cx="2359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0" name="Google Shape;140;p13"/>
          <p:cNvSpPr txBox="1">
            <a:spLocks noGrp="1"/>
          </p:cNvSpPr>
          <p:nvPr>
            <p:ph type="subTitle" idx="3"/>
          </p:nvPr>
        </p:nvSpPr>
        <p:spPr>
          <a:xfrm>
            <a:off x="5891840" y="1926294"/>
            <a:ext cx="23598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1" name="Google Shape;141;p13"/>
          <p:cNvSpPr txBox="1">
            <a:spLocks noGrp="1"/>
          </p:cNvSpPr>
          <p:nvPr>
            <p:ph type="title" idx="4"/>
          </p:nvPr>
        </p:nvSpPr>
        <p:spPr>
          <a:xfrm>
            <a:off x="2038488" y="2909248"/>
            <a:ext cx="2359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2" name="Google Shape;142;p13"/>
          <p:cNvSpPr txBox="1">
            <a:spLocks noGrp="1"/>
          </p:cNvSpPr>
          <p:nvPr>
            <p:ph type="subTitle" idx="5"/>
          </p:nvPr>
        </p:nvSpPr>
        <p:spPr>
          <a:xfrm>
            <a:off x="2038488" y="3436955"/>
            <a:ext cx="23598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 name="Google Shape;143;p13"/>
          <p:cNvSpPr txBox="1">
            <a:spLocks noGrp="1"/>
          </p:cNvSpPr>
          <p:nvPr>
            <p:ph type="title" idx="6"/>
          </p:nvPr>
        </p:nvSpPr>
        <p:spPr>
          <a:xfrm>
            <a:off x="5891838" y="2909246"/>
            <a:ext cx="2359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4" name="Google Shape;144;p13"/>
          <p:cNvSpPr txBox="1">
            <a:spLocks noGrp="1"/>
          </p:cNvSpPr>
          <p:nvPr>
            <p:ph type="subTitle" idx="7"/>
          </p:nvPr>
        </p:nvSpPr>
        <p:spPr>
          <a:xfrm>
            <a:off x="5891840" y="3436951"/>
            <a:ext cx="23598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5" name="Google Shape;145;p13"/>
          <p:cNvSpPr txBox="1">
            <a:spLocks noGrp="1"/>
          </p:cNvSpPr>
          <p:nvPr>
            <p:ph type="title" idx="8" hasCustomPrompt="1"/>
          </p:nvPr>
        </p:nvSpPr>
        <p:spPr>
          <a:xfrm>
            <a:off x="892350" y="1498148"/>
            <a:ext cx="1048200" cy="59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6" name="Google Shape;146;p13"/>
          <p:cNvSpPr txBox="1">
            <a:spLocks noGrp="1"/>
          </p:cNvSpPr>
          <p:nvPr>
            <p:ph type="title" idx="9" hasCustomPrompt="1"/>
          </p:nvPr>
        </p:nvSpPr>
        <p:spPr>
          <a:xfrm>
            <a:off x="892350" y="2978998"/>
            <a:ext cx="1048200" cy="59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7" name="Google Shape;147;p13"/>
          <p:cNvSpPr txBox="1">
            <a:spLocks noGrp="1"/>
          </p:cNvSpPr>
          <p:nvPr>
            <p:ph type="title" idx="13" hasCustomPrompt="1"/>
          </p:nvPr>
        </p:nvSpPr>
        <p:spPr>
          <a:xfrm>
            <a:off x="4742525" y="1498148"/>
            <a:ext cx="1048200" cy="59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8" name="Google Shape;148;p13"/>
          <p:cNvSpPr txBox="1">
            <a:spLocks noGrp="1"/>
          </p:cNvSpPr>
          <p:nvPr>
            <p:ph type="title" idx="14" hasCustomPrompt="1"/>
          </p:nvPr>
        </p:nvSpPr>
        <p:spPr>
          <a:xfrm>
            <a:off x="4742525" y="2978998"/>
            <a:ext cx="1048200" cy="59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9" name="Google Shape;149;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0" name="Google Shape;150;p13"/>
          <p:cNvGrpSpPr/>
          <p:nvPr/>
        </p:nvGrpSpPr>
        <p:grpSpPr>
          <a:xfrm rot="10800000" flipH="1">
            <a:off x="6676617" y="675362"/>
            <a:ext cx="1747385" cy="333426"/>
            <a:chOff x="6822300" y="3036450"/>
            <a:chExt cx="559575" cy="106775"/>
          </a:xfrm>
        </p:grpSpPr>
        <p:sp>
          <p:nvSpPr>
            <p:cNvPr id="151" name="Google Shape;151;p13"/>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5"/>
        <p:cNvGrpSpPr/>
        <p:nvPr/>
      </p:nvGrpSpPr>
      <p:grpSpPr>
        <a:xfrm>
          <a:off x="0" y="0"/>
          <a:ext cx="0" cy="0"/>
          <a:chOff x="0" y="0"/>
          <a:chExt cx="0" cy="0"/>
        </a:xfrm>
      </p:grpSpPr>
      <p:sp>
        <p:nvSpPr>
          <p:cNvPr id="156" name="Google Shape;156;p14"/>
          <p:cNvSpPr txBox="1">
            <a:spLocks noGrp="1"/>
          </p:cNvSpPr>
          <p:nvPr>
            <p:ph type="title"/>
          </p:nvPr>
        </p:nvSpPr>
        <p:spPr>
          <a:xfrm>
            <a:off x="2391900" y="35425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7" name="Google Shape;157;p14"/>
          <p:cNvSpPr txBox="1">
            <a:spLocks noGrp="1"/>
          </p:cNvSpPr>
          <p:nvPr>
            <p:ph type="subTitle" idx="1"/>
          </p:nvPr>
        </p:nvSpPr>
        <p:spPr>
          <a:xfrm>
            <a:off x="1956450" y="2085963"/>
            <a:ext cx="5231100" cy="127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58" name="Google Shape;158;p14"/>
          <p:cNvGrpSpPr/>
          <p:nvPr/>
        </p:nvGrpSpPr>
        <p:grpSpPr>
          <a:xfrm rot="5400000">
            <a:off x="4369038" y="312283"/>
            <a:ext cx="405924" cy="2228529"/>
            <a:chOff x="2804075" y="2279600"/>
            <a:chExt cx="125100" cy="686800"/>
          </a:xfrm>
        </p:grpSpPr>
        <p:sp>
          <p:nvSpPr>
            <p:cNvPr id="159" name="Google Shape;159;p14"/>
            <p:cNvSpPr/>
            <p:nvPr/>
          </p:nvSpPr>
          <p:spPr>
            <a:xfrm>
              <a:off x="2822400" y="2279600"/>
              <a:ext cx="106775" cy="106775"/>
            </a:xfrm>
            <a:custGeom>
              <a:avLst/>
              <a:gdLst/>
              <a:ahLst/>
              <a:cxnLst/>
              <a:rect l="l" t="t" r="r" b="b"/>
              <a:pathLst>
                <a:path w="4271" h="4271" extrusionOk="0">
                  <a:moveTo>
                    <a:pt x="1769" y="1"/>
                  </a:moveTo>
                  <a:lnTo>
                    <a:pt x="1295" y="44"/>
                  </a:lnTo>
                  <a:lnTo>
                    <a:pt x="820" y="173"/>
                  </a:lnTo>
                  <a:lnTo>
                    <a:pt x="389" y="389"/>
                  </a:lnTo>
                  <a:lnTo>
                    <a:pt x="173" y="561"/>
                  </a:lnTo>
                  <a:lnTo>
                    <a:pt x="1" y="734"/>
                  </a:lnTo>
                  <a:lnTo>
                    <a:pt x="3537" y="4270"/>
                  </a:lnTo>
                  <a:lnTo>
                    <a:pt x="3710" y="4055"/>
                  </a:lnTo>
                  <a:lnTo>
                    <a:pt x="3839" y="3882"/>
                  </a:lnTo>
                  <a:lnTo>
                    <a:pt x="4055" y="3451"/>
                  </a:lnTo>
                  <a:lnTo>
                    <a:pt x="4227" y="2977"/>
                  </a:lnTo>
                  <a:lnTo>
                    <a:pt x="4270" y="2502"/>
                  </a:lnTo>
                  <a:lnTo>
                    <a:pt x="4227" y="2028"/>
                  </a:lnTo>
                  <a:lnTo>
                    <a:pt x="4055" y="1553"/>
                  </a:lnTo>
                  <a:lnTo>
                    <a:pt x="3839" y="1122"/>
                  </a:lnTo>
                  <a:lnTo>
                    <a:pt x="3710" y="906"/>
                  </a:lnTo>
                  <a:lnTo>
                    <a:pt x="3537" y="734"/>
                  </a:lnTo>
                  <a:lnTo>
                    <a:pt x="3322" y="561"/>
                  </a:lnTo>
                  <a:lnTo>
                    <a:pt x="3149" y="389"/>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2822400" y="2419775"/>
              <a:ext cx="106775" cy="106750"/>
            </a:xfrm>
            <a:custGeom>
              <a:avLst/>
              <a:gdLst/>
              <a:ahLst/>
              <a:cxnLst/>
              <a:rect l="l" t="t" r="r" b="b"/>
              <a:pathLst>
                <a:path w="4271" h="4270" extrusionOk="0">
                  <a:moveTo>
                    <a:pt x="1769" y="0"/>
                  </a:moveTo>
                  <a:lnTo>
                    <a:pt x="1295" y="43"/>
                  </a:lnTo>
                  <a:lnTo>
                    <a:pt x="820" y="173"/>
                  </a:lnTo>
                  <a:lnTo>
                    <a:pt x="389" y="431"/>
                  </a:lnTo>
                  <a:lnTo>
                    <a:pt x="173" y="561"/>
                  </a:lnTo>
                  <a:lnTo>
                    <a:pt x="1" y="733"/>
                  </a:lnTo>
                  <a:lnTo>
                    <a:pt x="3537" y="4270"/>
                  </a:lnTo>
                  <a:lnTo>
                    <a:pt x="3710" y="4097"/>
                  </a:lnTo>
                  <a:lnTo>
                    <a:pt x="3839" y="3881"/>
                  </a:lnTo>
                  <a:lnTo>
                    <a:pt x="4055" y="3450"/>
                  </a:lnTo>
                  <a:lnTo>
                    <a:pt x="4227" y="2976"/>
                  </a:lnTo>
                  <a:lnTo>
                    <a:pt x="4270" y="2501"/>
                  </a:lnTo>
                  <a:lnTo>
                    <a:pt x="4227" y="2027"/>
                  </a:lnTo>
                  <a:lnTo>
                    <a:pt x="4055" y="1553"/>
                  </a:lnTo>
                  <a:lnTo>
                    <a:pt x="3839" y="1121"/>
                  </a:lnTo>
                  <a:lnTo>
                    <a:pt x="3710" y="949"/>
                  </a:lnTo>
                  <a:lnTo>
                    <a:pt x="3537" y="733"/>
                  </a:lnTo>
                  <a:lnTo>
                    <a:pt x="3322" y="561"/>
                  </a:lnTo>
                  <a:lnTo>
                    <a:pt x="3149" y="431"/>
                  </a:lnTo>
                  <a:lnTo>
                    <a:pt x="2718" y="173"/>
                  </a:lnTo>
                  <a:lnTo>
                    <a:pt x="2244" y="43"/>
                  </a:lnTo>
                  <a:lnTo>
                    <a:pt x="17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2822400" y="2561000"/>
              <a:ext cx="106775" cy="106750"/>
            </a:xfrm>
            <a:custGeom>
              <a:avLst/>
              <a:gdLst/>
              <a:ahLst/>
              <a:cxnLst/>
              <a:rect l="l" t="t" r="r" b="b"/>
              <a:pathLst>
                <a:path w="4271" h="4270" extrusionOk="0">
                  <a:moveTo>
                    <a:pt x="1769" y="1"/>
                  </a:moveTo>
                  <a:lnTo>
                    <a:pt x="1295" y="44"/>
                  </a:lnTo>
                  <a:lnTo>
                    <a:pt x="820" y="173"/>
                  </a:lnTo>
                  <a:lnTo>
                    <a:pt x="389" y="389"/>
                  </a:lnTo>
                  <a:lnTo>
                    <a:pt x="173" y="561"/>
                  </a:lnTo>
                  <a:lnTo>
                    <a:pt x="1" y="734"/>
                  </a:lnTo>
                  <a:lnTo>
                    <a:pt x="3537" y="4270"/>
                  </a:lnTo>
                  <a:lnTo>
                    <a:pt x="3710" y="4054"/>
                  </a:lnTo>
                  <a:lnTo>
                    <a:pt x="3839" y="3839"/>
                  </a:lnTo>
                  <a:lnTo>
                    <a:pt x="4055" y="3407"/>
                  </a:lnTo>
                  <a:lnTo>
                    <a:pt x="4227" y="2976"/>
                  </a:lnTo>
                  <a:lnTo>
                    <a:pt x="4270" y="2502"/>
                  </a:lnTo>
                  <a:lnTo>
                    <a:pt x="4227" y="1984"/>
                  </a:lnTo>
                  <a:lnTo>
                    <a:pt x="4055" y="1553"/>
                  </a:lnTo>
                  <a:lnTo>
                    <a:pt x="3839" y="1122"/>
                  </a:lnTo>
                  <a:lnTo>
                    <a:pt x="3710" y="906"/>
                  </a:lnTo>
                  <a:lnTo>
                    <a:pt x="3537" y="734"/>
                  </a:lnTo>
                  <a:lnTo>
                    <a:pt x="3322" y="561"/>
                  </a:lnTo>
                  <a:lnTo>
                    <a:pt x="3149" y="389"/>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2822400" y="2701150"/>
              <a:ext cx="106775" cy="106775"/>
            </a:xfrm>
            <a:custGeom>
              <a:avLst/>
              <a:gdLst/>
              <a:ahLst/>
              <a:cxnLst/>
              <a:rect l="l" t="t" r="r" b="b"/>
              <a:pathLst>
                <a:path w="4271" h="4271" extrusionOk="0">
                  <a:moveTo>
                    <a:pt x="1769" y="1"/>
                  </a:moveTo>
                  <a:lnTo>
                    <a:pt x="1295" y="44"/>
                  </a:lnTo>
                  <a:lnTo>
                    <a:pt x="820" y="173"/>
                  </a:lnTo>
                  <a:lnTo>
                    <a:pt x="389" y="432"/>
                  </a:lnTo>
                  <a:lnTo>
                    <a:pt x="173" y="561"/>
                  </a:lnTo>
                  <a:lnTo>
                    <a:pt x="1" y="734"/>
                  </a:lnTo>
                  <a:lnTo>
                    <a:pt x="3537" y="4270"/>
                  </a:lnTo>
                  <a:lnTo>
                    <a:pt x="3710" y="4098"/>
                  </a:lnTo>
                  <a:lnTo>
                    <a:pt x="3839" y="3882"/>
                  </a:lnTo>
                  <a:lnTo>
                    <a:pt x="4055" y="3451"/>
                  </a:lnTo>
                  <a:lnTo>
                    <a:pt x="4227" y="2976"/>
                  </a:lnTo>
                  <a:lnTo>
                    <a:pt x="4270" y="2502"/>
                  </a:lnTo>
                  <a:lnTo>
                    <a:pt x="4227" y="2028"/>
                  </a:lnTo>
                  <a:lnTo>
                    <a:pt x="4055" y="1553"/>
                  </a:lnTo>
                  <a:lnTo>
                    <a:pt x="3839" y="1122"/>
                  </a:lnTo>
                  <a:lnTo>
                    <a:pt x="3710" y="906"/>
                  </a:lnTo>
                  <a:lnTo>
                    <a:pt x="3537" y="734"/>
                  </a:lnTo>
                  <a:lnTo>
                    <a:pt x="3322" y="561"/>
                  </a:lnTo>
                  <a:lnTo>
                    <a:pt x="3149" y="432"/>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2822400" y="2841325"/>
              <a:ext cx="106775" cy="106750"/>
            </a:xfrm>
            <a:custGeom>
              <a:avLst/>
              <a:gdLst/>
              <a:ahLst/>
              <a:cxnLst/>
              <a:rect l="l" t="t" r="r" b="b"/>
              <a:pathLst>
                <a:path w="4271" h="4270" extrusionOk="0">
                  <a:moveTo>
                    <a:pt x="1769" y="0"/>
                  </a:moveTo>
                  <a:lnTo>
                    <a:pt x="1295" y="43"/>
                  </a:lnTo>
                  <a:lnTo>
                    <a:pt x="820" y="216"/>
                  </a:lnTo>
                  <a:lnTo>
                    <a:pt x="389" y="431"/>
                  </a:lnTo>
                  <a:lnTo>
                    <a:pt x="173" y="561"/>
                  </a:lnTo>
                  <a:lnTo>
                    <a:pt x="1" y="733"/>
                  </a:lnTo>
                  <a:lnTo>
                    <a:pt x="3537" y="4270"/>
                  </a:lnTo>
                  <a:lnTo>
                    <a:pt x="3710" y="4097"/>
                  </a:lnTo>
                  <a:lnTo>
                    <a:pt x="3839" y="3881"/>
                  </a:lnTo>
                  <a:lnTo>
                    <a:pt x="4055" y="3450"/>
                  </a:lnTo>
                  <a:lnTo>
                    <a:pt x="4227" y="2976"/>
                  </a:lnTo>
                  <a:lnTo>
                    <a:pt x="4270" y="2501"/>
                  </a:lnTo>
                  <a:lnTo>
                    <a:pt x="4227" y="2027"/>
                  </a:lnTo>
                  <a:lnTo>
                    <a:pt x="4055" y="1596"/>
                  </a:lnTo>
                  <a:lnTo>
                    <a:pt x="3839" y="1121"/>
                  </a:lnTo>
                  <a:lnTo>
                    <a:pt x="3710" y="949"/>
                  </a:lnTo>
                  <a:lnTo>
                    <a:pt x="3537" y="733"/>
                  </a:lnTo>
                  <a:lnTo>
                    <a:pt x="3322" y="561"/>
                  </a:lnTo>
                  <a:lnTo>
                    <a:pt x="3149" y="431"/>
                  </a:lnTo>
                  <a:lnTo>
                    <a:pt x="2718" y="216"/>
                  </a:lnTo>
                  <a:lnTo>
                    <a:pt x="2244" y="43"/>
                  </a:lnTo>
                  <a:lnTo>
                    <a:pt x="17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2804075" y="2297925"/>
              <a:ext cx="106775" cy="106775"/>
            </a:xfrm>
            <a:custGeom>
              <a:avLst/>
              <a:gdLst/>
              <a:ahLst/>
              <a:cxnLst/>
              <a:rect l="l" t="t" r="r" b="b"/>
              <a:pathLst>
                <a:path w="4271" h="4271" extrusionOk="0">
                  <a:moveTo>
                    <a:pt x="734" y="1"/>
                  </a:moveTo>
                  <a:lnTo>
                    <a:pt x="561" y="173"/>
                  </a:lnTo>
                  <a:lnTo>
                    <a:pt x="389" y="389"/>
                  </a:lnTo>
                  <a:lnTo>
                    <a:pt x="173" y="820"/>
                  </a:lnTo>
                  <a:lnTo>
                    <a:pt x="44" y="1295"/>
                  </a:lnTo>
                  <a:lnTo>
                    <a:pt x="1" y="1769"/>
                  </a:lnTo>
                  <a:lnTo>
                    <a:pt x="44" y="2244"/>
                  </a:lnTo>
                  <a:lnTo>
                    <a:pt x="173" y="2718"/>
                  </a:lnTo>
                  <a:lnTo>
                    <a:pt x="389" y="3149"/>
                  </a:lnTo>
                  <a:lnTo>
                    <a:pt x="561" y="3322"/>
                  </a:lnTo>
                  <a:lnTo>
                    <a:pt x="734" y="3537"/>
                  </a:lnTo>
                  <a:lnTo>
                    <a:pt x="906" y="3710"/>
                  </a:lnTo>
                  <a:lnTo>
                    <a:pt x="1122" y="3839"/>
                  </a:lnTo>
                  <a:lnTo>
                    <a:pt x="1553" y="4098"/>
                  </a:lnTo>
                  <a:lnTo>
                    <a:pt x="2028" y="4227"/>
                  </a:lnTo>
                  <a:lnTo>
                    <a:pt x="2502" y="4270"/>
                  </a:lnTo>
                  <a:lnTo>
                    <a:pt x="2977" y="4227"/>
                  </a:lnTo>
                  <a:lnTo>
                    <a:pt x="3451" y="4098"/>
                  </a:lnTo>
                  <a:lnTo>
                    <a:pt x="3882" y="3839"/>
                  </a:lnTo>
                  <a:lnTo>
                    <a:pt x="4055" y="3710"/>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2804075" y="2438100"/>
              <a:ext cx="106775" cy="106750"/>
            </a:xfrm>
            <a:custGeom>
              <a:avLst/>
              <a:gdLst/>
              <a:ahLst/>
              <a:cxnLst/>
              <a:rect l="l" t="t" r="r" b="b"/>
              <a:pathLst>
                <a:path w="4271" h="4270" extrusionOk="0">
                  <a:moveTo>
                    <a:pt x="734" y="0"/>
                  </a:moveTo>
                  <a:lnTo>
                    <a:pt x="561" y="216"/>
                  </a:lnTo>
                  <a:lnTo>
                    <a:pt x="389" y="388"/>
                  </a:lnTo>
                  <a:lnTo>
                    <a:pt x="173" y="820"/>
                  </a:lnTo>
                  <a:lnTo>
                    <a:pt x="44" y="1294"/>
                  </a:lnTo>
                  <a:lnTo>
                    <a:pt x="1" y="1768"/>
                  </a:lnTo>
                  <a:lnTo>
                    <a:pt x="44" y="2243"/>
                  </a:lnTo>
                  <a:lnTo>
                    <a:pt x="173" y="2717"/>
                  </a:lnTo>
                  <a:lnTo>
                    <a:pt x="389" y="3148"/>
                  </a:lnTo>
                  <a:lnTo>
                    <a:pt x="561" y="3364"/>
                  </a:lnTo>
                  <a:lnTo>
                    <a:pt x="734" y="3537"/>
                  </a:lnTo>
                  <a:lnTo>
                    <a:pt x="906" y="3709"/>
                  </a:lnTo>
                  <a:lnTo>
                    <a:pt x="1122" y="3882"/>
                  </a:lnTo>
                  <a:lnTo>
                    <a:pt x="1553" y="4097"/>
                  </a:lnTo>
                  <a:lnTo>
                    <a:pt x="2028" y="4227"/>
                  </a:lnTo>
                  <a:lnTo>
                    <a:pt x="2502" y="4270"/>
                  </a:lnTo>
                  <a:lnTo>
                    <a:pt x="2977" y="4227"/>
                  </a:lnTo>
                  <a:lnTo>
                    <a:pt x="3451" y="4097"/>
                  </a:lnTo>
                  <a:lnTo>
                    <a:pt x="3882" y="3882"/>
                  </a:lnTo>
                  <a:lnTo>
                    <a:pt x="4055" y="3709"/>
                  </a:lnTo>
                  <a:lnTo>
                    <a:pt x="4270" y="3537"/>
                  </a:lnTo>
                  <a:lnTo>
                    <a:pt x="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2804075" y="2579325"/>
              <a:ext cx="106775" cy="106775"/>
            </a:xfrm>
            <a:custGeom>
              <a:avLst/>
              <a:gdLst/>
              <a:ahLst/>
              <a:cxnLst/>
              <a:rect l="l" t="t" r="r" b="b"/>
              <a:pathLst>
                <a:path w="4271" h="4271" extrusionOk="0">
                  <a:moveTo>
                    <a:pt x="734" y="1"/>
                  </a:moveTo>
                  <a:lnTo>
                    <a:pt x="561" y="173"/>
                  </a:lnTo>
                  <a:lnTo>
                    <a:pt x="389" y="389"/>
                  </a:lnTo>
                  <a:lnTo>
                    <a:pt x="173" y="820"/>
                  </a:lnTo>
                  <a:lnTo>
                    <a:pt x="44" y="1251"/>
                  </a:lnTo>
                  <a:lnTo>
                    <a:pt x="1" y="1769"/>
                  </a:lnTo>
                  <a:lnTo>
                    <a:pt x="44" y="2243"/>
                  </a:lnTo>
                  <a:lnTo>
                    <a:pt x="173" y="2674"/>
                  </a:lnTo>
                  <a:lnTo>
                    <a:pt x="389" y="3106"/>
                  </a:lnTo>
                  <a:lnTo>
                    <a:pt x="561" y="3321"/>
                  </a:lnTo>
                  <a:lnTo>
                    <a:pt x="734" y="3537"/>
                  </a:lnTo>
                  <a:lnTo>
                    <a:pt x="906" y="3709"/>
                  </a:lnTo>
                  <a:lnTo>
                    <a:pt x="1122" y="3839"/>
                  </a:lnTo>
                  <a:lnTo>
                    <a:pt x="1553" y="4054"/>
                  </a:lnTo>
                  <a:lnTo>
                    <a:pt x="2028" y="4227"/>
                  </a:lnTo>
                  <a:lnTo>
                    <a:pt x="2502" y="4270"/>
                  </a:lnTo>
                  <a:lnTo>
                    <a:pt x="2977" y="4227"/>
                  </a:lnTo>
                  <a:lnTo>
                    <a:pt x="3451" y="4054"/>
                  </a:lnTo>
                  <a:lnTo>
                    <a:pt x="3882" y="3839"/>
                  </a:lnTo>
                  <a:lnTo>
                    <a:pt x="4055" y="3709"/>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2804075" y="2719475"/>
              <a:ext cx="106775" cy="106775"/>
            </a:xfrm>
            <a:custGeom>
              <a:avLst/>
              <a:gdLst/>
              <a:ahLst/>
              <a:cxnLst/>
              <a:rect l="l" t="t" r="r" b="b"/>
              <a:pathLst>
                <a:path w="4271" h="4271" extrusionOk="0">
                  <a:moveTo>
                    <a:pt x="734" y="1"/>
                  </a:moveTo>
                  <a:lnTo>
                    <a:pt x="561" y="173"/>
                  </a:lnTo>
                  <a:lnTo>
                    <a:pt x="389" y="389"/>
                  </a:lnTo>
                  <a:lnTo>
                    <a:pt x="173" y="820"/>
                  </a:lnTo>
                  <a:lnTo>
                    <a:pt x="44" y="1295"/>
                  </a:lnTo>
                  <a:lnTo>
                    <a:pt x="1" y="1769"/>
                  </a:lnTo>
                  <a:lnTo>
                    <a:pt x="44" y="2243"/>
                  </a:lnTo>
                  <a:lnTo>
                    <a:pt x="173" y="2718"/>
                  </a:lnTo>
                  <a:lnTo>
                    <a:pt x="389" y="3149"/>
                  </a:lnTo>
                  <a:lnTo>
                    <a:pt x="561" y="3365"/>
                  </a:lnTo>
                  <a:lnTo>
                    <a:pt x="734" y="3537"/>
                  </a:lnTo>
                  <a:lnTo>
                    <a:pt x="906" y="3710"/>
                  </a:lnTo>
                  <a:lnTo>
                    <a:pt x="1122" y="3839"/>
                  </a:lnTo>
                  <a:lnTo>
                    <a:pt x="1553" y="4098"/>
                  </a:lnTo>
                  <a:lnTo>
                    <a:pt x="2028" y="4227"/>
                  </a:lnTo>
                  <a:lnTo>
                    <a:pt x="2502" y="4270"/>
                  </a:lnTo>
                  <a:lnTo>
                    <a:pt x="2977" y="4227"/>
                  </a:lnTo>
                  <a:lnTo>
                    <a:pt x="3451" y="4098"/>
                  </a:lnTo>
                  <a:lnTo>
                    <a:pt x="3882" y="3839"/>
                  </a:lnTo>
                  <a:lnTo>
                    <a:pt x="4055" y="3710"/>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2804075" y="2859650"/>
              <a:ext cx="106775" cy="106750"/>
            </a:xfrm>
            <a:custGeom>
              <a:avLst/>
              <a:gdLst/>
              <a:ahLst/>
              <a:cxnLst/>
              <a:rect l="l" t="t" r="r" b="b"/>
              <a:pathLst>
                <a:path w="4271" h="4270" extrusionOk="0">
                  <a:moveTo>
                    <a:pt x="734" y="0"/>
                  </a:moveTo>
                  <a:lnTo>
                    <a:pt x="561" y="216"/>
                  </a:lnTo>
                  <a:lnTo>
                    <a:pt x="389" y="388"/>
                  </a:lnTo>
                  <a:lnTo>
                    <a:pt x="173" y="863"/>
                  </a:lnTo>
                  <a:lnTo>
                    <a:pt x="44" y="1294"/>
                  </a:lnTo>
                  <a:lnTo>
                    <a:pt x="1" y="1768"/>
                  </a:lnTo>
                  <a:lnTo>
                    <a:pt x="44" y="2243"/>
                  </a:lnTo>
                  <a:lnTo>
                    <a:pt x="173" y="2717"/>
                  </a:lnTo>
                  <a:lnTo>
                    <a:pt x="389" y="3148"/>
                  </a:lnTo>
                  <a:lnTo>
                    <a:pt x="561" y="3364"/>
                  </a:lnTo>
                  <a:lnTo>
                    <a:pt x="734" y="3537"/>
                  </a:lnTo>
                  <a:lnTo>
                    <a:pt x="906" y="3709"/>
                  </a:lnTo>
                  <a:lnTo>
                    <a:pt x="1122" y="3882"/>
                  </a:lnTo>
                  <a:lnTo>
                    <a:pt x="1553" y="4097"/>
                  </a:lnTo>
                  <a:lnTo>
                    <a:pt x="2028" y="4227"/>
                  </a:lnTo>
                  <a:lnTo>
                    <a:pt x="2502" y="4270"/>
                  </a:lnTo>
                  <a:lnTo>
                    <a:pt x="2977" y="4227"/>
                  </a:lnTo>
                  <a:lnTo>
                    <a:pt x="3451" y="4097"/>
                  </a:lnTo>
                  <a:lnTo>
                    <a:pt x="3882" y="3882"/>
                  </a:lnTo>
                  <a:lnTo>
                    <a:pt x="4055" y="3709"/>
                  </a:lnTo>
                  <a:lnTo>
                    <a:pt x="4270" y="3537"/>
                  </a:lnTo>
                  <a:lnTo>
                    <a:pt x="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4"/>
          <p:cNvGrpSpPr/>
          <p:nvPr/>
        </p:nvGrpSpPr>
        <p:grpSpPr>
          <a:xfrm rot="5400000" flipH="1">
            <a:off x="62117" y="3429912"/>
            <a:ext cx="1747385" cy="333426"/>
            <a:chOff x="6822300" y="3036450"/>
            <a:chExt cx="559575" cy="106775"/>
          </a:xfrm>
        </p:grpSpPr>
        <p:sp>
          <p:nvSpPr>
            <p:cNvPr id="170" name="Google Shape;170;p14"/>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14"/>
          <p:cNvSpPr/>
          <p:nvPr/>
        </p:nvSpPr>
        <p:spPr>
          <a:xfrm rot="5400000">
            <a:off x="7737600" y="1213550"/>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4"/>
          <p:cNvGrpSpPr/>
          <p:nvPr/>
        </p:nvGrpSpPr>
        <p:grpSpPr>
          <a:xfrm rot="5400000">
            <a:off x="7721378" y="4496372"/>
            <a:ext cx="182708" cy="1111529"/>
            <a:chOff x="1292400" y="4140950"/>
            <a:chExt cx="115375" cy="701900"/>
          </a:xfrm>
        </p:grpSpPr>
        <p:sp>
          <p:nvSpPr>
            <p:cNvPr id="175" name="Google Shape;175;p14"/>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2441850" y="1496425"/>
            <a:ext cx="42603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00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 name="Google Shape;185;p15"/>
          <p:cNvSpPr txBox="1">
            <a:spLocks noGrp="1"/>
          </p:cNvSpPr>
          <p:nvPr>
            <p:ph type="subTitle" idx="1"/>
          </p:nvPr>
        </p:nvSpPr>
        <p:spPr>
          <a:xfrm>
            <a:off x="2237975" y="3156275"/>
            <a:ext cx="4668000" cy="6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86" name="Google Shape;186;p15"/>
          <p:cNvGrpSpPr/>
          <p:nvPr/>
        </p:nvGrpSpPr>
        <p:grpSpPr>
          <a:xfrm>
            <a:off x="3157954" y="675362"/>
            <a:ext cx="2828073" cy="333426"/>
            <a:chOff x="3157954" y="675362"/>
            <a:chExt cx="2828073" cy="333426"/>
          </a:xfrm>
        </p:grpSpPr>
        <p:sp>
          <p:nvSpPr>
            <p:cNvPr id="187" name="Google Shape;187;p15"/>
            <p:cNvSpPr/>
            <p:nvPr/>
          </p:nvSpPr>
          <p:spPr>
            <a:xfrm>
              <a:off x="3157954" y="675362"/>
              <a:ext cx="602681" cy="333426"/>
            </a:xfrm>
            <a:custGeom>
              <a:avLst/>
              <a:gdLst/>
              <a:ahLst/>
              <a:cxnLst/>
              <a:rect l="l" t="t" r="r" b="b"/>
              <a:pathLst>
                <a:path w="7720" h="4271" extrusionOk="0">
                  <a:moveTo>
                    <a:pt x="4227" y="1"/>
                  </a:moveTo>
                  <a:lnTo>
                    <a:pt x="1" y="4270"/>
                  </a:lnTo>
                  <a:lnTo>
                    <a:pt x="1510" y="4270"/>
                  </a:lnTo>
                  <a:lnTo>
                    <a:pt x="4227" y="1553"/>
                  </a:lnTo>
                  <a:lnTo>
                    <a:pt x="6944" y="4270"/>
                  </a:lnTo>
                  <a:lnTo>
                    <a:pt x="7720" y="3494"/>
                  </a:lnTo>
                  <a:lnTo>
                    <a:pt x="4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3817858" y="1008710"/>
              <a:ext cx="78" cy="78"/>
            </a:xfrm>
            <a:custGeom>
              <a:avLst/>
              <a:gdLst/>
              <a:ahLst/>
              <a:cxnLst/>
              <a:rect l="l" t="t" r="r" b="b"/>
              <a:pathLst>
                <a:path w="1" h="1" extrusionOk="0">
                  <a:moveTo>
                    <a:pt x="0" y="0"/>
                  </a:moveTo>
                  <a:lnTo>
                    <a:pt x="0" y="0"/>
                  </a:lnTo>
                  <a:lnTo>
                    <a:pt x="0" y="0"/>
                  </a:lnTo>
                  <a:lnTo>
                    <a:pt x="0" y="0"/>
                  </a:lnTo>
                  <a:close/>
                </a:path>
              </a:pathLst>
            </a:custGeom>
            <a:solidFill>
              <a:srgbClr val="FDB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4901904" y="1008710"/>
              <a:ext cx="78" cy="78"/>
            </a:xfrm>
            <a:custGeom>
              <a:avLst/>
              <a:gdLst/>
              <a:ahLst/>
              <a:cxnLst/>
              <a:rect l="l" t="t" r="r" b="b"/>
              <a:pathLst>
                <a:path w="1" h="1" extrusionOk="0">
                  <a:moveTo>
                    <a:pt x="1" y="0"/>
                  </a:moveTo>
                  <a:lnTo>
                    <a:pt x="1" y="0"/>
                  </a:lnTo>
                  <a:lnTo>
                    <a:pt x="1" y="0"/>
                  </a:lnTo>
                  <a:lnTo>
                    <a:pt x="1" y="0"/>
                  </a:lnTo>
                  <a:close/>
                </a:path>
              </a:pathLst>
            </a:custGeom>
            <a:solidFill>
              <a:srgbClr val="FDB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4238642" y="675362"/>
              <a:ext cx="602759" cy="333426"/>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5322766" y="675362"/>
              <a:ext cx="663261" cy="333426"/>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3699976" y="675362"/>
              <a:ext cx="599402" cy="333426"/>
            </a:xfrm>
            <a:custGeom>
              <a:avLst/>
              <a:gdLst/>
              <a:ahLst/>
              <a:cxnLst/>
              <a:rect l="l" t="t" r="r" b="b"/>
              <a:pathLst>
                <a:path w="7678" h="4271" extrusionOk="0">
                  <a:moveTo>
                    <a:pt x="4227" y="1"/>
                  </a:moveTo>
                  <a:lnTo>
                    <a:pt x="777" y="3494"/>
                  </a:lnTo>
                  <a:lnTo>
                    <a:pt x="1" y="4270"/>
                  </a:lnTo>
                  <a:lnTo>
                    <a:pt x="1510" y="4270"/>
                  </a:lnTo>
                  <a:lnTo>
                    <a:pt x="4227" y="1553"/>
                  </a:lnTo>
                  <a:lnTo>
                    <a:pt x="6944" y="4227"/>
                  </a:lnTo>
                  <a:lnTo>
                    <a:pt x="7677" y="3451"/>
                  </a:lnTo>
                  <a:lnTo>
                    <a:pt x="4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4359881" y="1005353"/>
              <a:ext cx="3435" cy="3435"/>
            </a:xfrm>
            <a:custGeom>
              <a:avLst/>
              <a:gdLst/>
              <a:ahLst/>
              <a:cxnLst/>
              <a:rect l="l" t="t" r="r" b="b"/>
              <a:pathLst>
                <a:path w="44" h="44" extrusionOk="0">
                  <a:moveTo>
                    <a:pt x="0" y="0"/>
                  </a:moveTo>
                  <a:lnTo>
                    <a:pt x="0" y="43"/>
                  </a:lnTo>
                  <a:lnTo>
                    <a:pt x="43" y="43"/>
                  </a:lnTo>
                  <a:lnTo>
                    <a:pt x="0" y="0"/>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5443926" y="1005353"/>
              <a:ext cx="78" cy="3435"/>
            </a:xfrm>
            <a:custGeom>
              <a:avLst/>
              <a:gdLst/>
              <a:ahLst/>
              <a:cxnLst/>
              <a:rect l="l" t="t" r="r" b="b"/>
              <a:pathLst>
                <a:path w="1" h="44" extrusionOk="0">
                  <a:moveTo>
                    <a:pt x="1" y="43"/>
                  </a:moveTo>
                  <a:lnTo>
                    <a:pt x="1" y="43"/>
                  </a:lnTo>
                  <a:lnTo>
                    <a:pt x="1" y="0"/>
                  </a:lnTo>
                  <a:lnTo>
                    <a:pt x="1" y="43"/>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84100" y="675362"/>
              <a:ext cx="599324" cy="333426"/>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5"/>
          <p:cNvSpPr/>
          <p:nvPr/>
        </p:nvSpPr>
        <p:spPr>
          <a:xfrm rot="5400000">
            <a:off x="181800" y="3827100"/>
            <a:ext cx="1224600" cy="1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rot="5400000">
            <a:off x="7737600" y="1213550"/>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 name="Google Shape;198;p15"/>
          <p:cNvCxnSpPr/>
          <p:nvPr/>
        </p:nvCxnSpPr>
        <p:spPr>
          <a:xfrm>
            <a:off x="4178550" y="4564791"/>
            <a:ext cx="786900" cy="0"/>
          </a:xfrm>
          <a:prstGeom prst="straightConnector1">
            <a:avLst/>
          </a:prstGeom>
          <a:noFill/>
          <a:ln w="9525" cap="flat" cmpd="sng">
            <a:solidFill>
              <a:schemeClr val="dk2"/>
            </a:solidFill>
            <a:prstDash val="solid"/>
            <a:round/>
            <a:headEnd type="none" w="med" len="med"/>
            <a:tailEnd type="none" w="med" len="med"/>
          </a:ln>
        </p:spPr>
      </p:cxnSp>
      <p:sp>
        <p:nvSpPr>
          <p:cNvPr id="199" name="Google Shape;199;p15"/>
          <p:cNvSpPr/>
          <p:nvPr/>
        </p:nvSpPr>
        <p:spPr>
          <a:xfrm>
            <a:off x="720050" y="1618816"/>
            <a:ext cx="686164" cy="686164"/>
          </a:xfrm>
          <a:custGeom>
            <a:avLst/>
            <a:gdLst/>
            <a:ahLst/>
            <a:cxnLst/>
            <a:rect l="l" t="t" r="r" b="b"/>
            <a:pathLst>
              <a:path w="16346" h="16346" extrusionOk="0">
                <a:moveTo>
                  <a:pt x="1" y="1"/>
                </a:moveTo>
                <a:lnTo>
                  <a:pt x="1" y="16345"/>
                </a:lnTo>
                <a:lnTo>
                  <a:pt x="163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15"/>
          <p:cNvGrpSpPr/>
          <p:nvPr/>
        </p:nvGrpSpPr>
        <p:grpSpPr>
          <a:xfrm>
            <a:off x="942694" y="629990"/>
            <a:ext cx="481566" cy="704215"/>
            <a:chOff x="942694" y="629990"/>
            <a:chExt cx="481566" cy="704215"/>
          </a:xfrm>
        </p:grpSpPr>
        <p:sp>
          <p:nvSpPr>
            <p:cNvPr id="201" name="Google Shape;201;p15"/>
            <p:cNvSpPr/>
            <p:nvPr/>
          </p:nvSpPr>
          <p:spPr>
            <a:xfrm>
              <a:off x="1073034" y="629990"/>
              <a:ext cx="351226" cy="704215"/>
            </a:xfrm>
            <a:custGeom>
              <a:avLst/>
              <a:gdLst/>
              <a:ahLst/>
              <a:cxnLst/>
              <a:rect l="l" t="t" r="r" b="b"/>
              <a:pathLst>
                <a:path w="8367" h="16776" extrusionOk="0">
                  <a:moveTo>
                    <a:pt x="0" y="0"/>
                  </a:moveTo>
                  <a:lnTo>
                    <a:pt x="0" y="1337"/>
                  </a:lnTo>
                  <a:lnTo>
                    <a:pt x="733" y="1380"/>
                  </a:lnTo>
                  <a:lnTo>
                    <a:pt x="1423" y="1509"/>
                  </a:lnTo>
                  <a:lnTo>
                    <a:pt x="2070" y="1682"/>
                  </a:lnTo>
                  <a:lnTo>
                    <a:pt x="2717" y="1898"/>
                  </a:lnTo>
                  <a:lnTo>
                    <a:pt x="3364" y="2199"/>
                  </a:lnTo>
                  <a:lnTo>
                    <a:pt x="3925" y="2544"/>
                  </a:lnTo>
                  <a:lnTo>
                    <a:pt x="4485" y="2976"/>
                  </a:lnTo>
                  <a:lnTo>
                    <a:pt x="4960" y="3407"/>
                  </a:lnTo>
                  <a:lnTo>
                    <a:pt x="5434" y="3924"/>
                  </a:lnTo>
                  <a:lnTo>
                    <a:pt x="5822" y="4442"/>
                  </a:lnTo>
                  <a:lnTo>
                    <a:pt x="6167" y="5046"/>
                  </a:lnTo>
                  <a:lnTo>
                    <a:pt x="6469" y="5649"/>
                  </a:lnTo>
                  <a:lnTo>
                    <a:pt x="6728" y="6296"/>
                  </a:lnTo>
                  <a:lnTo>
                    <a:pt x="6900" y="6986"/>
                  </a:lnTo>
                  <a:lnTo>
                    <a:pt x="6987" y="7676"/>
                  </a:lnTo>
                  <a:lnTo>
                    <a:pt x="7030" y="8366"/>
                  </a:lnTo>
                  <a:lnTo>
                    <a:pt x="6987" y="9099"/>
                  </a:lnTo>
                  <a:lnTo>
                    <a:pt x="6900" y="9789"/>
                  </a:lnTo>
                  <a:lnTo>
                    <a:pt x="6728" y="10479"/>
                  </a:lnTo>
                  <a:lnTo>
                    <a:pt x="6469" y="11126"/>
                  </a:lnTo>
                  <a:lnTo>
                    <a:pt x="6167" y="11730"/>
                  </a:lnTo>
                  <a:lnTo>
                    <a:pt x="5822" y="12334"/>
                  </a:lnTo>
                  <a:lnTo>
                    <a:pt x="5434" y="12851"/>
                  </a:lnTo>
                  <a:lnTo>
                    <a:pt x="4960" y="13369"/>
                  </a:lnTo>
                  <a:lnTo>
                    <a:pt x="4485" y="13800"/>
                  </a:lnTo>
                  <a:lnTo>
                    <a:pt x="3925" y="14231"/>
                  </a:lnTo>
                  <a:lnTo>
                    <a:pt x="3364" y="14576"/>
                  </a:lnTo>
                  <a:lnTo>
                    <a:pt x="2717" y="14878"/>
                  </a:lnTo>
                  <a:lnTo>
                    <a:pt x="2070" y="15094"/>
                  </a:lnTo>
                  <a:lnTo>
                    <a:pt x="1423" y="15266"/>
                  </a:lnTo>
                  <a:lnTo>
                    <a:pt x="733" y="15396"/>
                  </a:lnTo>
                  <a:lnTo>
                    <a:pt x="0" y="15439"/>
                  </a:lnTo>
                  <a:lnTo>
                    <a:pt x="0" y="16776"/>
                  </a:lnTo>
                  <a:lnTo>
                    <a:pt x="863" y="16733"/>
                  </a:lnTo>
                  <a:lnTo>
                    <a:pt x="1682" y="16603"/>
                  </a:lnTo>
                  <a:lnTo>
                    <a:pt x="2502" y="16388"/>
                  </a:lnTo>
                  <a:lnTo>
                    <a:pt x="3278" y="16129"/>
                  </a:lnTo>
                  <a:lnTo>
                    <a:pt x="4011" y="15741"/>
                  </a:lnTo>
                  <a:lnTo>
                    <a:pt x="4701" y="15353"/>
                  </a:lnTo>
                  <a:lnTo>
                    <a:pt x="5348" y="14835"/>
                  </a:lnTo>
                  <a:lnTo>
                    <a:pt x="5909" y="14318"/>
                  </a:lnTo>
                  <a:lnTo>
                    <a:pt x="6469" y="13714"/>
                  </a:lnTo>
                  <a:lnTo>
                    <a:pt x="6944" y="13067"/>
                  </a:lnTo>
                  <a:lnTo>
                    <a:pt x="7375" y="12377"/>
                  </a:lnTo>
                  <a:lnTo>
                    <a:pt x="7720" y="11644"/>
                  </a:lnTo>
                  <a:lnTo>
                    <a:pt x="8022" y="10868"/>
                  </a:lnTo>
                  <a:lnTo>
                    <a:pt x="8194" y="10091"/>
                  </a:lnTo>
                  <a:lnTo>
                    <a:pt x="8324" y="9229"/>
                  </a:lnTo>
                  <a:lnTo>
                    <a:pt x="8367" y="8366"/>
                  </a:lnTo>
                  <a:lnTo>
                    <a:pt x="8324" y="7547"/>
                  </a:lnTo>
                  <a:lnTo>
                    <a:pt x="8194" y="6684"/>
                  </a:lnTo>
                  <a:lnTo>
                    <a:pt x="8022" y="5908"/>
                  </a:lnTo>
                  <a:lnTo>
                    <a:pt x="7720" y="5132"/>
                  </a:lnTo>
                  <a:lnTo>
                    <a:pt x="7375" y="4399"/>
                  </a:lnTo>
                  <a:lnTo>
                    <a:pt x="6944" y="3709"/>
                  </a:lnTo>
                  <a:lnTo>
                    <a:pt x="6469" y="3062"/>
                  </a:lnTo>
                  <a:lnTo>
                    <a:pt x="5909" y="2458"/>
                  </a:lnTo>
                  <a:lnTo>
                    <a:pt x="5348" y="1898"/>
                  </a:lnTo>
                  <a:lnTo>
                    <a:pt x="4701" y="1423"/>
                  </a:lnTo>
                  <a:lnTo>
                    <a:pt x="4011" y="1035"/>
                  </a:lnTo>
                  <a:lnTo>
                    <a:pt x="3278" y="647"/>
                  </a:lnTo>
                  <a:lnTo>
                    <a:pt x="2502" y="388"/>
                  </a:lnTo>
                  <a:lnTo>
                    <a:pt x="1682" y="173"/>
                  </a:lnTo>
                  <a:lnTo>
                    <a:pt x="863" y="4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1073034" y="740391"/>
              <a:ext cx="240783" cy="481566"/>
            </a:xfrm>
            <a:custGeom>
              <a:avLst/>
              <a:gdLst/>
              <a:ahLst/>
              <a:cxnLst/>
              <a:rect l="l" t="t" r="r" b="b"/>
              <a:pathLst>
                <a:path w="5736" h="11472" extrusionOk="0">
                  <a:moveTo>
                    <a:pt x="0" y="1"/>
                  </a:moveTo>
                  <a:lnTo>
                    <a:pt x="0" y="1381"/>
                  </a:lnTo>
                  <a:lnTo>
                    <a:pt x="432" y="1381"/>
                  </a:lnTo>
                  <a:lnTo>
                    <a:pt x="863" y="1467"/>
                  </a:lnTo>
                  <a:lnTo>
                    <a:pt x="1294" y="1553"/>
                  </a:lnTo>
                  <a:lnTo>
                    <a:pt x="1725" y="1726"/>
                  </a:lnTo>
                  <a:lnTo>
                    <a:pt x="2070" y="1898"/>
                  </a:lnTo>
                  <a:lnTo>
                    <a:pt x="2458" y="2114"/>
                  </a:lnTo>
                  <a:lnTo>
                    <a:pt x="2803" y="2373"/>
                  </a:lnTo>
                  <a:lnTo>
                    <a:pt x="3105" y="2674"/>
                  </a:lnTo>
                  <a:lnTo>
                    <a:pt x="3407" y="2976"/>
                  </a:lnTo>
                  <a:lnTo>
                    <a:pt x="3623" y="3321"/>
                  </a:lnTo>
                  <a:lnTo>
                    <a:pt x="3838" y="3666"/>
                  </a:lnTo>
                  <a:lnTo>
                    <a:pt x="4054" y="4054"/>
                  </a:lnTo>
                  <a:lnTo>
                    <a:pt x="4183" y="4443"/>
                  </a:lnTo>
                  <a:lnTo>
                    <a:pt x="4313" y="4874"/>
                  </a:lnTo>
                  <a:lnTo>
                    <a:pt x="4356" y="5305"/>
                  </a:lnTo>
                  <a:lnTo>
                    <a:pt x="4399" y="5736"/>
                  </a:lnTo>
                  <a:lnTo>
                    <a:pt x="4356" y="6211"/>
                  </a:lnTo>
                  <a:lnTo>
                    <a:pt x="4313" y="6642"/>
                  </a:lnTo>
                  <a:lnTo>
                    <a:pt x="4183" y="7073"/>
                  </a:lnTo>
                  <a:lnTo>
                    <a:pt x="4054" y="7461"/>
                  </a:lnTo>
                  <a:lnTo>
                    <a:pt x="3838" y="7849"/>
                  </a:lnTo>
                  <a:lnTo>
                    <a:pt x="3623" y="8194"/>
                  </a:lnTo>
                  <a:lnTo>
                    <a:pt x="3407" y="8539"/>
                  </a:lnTo>
                  <a:lnTo>
                    <a:pt x="3105" y="8841"/>
                  </a:lnTo>
                  <a:lnTo>
                    <a:pt x="2803" y="9143"/>
                  </a:lnTo>
                  <a:lnTo>
                    <a:pt x="2458" y="9402"/>
                  </a:lnTo>
                  <a:lnTo>
                    <a:pt x="2070" y="9618"/>
                  </a:lnTo>
                  <a:lnTo>
                    <a:pt x="1725" y="9790"/>
                  </a:lnTo>
                  <a:lnTo>
                    <a:pt x="1294" y="9963"/>
                  </a:lnTo>
                  <a:lnTo>
                    <a:pt x="863" y="10049"/>
                  </a:lnTo>
                  <a:lnTo>
                    <a:pt x="432" y="10135"/>
                  </a:lnTo>
                  <a:lnTo>
                    <a:pt x="0" y="10135"/>
                  </a:lnTo>
                  <a:lnTo>
                    <a:pt x="0" y="11472"/>
                  </a:lnTo>
                  <a:lnTo>
                    <a:pt x="604" y="11472"/>
                  </a:lnTo>
                  <a:lnTo>
                    <a:pt x="1165" y="11386"/>
                  </a:lnTo>
                  <a:lnTo>
                    <a:pt x="1725" y="11213"/>
                  </a:lnTo>
                  <a:lnTo>
                    <a:pt x="2243" y="11041"/>
                  </a:lnTo>
                  <a:lnTo>
                    <a:pt x="2717" y="10782"/>
                  </a:lnTo>
                  <a:lnTo>
                    <a:pt x="3192" y="10523"/>
                  </a:lnTo>
                  <a:lnTo>
                    <a:pt x="3666" y="10178"/>
                  </a:lnTo>
                  <a:lnTo>
                    <a:pt x="4054" y="9790"/>
                  </a:lnTo>
                  <a:lnTo>
                    <a:pt x="4442" y="9402"/>
                  </a:lnTo>
                  <a:lnTo>
                    <a:pt x="4744" y="8971"/>
                  </a:lnTo>
                  <a:lnTo>
                    <a:pt x="5046" y="8496"/>
                  </a:lnTo>
                  <a:lnTo>
                    <a:pt x="5305" y="7979"/>
                  </a:lnTo>
                  <a:lnTo>
                    <a:pt x="5477" y="7461"/>
                  </a:lnTo>
                  <a:lnTo>
                    <a:pt x="5607" y="6901"/>
                  </a:lnTo>
                  <a:lnTo>
                    <a:pt x="5693" y="6340"/>
                  </a:lnTo>
                  <a:lnTo>
                    <a:pt x="5736" y="5736"/>
                  </a:lnTo>
                  <a:lnTo>
                    <a:pt x="5693" y="5176"/>
                  </a:lnTo>
                  <a:lnTo>
                    <a:pt x="5607" y="4615"/>
                  </a:lnTo>
                  <a:lnTo>
                    <a:pt x="5477" y="4054"/>
                  </a:lnTo>
                  <a:lnTo>
                    <a:pt x="5305" y="3537"/>
                  </a:lnTo>
                  <a:lnTo>
                    <a:pt x="5046" y="3019"/>
                  </a:lnTo>
                  <a:lnTo>
                    <a:pt x="4744" y="2545"/>
                  </a:lnTo>
                  <a:lnTo>
                    <a:pt x="4442" y="2114"/>
                  </a:lnTo>
                  <a:lnTo>
                    <a:pt x="4054" y="1683"/>
                  </a:lnTo>
                  <a:lnTo>
                    <a:pt x="3666" y="1338"/>
                  </a:lnTo>
                  <a:lnTo>
                    <a:pt x="3192" y="993"/>
                  </a:lnTo>
                  <a:lnTo>
                    <a:pt x="2717" y="734"/>
                  </a:lnTo>
                  <a:lnTo>
                    <a:pt x="2243" y="475"/>
                  </a:lnTo>
                  <a:lnTo>
                    <a:pt x="1725" y="259"/>
                  </a:lnTo>
                  <a:lnTo>
                    <a:pt x="1165" y="130"/>
                  </a:lnTo>
                  <a:lnTo>
                    <a:pt x="604" y="4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942694" y="852639"/>
              <a:ext cx="260722" cy="258917"/>
            </a:xfrm>
            <a:custGeom>
              <a:avLst/>
              <a:gdLst/>
              <a:ahLst/>
              <a:cxnLst/>
              <a:rect l="l" t="t" r="r" b="b"/>
              <a:pathLst>
                <a:path w="6211" h="6168" extrusionOk="0">
                  <a:moveTo>
                    <a:pt x="3105" y="1337"/>
                  </a:moveTo>
                  <a:lnTo>
                    <a:pt x="3450" y="1380"/>
                  </a:lnTo>
                  <a:lnTo>
                    <a:pt x="3795" y="1467"/>
                  </a:lnTo>
                  <a:lnTo>
                    <a:pt x="4097" y="1639"/>
                  </a:lnTo>
                  <a:lnTo>
                    <a:pt x="4356" y="1855"/>
                  </a:lnTo>
                  <a:lnTo>
                    <a:pt x="4528" y="2114"/>
                  </a:lnTo>
                  <a:lnTo>
                    <a:pt x="4701" y="2415"/>
                  </a:lnTo>
                  <a:lnTo>
                    <a:pt x="4830" y="2717"/>
                  </a:lnTo>
                  <a:lnTo>
                    <a:pt x="4830" y="3062"/>
                  </a:lnTo>
                  <a:lnTo>
                    <a:pt x="4830" y="3450"/>
                  </a:lnTo>
                  <a:lnTo>
                    <a:pt x="4701" y="3752"/>
                  </a:lnTo>
                  <a:lnTo>
                    <a:pt x="4528" y="4054"/>
                  </a:lnTo>
                  <a:lnTo>
                    <a:pt x="4356" y="4313"/>
                  </a:lnTo>
                  <a:lnTo>
                    <a:pt x="4097" y="4529"/>
                  </a:lnTo>
                  <a:lnTo>
                    <a:pt x="3795" y="4701"/>
                  </a:lnTo>
                  <a:lnTo>
                    <a:pt x="3450" y="4787"/>
                  </a:lnTo>
                  <a:lnTo>
                    <a:pt x="3105" y="4830"/>
                  </a:lnTo>
                  <a:lnTo>
                    <a:pt x="3105" y="1337"/>
                  </a:lnTo>
                  <a:close/>
                  <a:moveTo>
                    <a:pt x="2803" y="0"/>
                  </a:moveTo>
                  <a:lnTo>
                    <a:pt x="2502" y="44"/>
                  </a:lnTo>
                  <a:lnTo>
                    <a:pt x="2200" y="130"/>
                  </a:lnTo>
                  <a:lnTo>
                    <a:pt x="1898" y="216"/>
                  </a:lnTo>
                  <a:lnTo>
                    <a:pt x="1639" y="345"/>
                  </a:lnTo>
                  <a:lnTo>
                    <a:pt x="1380" y="518"/>
                  </a:lnTo>
                  <a:lnTo>
                    <a:pt x="1122" y="690"/>
                  </a:lnTo>
                  <a:lnTo>
                    <a:pt x="906" y="906"/>
                  </a:lnTo>
                  <a:lnTo>
                    <a:pt x="733" y="1122"/>
                  </a:lnTo>
                  <a:lnTo>
                    <a:pt x="561" y="1337"/>
                  </a:lnTo>
                  <a:lnTo>
                    <a:pt x="388" y="1596"/>
                  </a:lnTo>
                  <a:lnTo>
                    <a:pt x="259" y="1898"/>
                  </a:lnTo>
                  <a:lnTo>
                    <a:pt x="173" y="2157"/>
                  </a:lnTo>
                  <a:lnTo>
                    <a:pt x="87" y="2459"/>
                  </a:lnTo>
                  <a:lnTo>
                    <a:pt x="43" y="2760"/>
                  </a:lnTo>
                  <a:lnTo>
                    <a:pt x="0" y="3062"/>
                  </a:lnTo>
                  <a:lnTo>
                    <a:pt x="43" y="3407"/>
                  </a:lnTo>
                  <a:lnTo>
                    <a:pt x="87" y="3709"/>
                  </a:lnTo>
                  <a:lnTo>
                    <a:pt x="173" y="4011"/>
                  </a:lnTo>
                  <a:lnTo>
                    <a:pt x="259" y="4270"/>
                  </a:lnTo>
                  <a:lnTo>
                    <a:pt x="388" y="4572"/>
                  </a:lnTo>
                  <a:lnTo>
                    <a:pt x="561" y="4787"/>
                  </a:lnTo>
                  <a:lnTo>
                    <a:pt x="733" y="5046"/>
                  </a:lnTo>
                  <a:lnTo>
                    <a:pt x="906" y="5262"/>
                  </a:lnTo>
                  <a:lnTo>
                    <a:pt x="1122" y="5477"/>
                  </a:lnTo>
                  <a:lnTo>
                    <a:pt x="1380" y="5650"/>
                  </a:lnTo>
                  <a:lnTo>
                    <a:pt x="1639" y="5779"/>
                  </a:lnTo>
                  <a:lnTo>
                    <a:pt x="1898" y="5909"/>
                  </a:lnTo>
                  <a:lnTo>
                    <a:pt x="2200" y="6038"/>
                  </a:lnTo>
                  <a:lnTo>
                    <a:pt x="2502" y="6124"/>
                  </a:lnTo>
                  <a:lnTo>
                    <a:pt x="2803" y="6167"/>
                  </a:lnTo>
                  <a:lnTo>
                    <a:pt x="3407" y="6167"/>
                  </a:lnTo>
                  <a:lnTo>
                    <a:pt x="3709" y="6124"/>
                  </a:lnTo>
                  <a:lnTo>
                    <a:pt x="4011" y="6038"/>
                  </a:lnTo>
                  <a:lnTo>
                    <a:pt x="4313" y="5909"/>
                  </a:lnTo>
                  <a:lnTo>
                    <a:pt x="4572" y="5779"/>
                  </a:lnTo>
                  <a:lnTo>
                    <a:pt x="4830" y="5650"/>
                  </a:lnTo>
                  <a:lnTo>
                    <a:pt x="5089" y="5477"/>
                  </a:lnTo>
                  <a:lnTo>
                    <a:pt x="5305" y="5262"/>
                  </a:lnTo>
                  <a:lnTo>
                    <a:pt x="5477" y="5046"/>
                  </a:lnTo>
                  <a:lnTo>
                    <a:pt x="5650" y="4787"/>
                  </a:lnTo>
                  <a:lnTo>
                    <a:pt x="5822" y="4572"/>
                  </a:lnTo>
                  <a:lnTo>
                    <a:pt x="5952" y="4270"/>
                  </a:lnTo>
                  <a:lnTo>
                    <a:pt x="6038" y="4011"/>
                  </a:lnTo>
                  <a:lnTo>
                    <a:pt x="6124" y="3709"/>
                  </a:lnTo>
                  <a:lnTo>
                    <a:pt x="6167" y="3407"/>
                  </a:lnTo>
                  <a:lnTo>
                    <a:pt x="6210" y="3062"/>
                  </a:lnTo>
                  <a:lnTo>
                    <a:pt x="6167" y="2760"/>
                  </a:lnTo>
                  <a:lnTo>
                    <a:pt x="6124" y="2459"/>
                  </a:lnTo>
                  <a:lnTo>
                    <a:pt x="6038" y="2157"/>
                  </a:lnTo>
                  <a:lnTo>
                    <a:pt x="5952" y="1898"/>
                  </a:lnTo>
                  <a:lnTo>
                    <a:pt x="5822" y="1596"/>
                  </a:lnTo>
                  <a:lnTo>
                    <a:pt x="5650" y="1337"/>
                  </a:lnTo>
                  <a:lnTo>
                    <a:pt x="5477" y="1122"/>
                  </a:lnTo>
                  <a:lnTo>
                    <a:pt x="5305" y="906"/>
                  </a:lnTo>
                  <a:lnTo>
                    <a:pt x="5089" y="690"/>
                  </a:lnTo>
                  <a:lnTo>
                    <a:pt x="4830" y="518"/>
                  </a:lnTo>
                  <a:lnTo>
                    <a:pt x="4572" y="345"/>
                  </a:lnTo>
                  <a:lnTo>
                    <a:pt x="4313" y="216"/>
                  </a:lnTo>
                  <a:lnTo>
                    <a:pt x="4011" y="130"/>
                  </a:lnTo>
                  <a:lnTo>
                    <a:pt x="3709" y="44"/>
                  </a:lnTo>
                  <a:lnTo>
                    <a:pt x="3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5"/>
          <p:cNvSpPr/>
          <p:nvPr/>
        </p:nvSpPr>
        <p:spPr>
          <a:xfrm>
            <a:off x="720003" y="629990"/>
            <a:ext cx="353073" cy="704215"/>
          </a:xfrm>
          <a:custGeom>
            <a:avLst/>
            <a:gdLst/>
            <a:ahLst/>
            <a:cxnLst/>
            <a:rect l="l" t="t" r="r" b="b"/>
            <a:pathLst>
              <a:path w="8411" h="16776" extrusionOk="0">
                <a:moveTo>
                  <a:pt x="8410" y="0"/>
                </a:moveTo>
                <a:lnTo>
                  <a:pt x="7548" y="43"/>
                </a:lnTo>
                <a:lnTo>
                  <a:pt x="6728" y="173"/>
                </a:lnTo>
                <a:lnTo>
                  <a:pt x="5909" y="388"/>
                </a:lnTo>
                <a:lnTo>
                  <a:pt x="5133" y="647"/>
                </a:lnTo>
                <a:lnTo>
                  <a:pt x="4400" y="1035"/>
                </a:lnTo>
                <a:lnTo>
                  <a:pt x="3710" y="1423"/>
                </a:lnTo>
                <a:lnTo>
                  <a:pt x="3063" y="1898"/>
                </a:lnTo>
                <a:lnTo>
                  <a:pt x="2459" y="2458"/>
                </a:lnTo>
                <a:lnTo>
                  <a:pt x="1941" y="3062"/>
                </a:lnTo>
                <a:lnTo>
                  <a:pt x="1467" y="3709"/>
                </a:lnTo>
                <a:lnTo>
                  <a:pt x="1036" y="4399"/>
                </a:lnTo>
                <a:lnTo>
                  <a:pt x="691" y="5132"/>
                </a:lnTo>
                <a:lnTo>
                  <a:pt x="389" y="5908"/>
                </a:lnTo>
                <a:lnTo>
                  <a:pt x="173" y="6684"/>
                </a:lnTo>
                <a:lnTo>
                  <a:pt x="44" y="7547"/>
                </a:lnTo>
                <a:lnTo>
                  <a:pt x="1" y="8409"/>
                </a:lnTo>
                <a:lnTo>
                  <a:pt x="44" y="9229"/>
                </a:lnTo>
                <a:lnTo>
                  <a:pt x="173" y="10091"/>
                </a:lnTo>
                <a:lnTo>
                  <a:pt x="389" y="10868"/>
                </a:lnTo>
                <a:lnTo>
                  <a:pt x="691" y="11644"/>
                </a:lnTo>
                <a:lnTo>
                  <a:pt x="1036" y="12377"/>
                </a:lnTo>
                <a:lnTo>
                  <a:pt x="1467" y="13067"/>
                </a:lnTo>
                <a:lnTo>
                  <a:pt x="1941" y="13714"/>
                </a:lnTo>
                <a:lnTo>
                  <a:pt x="2459" y="14318"/>
                </a:lnTo>
                <a:lnTo>
                  <a:pt x="3063" y="14878"/>
                </a:lnTo>
                <a:lnTo>
                  <a:pt x="3710" y="15353"/>
                </a:lnTo>
                <a:lnTo>
                  <a:pt x="4400" y="15784"/>
                </a:lnTo>
                <a:lnTo>
                  <a:pt x="5133" y="16129"/>
                </a:lnTo>
                <a:lnTo>
                  <a:pt x="5909" y="16388"/>
                </a:lnTo>
                <a:lnTo>
                  <a:pt x="6728" y="16603"/>
                </a:lnTo>
                <a:lnTo>
                  <a:pt x="7548" y="16733"/>
                </a:lnTo>
                <a:lnTo>
                  <a:pt x="8410" y="16776"/>
                </a:lnTo>
                <a:lnTo>
                  <a:pt x="8410" y="15439"/>
                </a:lnTo>
                <a:lnTo>
                  <a:pt x="8410" y="14102"/>
                </a:lnTo>
                <a:lnTo>
                  <a:pt x="8410" y="12765"/>
                </a:lnTo>
                <a:lnTo>
                  <a:pt x="8410" y="11471"/>
                </a:lnTo>
                <a:lnTo>
                  <a:pt x="8108" y="11471"/>
                </a:lnTo>
                <a:lnTo>
                  <a:pt x="7807" y="11428"/>
                </a:lnTo>
                <a:lnTo>
                  <a:pt x="7505" y="11342"/>
                </a:lnTo>
                <a:lnTo>
                  <a:pt x="7203" y="11213"/>
                </a:lnTo>
                <a:lnTo>
                  <a:pt x="6944" y="11083"/>
                </a:lnTo>
                <a:lnTo>
                  <a:pt x="6685" y="10954"/>
                </a:lnTo>
                <a:lnTo>
                  <a:pt x="6427" y="10781"/>
                </a:lnTo>
                <a:lnTo>
                  <a:pt x="6211" y="10566"/>
                </a:lnTo>
                <a:lnTo>
                  <a:pt x="6038" y="10350"/>
                </a:lnTo>
                <a:lnTo>
                  <a:pt x="5866" y="10091"/>
                </a:lnTo>
                <a:lnTo>
                  <a:pt x="5693" y="9876"/>
                </a:lnTo>
                <a:lnTo>
                  <a:pt x="5564" y="9574"/>
                </a:lnTo>
                <a:lnTo>
                  <a:pt x="5478" y="9315"/>
                </a:lnTo>
                <a:lnTo>
                  <a:pt x="5392" y="9013"/>
                </a:lnTo>
                <a:lnTo>
                  <a:pt x="5348" y="8711"/>
                </a:lnTo>
                <a:lnTo>
                  <a:pt x="5305" y="8366"/>
                </a:lnTo>
                <a:lnTo>
                  <a:pt x="5348" y="8064"/>
                </a:lnTo>
                <a:lnTo>
                  <a:pt x="5392" y="7763"/>
                </a:lnTo>
                <a:lnTo>
                  <a:pt x="5478" y="7461"/>
                </a:lnTo>
                <a:lnTo>
                  <a:pt x="5564" y="7202"/>
                </a:lnTo>
                <a:lnTo>
                  <a:pt x="5693" y="6900"/>
                </a:lnTo>
                <a:lnTo>
                  <a:pt x="5866" y="6641"/>
                </a:lnTo>
                <a:lnTo>
                  <a:pt x="6038" y="6426"/>
                </a:lnTo>
                <a:lnTo>
                  <a:pt x="6211" y="6210"/>
                </a:lnTo>
                <a:lnTo>
                  <a:pt x="6427" y="5994"/>
                </a:lnTo>
                <a:lnTo>
                  <a:pt x="6685" y="5822"/>
                </a:lnTo>
                <a:lnTo>
                  <a:pt x="6944" y="5649"/>
                </a:lnTo>
                <a:lnTo>
                  <a:pt x="7203" y="5520"/>
                </a:lnTo>
                <a:lnTo>
                  <a:pt x="7505" y="5434"/>
                </a:lnTo>
                <a:lnTo>
                  <a:pt x="7807" y="5348"/>
                </a:lnTo>
                <a:lnTo>
                  <a:pt x="8108" y="5304"/>
                </a:lnTo>
                <a:lnTo>
                  <a:pt x="8410" y="5304"/>
                </a:lnTo>
                <a:lnTo>
                  <a:pt x="8410" y="4011"/>
                </a:lnTo>
                <a:lnTo>
                  <a:pt x="8410" y="2631"/>
                </a:lnTo>
                <a:lnTo>
                  <a:pt x="8410" y="1337"/>
                </a:lnTo>
                <a:lnTo>
                  <a:pt x="84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7636425" y="3777274"/>
            <a:ext cx="787574" cy="787538"/>
          </a:xfrm>
          <a:custGeom>
            <a:avLst/>
            <a:gdLst/>
            <a:ahLst/>
            <a:cxnLst/>
            <a:rect l="l" t="t" r="r" b="b"/>
            <a:pathLst>
              <a:path w="22168" h="22167" extrusionOk="0">
                <a:moveTo>
                  <a:pt x="20485" y="820"/>
                </a:moveTo>
                <a:lnTo>
                  <a:pt x="20485" y="20485"/>
                </a:lnTo>
                <a:lnTo>
                  <a:pt x="820" y="20485"/>
                </a:lnTo>
                <a:lnTo>
                  <a:pt x="20485" y="820"/>
                </a:lnTo>
                <a:close/>
                <a:moveTo>
                  <a:pt x="1" y="0"/>
                </a:moveTo>
                <a:lnTo>
                  <a:pt x="1" y="21304"/>
                </a:lnTo>
                <a:lnTo>
                  <a:pt x="1" y="22167"/>
                </a:lnTo>
                <a:lnTo>
                  <a:pt x="22167" y="22167"/>
                </a:lnTo>
                <a:lnTo>
                  <a:pt x="2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206"/>
        <p:cNvGrpSpPr/>
        <p:nvPr/>
      </p:nvGrpSpPr>
      <p:grpSpPr>
        <a:xfrm>
          <a:off x="0" y="0"/>
          <a:ext cx="0" cy="0"/>
          <a:chOff x="0" y="0"/>
          <a:chExt cx="0" cy="0"/>
        </a:xfrm>
      </p:grpSpPr>
      <p:sp>
        <p:nvSpPr>
          <p:cNvPr id="207" name="Google Shape;20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8" name="Google Shape;208;p16"/>
          <p:cNvSpPr txBox="1">
            <a:spLocks noGrp="1"/>
          </p:cNvSpPr>
          <p:nvPr>
            <p:ph type="title" idx="2"/>
          </p:nvPr>
        </p:nvSpPr>
        <p:spPr>
          <a:xfrm>
            <a:off x="1090100" y="2891367"/>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 name="Google Shape;209;p16"/>
          <p:cNvSpPr txBox="1">
            <a:spLocks noGrp="1"/>
          </p:cNvSpPr>
          <p:nvPr>
            <p:ph type="subTitle" idx="1"/>
          </p:nvPr>
        </p:nvSpPr>
        <p:spPr>
          <a:xfrm>
            <a:off x="1090100" y="3364521"/>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0" name="Google Shape;210;p16"/>
          <p:cNvSpPr txBox="1">
            <a:spLocks noGrp="1"/>
          </p:cNvSpPr>
          <p:nvPr>
            <p:ph type="title" idx="3"/>
          </p:nvPr>
        </p:nvSpPr>
        <p:spPr>
          <a:xfrm>
            <a:off x="3484423" y="2891367"/>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1" name="Google Shape;211;p16"/>
          <p:cNvSpPr txBox="1">
            <a:spLocks noGrp="1"/>
          </p:cNvSpPr>
          <p:nvPr>
            <p:ph type="subTitle" idx="4"/>
          </p:nvPr>
        </p:nvSpPr>
        <p:spPr>
          <a:xfrm>
            <a:off x="3484421" y="3364521"/>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 name="Google Shape;212;p16"/>
          <p:cNvSpPr txBox="1">
            <a:spLocks noGrp="1"/>
          </p:cNvSpPr>
          <p:nvPr>
            <p:ph type="title" idx="5"/>
          </p:nvPr>
        </p:nvSpPr>
        <p:spPr>
          <a:xfrm>
            <a:off x="5878746" y="2891367"/>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 name="Google Shape;213;p16"/>
          <p:cNvSpPr txBox="1">
            <a:spLocks noGrp="1"/>
          </p:cNvSpPr>
          <p:nvPr>
            <p:ph type="subTitle" idx="6"/>
          </p:nvPr>
        </p:nvSpPr>
        <p:spPr>
          <a:xfrm>
            <a:off x="5878749" y="3364521"/>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14" name="Google Shape;214;p16"/>
          <p:cNvGrpSpPr/>
          <p:nvPr/>
        </p:nvGrpSpPr>
        <p:grpSpPr>
          <a:xfrm>
            <a:off x="435173" y="217476"/>
            <a:ext cx="464856" cy="679708"/>
            <a:chOff x="942694" y="629990"/>
            <a:chExt cx="481566" cy="704215"/>
          </a:xfrm>
        </p:grpSpPr>
        <p:sp>
          <p:nvSpPr>
            <p:cNvPr id="215" name="Google Shape;215;p16"/>
            <p:cNvSpPr/>
            <p:nvPr/>
          </p:nvSpPr>
          <p:spPr>
            <a:xfrm>
              <a:off x="1073034" y="629990"/>
              <a:ext cx="351226" cy="704215"/>
            </a:xfrm>
            <a:custGeom>
              <a:avLst/>
              <a:gdLst/>
              <a:ahLst/>
              <a:cxnLst/>
              <a:rect l="l" t="t" r="r" b="b"/>
              <a:pathLst>
                <a:path w="8367" h="16776" extrusionOk="0">
                  <a:moveTo>
                    <a:pt x="0" y="0"/>
                  </a:moveTo>
                  <a:lnTo>
                    <a:pt x="0" y="1337"/>
                  </a:lnTo>
                  <a:lnTo>
                    <a:pt x="733" y="1380"/>
                  </a:lnTo>
                  <a:lnTo>
                    <a:pt x="1423" y="1509"/>
                  </a:lnTo>
                  <a:lnTo>
                    <a:pt x="2070" y="1682"/>
                  </a:lnTo>
                  <a:lnTo>
                    <a:pt x="2717" y="1898"/>
                  </a:lnTo>
                  <a:lnTo>
                    <a:pt x="3364" y="2199"/>
                  </a:lnTo>
                  <a:lnTo>
                    <a:pt x="3925" y="2544"/>
                  </a:lnTo>
                  <a:lnTo>
                    <a:pt x="4485" y="2976"/>
                  </a:lnTo>
                  <a:lnTo>
                    <a:pt x="4960" y="3407"/>
                  </a:lnTo>
                  <a:lnTo>
                    <a:pt x="5434" y="3924"/>
                  </a:lnTo>
                  <a:lnTo>
                    <a:pt x="5822" y="4442"/>
                  </a:lnTo>
                  <a:lnTo>
                    <a:pt x="6167" y="5046"/>
                  </a:lnTo>
                  <a:lnTo>
                    <a:pt x="6469" y="5649"/>
                  </a:lnTo>
                  <a:lnTo>
                    <a:pt x="6728" y="6296"/>
                  </a:lnTo>
                  <a:lnTo>
                    <a:pt x="6900" y="6986"/>
                  </a:lnTo>
                  <a:lnTo>
                    <a:pt x="6987" y="7676"/>
                  </a:lnTo>
                  <a:lnTo>
                    <a:pt x="7030" y="8366"/>
                  </a:lnTo>
                  <a:lnTo>
                    <a:pt x="6987" y="9099"/>
                  </a:lnTo>
                  <a:lnTo>
                    <a:pt x="6900" y="9789"/>
                  </a:lnTo>
                  <a:lnTo>
                    <a:pt x="6728" y="10479"/>
                  </a:lnTo>
                  <a:lnTo>
                    <a:pt x="6469" y="11126"/>
                  </a:lnTo>
                  <a:lnTo>
                    <a:pt x="6167" y="11730"/>
                  </a:lnTo>
                  <a:lnTo>
                    <a:pt x="5822" y="12334"/>
                  </a:lnTo>
                  <a:lnTo>
                    <a:pt x="5434" y="12851"/>
                  </a:lnTo>
                  <a:lnTo>
                    <a:pt x="4960" y="13369"/>
                  </a:lnTo>
                  <a:lnTo>
                    <a:pt x="4485" y="13800"/>
                  </a:lnTo>
                  <a:lnTo>
                    <a:pt x="3925" y="14231"/>
                  </a:lnTo>
                  <a:lnTo>
                    <a:pt x="3364" y="14576"/>
                  </a:lnTo>
                  <a:lnTo>
                    <a:pt x="2717" y="14878"/>
                  </a:lnTo>
                  <a:lnTo>
                    <a:pt x="2070" y="15094"/>
                  </a:lnTo>
                  <a:lnTo>
                    <a:pt x="1423" y="15266"/>
                  </a:lnTo>
                  <a:lnTo>
                    <a:pt x="733" y="15396"/>
                  </a:lnTo>
                  <a:lnTo>
                    <a:pt x="0" y="15439"/>
                  </a:lnTo>
                  <a:lnTo>
                    <a:pt x="0" y="16776"/>
                  </a:lnTo>
                  <a:lnTo>
                    <a:pt x="863" y="16733"/>
                  </a:lnTo>
                  <a:lnTo>
                    <a:pt x="1682" y="16603"/>
                  </a:lnTo>
                  <a:lnTo>
                    <a:pt x="2502" y="16388"/>
                  </a:lnTo>
                  <a:lnTo>
                    <a:pt x="3278" y="16129"/>
                  </a:lnTo>
                  <a:lnTo>
                    <a:pt x="4011" y="15741"/>
                  </a:lnTo>
                  <a:lnTo>
                    <a:pt x="4701" y="15353"/>
                  </a:lnTo>
                  <a:lnTo>
                    <a:pt x="5348" y="14835"/>
                  </a:lnTo>
                  <a:lnTo>
                    <a:pt x="5909" y="14318"/>
                  </a:lnTo>
                  <a:lnTo>
                    <a:pt x="6469" y="13714"/>
                  </a:lnTo>
                  <a:lnTo>
                    <a:pt x="6944" y="13067"/>
                  </a:lnTo>
                  <a:lnTo>
                    <a:pt x="7375" y="12377"/>
                  </a:lnTo>
                  <a:lnTo>
                    <a:pt x="7720" y="11644"/>
                  </a:lnTo>
                  <a:lnTo>
                    <a:pt x="8022" y="10868"/>
                  </a:lnTo>
                  <a:lnTo>
                    <a:pt x="8194" y="10091"/>
                  </a:lnTo>
                  <a:lnTo>
                    <a:pt x="8324" y="9229"/>
                  </a:lnTo>
                  <a:lnTo>
                    <a:pt x="8367" y="8366"/>
                  </a:lnTo>
                  <a:lnTo>
                    <a:pt x="8324" y="7547"/>
                  </a:lnTo>
                  <a:lnTo>
                    <a:pt x="8194" y="6684"/>
                  </a:lnTo>
                  <a:lnTo>
                    <a:pt x="8022" y="5908"/>
                  </a:lnTo>
                  <a:lnTo>
                    <a:pt x="7720" y="5132"/>
                  </a:lnTo>
                  <a:lnTo>
                    <a:pt x="7375" y="4399"/>
                  </a:lnTo>
                  <a:lnTo>
                    <a:pt x="6944" y="3709"/>
                  </a:lnTo>
                  <a:lnTo>
                    <a:pt x="6469" y="3062"/>
                  </a:lnTo>
                  <a:lnTo>
                    <a:pt x="5909" y="2458"/>
                  </a:lnTo>
                  <a:lnTo>
                    <a:pt x="5348" y="1898"/>
                  </a:lnTo>
                  <a:lnTo>
                    <a:pt x="4701" y="1423"/>
                  </a:lnTo>
                  <a:lnTo>
                    <a:pt x="4011" y="1035"/>
                  </a:lnTo>
                  <a:lnTo>
                    <a:pt x="3278" y="647"/>
                  </a:lnTo>
                  <a:lnTo>
                    <a:pt x="2502" y="388"/>
                  </a:lnTo>
                  <a:lnTo>
                    <a:pt x="1682" y="173"/>
                  </a:lnTo>
                  <a:lnTo>
                    <a:pt x="863" y="4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073034" y="740391"/>
              <a:ext cx="240783" cy="481566"/>
            </a:xfrm>
            <a:custGeom>
              <a:avLst/>
              <a:gdLst/>
              <a:ahLst/>
              <a:cxnLst/>
              <a:rect l="l" t="t" r="r" b="b"/>
              <a:pathLst>
                <a:path w="5736" h="11472" extrusionOk="0">
                  <a:moveTo>
                    <a:pt x="0" y="1"/>
                  </a:moveTo>
                  <a:lnTo>
                    <a:pt x="0" y="1381"/>
                  </a:lnTo>
                  <a:lnTo>
                    <a:pt x="432" y="1381"/>
                  </a:lnTo>
                  <a:lnTo>
                    <a:pt x="863" y="1467"/>
                  </a:lnTo>
                  <a:lnTo>
                    <a:pt x="1294" y="1553"/>
                  </a:lnTo>
                  <a:lnTo>
                    <a:pt x="1725" y="1726"/>
                  </a:lnTo>
                  <a:lnTo>
                    <a:pt x="2070" y="1898"/>
                  </a:lnTo>
                  <a:lnTo>
                    <a:pt x="2458" y="2114"/>
                  </a:lnTo>
                  <a:lnTo>
                    <a:pt x="2803" y="2373"/>
                  </a:lnTo>
                  <a:lnTo>
                    <a:pt x="3105" y="2674"/>
                  </a:lnTo>
                  <a:lnTo>
                    <a:pt x="3407" y="2976"/>
                  </a:lnTo>
                  <a:lnTo>
                    <a:pt x="3623" y="3321"/>
                  </a:lnTo>
                  <a:lnTo>
                    <a:pt x="3838" y="3666"/>
                  </a:lnTo>
                  <a:lnTo>
                    <a:pt x="4054" y="4054"/>
                  </a:lnTo>
                  <a:lnTo>
                    <a:pt x="4183" y="4443"/>
                  </a:lnTo>
                  <a:lnTo>
                    <a:pt x="4313" y="4874"/>
                  </a:lnTo>
                  <a:lnTo>
                    <a:pt x="4356" y="5305"/>
                  </a:lnTo>
                  <a:lnTo>
                    <a:pt x="4399" y="5736"/>
                  </a:lnTo>
                  <a:lnTo>
                    <a:pt x="4356" y="6211"/>
                  </a:lnTo>
                  <a:lnTo>
                    <a:pt x="4313" y="6642"/>
                  </a:lnTo>
                  <a:lnTo>
                    <a:pt x="4183" y="7073"/>
                  </a:lnTo>
                  <a:lnTo>
                    <a:pt x="4054" y="7461"/>
                  </a:lnTo>
                  <a:lnTo>
                    <a:pt x="3838" y="7849"/>
                  </a:lnTo>
                  <a:lnTo>
                    <a:pt x="3623" y="8194"/>
                  </a:lnTo>
                  <a:lnTo>
                    <a:pt x="3407" y="8539"/>
                  </a:lnTo>
                  <a:lnTo>
                    <a:pt x="3105" y="8841"/>
                  </a:lnTo>
                  <a:lnTo>
                    <a:pt x="2803" y="9143"/>
                  </a:lnTo>
                  <a:lnTo>
                    <a:pt x="2458" y="9402"/>
                  </a:lnTo>
                  <a:lnTo>
                    <a:pt x="2070" y="9618"/>
                  </a:lnTo>
                  <a:lnTo>
                    <a:pt x="1725" y="9790"/>
                  </a:lnTo>
                  <a:lnTo>
                    <a:pt x="1294" y="9963"/>
                  </a:lnTo>
                  <a:lnTo>
                    <a:pt x="863" y="10049"/>
                  </a:lnTo>
                  <a:lnTo>
                    <a:pt x="432" y="10135"/>
                  </a:lnTo>
                  <a:lnTo>
                    <a:pt x="0" y="10135"/>
                  </a:lnTo>
                  <a:lnTo>
                    <a:pt x="0" y="11472"/>
                  </a:lnTo>
                  <a:lnTo>
                    <a:pt x="604" y="11472"/>
                  </a:lnTo>
                  <a:lnTo>
                    <a:pt x="1165" y="11386"/>
                  </a:lnTo>
                  <a:lnTo>
                    <a:pt x="1725" y="11213"/>
                  </a:lnTo>
                  <a:lnTo>
                    <a:pt x="2243" y="11041"/>
                  </a:lnTo>
                  <a:lnTo>
                    <a:pt x="2717" y="10782"/>
                  </a:lnTo>
                  <a:lnTo>
                    <a:pt x="3192" y="10523"/>
                  </a:lnTo>
                  <a:lnTo>
                    <a:pt x="3666" y="10178"/>
                  </a:lnTo>
                  <a:lnTo>
                    <a:pt x="4054" y="9790"/>
                  </a:lnTo>
                  <a:lnTo>
                    <a:pt x="4442" y="9402"/>
                  </a:lnTo>
                  <a:lnTo>
                    <a:pt x="4744" y="8971"/>
                  </a:lnTo>
                  <a:lnTo>
                    <a:pt x="5046" y="8496"/>
                  </a:lnTo>
                  <a:lnTo>
                    <a:pt x="5305" y="7979"/>
                  </a:lnTo>
                  <a:lnTo>
                    <a:pt x="5477" y="7461"/>
                  </a:lnTo>
                  <a:lnTo>
                    <a:pt x="5607" y="6901"/>
                  </a:lnTo>
                  <a:lnTo>
                    <a:pt x="5693" y="6340"/>
                  </a:lnTo>
                  <a:lnTo>
                    <a:pt x="5736" y="5736"/>
                  </a:lnTo>
                  <a:lnTo>
                    <a:pt x="5693" y="5176"/>
                  </a:lnTo>
                  <a:lnTo>
                    <a:pt x="5607" y="4615"/>
                  </a:lnTo>
                  <a:lnTo>
                    <a:pt x="5477" y="4054"/>
                  </a:lnTo>
                  <a:lnTo>
                    <a:pt x="5305" y="3537"/>
                  </a:lnTo>
                  <a:lnTo>
                    <a:pt x="5046" y="3019"/>
                  </a:lnTo>
                  <a:lnTo>
                    <a:pt x="4744" y="2545"/>
                  </a:lnTo>
                  <a:lnTo>
                    <a:pt x="4442" y="2114"/>
                  </a:lnTo>
                  <a:lnTo>
                    <a:pt x="4054" y="1683"/>
                  </a:lnTo>
                  <a:lnTo>
                    <a:pt x="3666" y="1338"/>
                  </a:lnTo>
                  <a:lnTo>
                    <a:pt x="3192" y="993"/>
                  </a:lnTo>
                  <a:lnTo>
                    <a:pt x="2717" y="734"/>
                  </a:lnTo>
                  <a:lnTo>
                    <a:pt x="2243" y="475"/>
                  </a:lnTo>
                  <a:lnTo>
                    <a:pt x="1725" y="259"/>
                  </a:lnTo>
                  <a:lnTo>
                    <a:pt x="1165" y="130"/>
                  </a:lnTo>
                  <a:lnTo>
                    <a:pt x="604" y="4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942694" y="852639"/>
              <a:ext cx="260722" cy="258917"/>
            </a:xfrm>
            <a:custGeom>
              <a:avLst/>
              <a:gdLst/>
              <a:ahLst/>
              <a:cxnLst/>
              <a:rect l="l" t="t" r="r" b="b"/>
              <a:pathLst>
                <a:path w="6211" h="6168" extrusionOk="0">
                  <a:moveTo>
                    <a:pt x="3105" y="1337"/>
                  </a:moveTo>
                  <a:lnTo>
                    <a:pt x="3450" y="1380"/>
                  </a:lnTo>
                  <a:lnTo>
                    <a:pt x="3795" y="1467"/>
                  </a:lnTo>
                  <a:lnTo>
                    <a:pt x="4097" y="1639"/>
                  </a:lnTo>
                  <a:lnTo>
                    <a:pt x="4356" y="1855"/>
                  </a:lnTo>
                  <a:lnTo>
                    <a:pt x="4528" y="2114"/>
                  </a:lnTo>
                  <a:lnTo>
                    <a:pt x="4701" y="2415"/>
                  </a:lnTo>
                  <a:lnTo>
                    <a:pt x="4830" y="2717"/>
                  </a:lnTo>
                  <a:lnTo>
                    <a:pt x="4830" y="3062"/>
                  </a:lnTo>
                  <a:lnTo>
                    <a:pt x="4830" y="3450"/>
                  </a:lnTo>
                  <a:lnTo>
                    <a:pt x="4701" y="3752"/>
                  </a:lnTo>
                  <a:lnTo>
                    <a:pt x="4528" y="4054"/>
                  </a:lnTo>
                  <a:lnTo>
                    <a:pt x="4356" y="4313"/>
                  </a:lnTo>
                  <a:lnTo>
                    <a:pt x="4097" y="4529"/>
                  </a:lnTo>
                  <a:lnTo>
                    <a:pt x="3795" y="4701"/>
                  </a:lnTo>
                  <a:lnTo>
                    <a:pt x="3450" y="4787"/>
                  </a:lnTo>
                  <a:lnTo>
                    <a:pt x="3105" y="4830"/>
                  </a:lnTo>
                  <a:lnTo>
                    <a:pt x="3105" y="1337"/>
                  </a:lnTo>
                  <a:close/>
                  <a:moveTo>
                    <a:pt x="2803" y="0"/>
                  </a:moveTo>
                  <a:lnTo>
                    <a:pt x="2502" y="44"/>
                  </a:lnTo>
                  <a:lnTo>
                    <a:pt x="2200" y="130"/>
                  </a:lnTo>
                  <a:lnTo>
                    <a:pt x="1898" y="216"/>
                  </a:lnTo>
                  <a:lnTo>
                    <a:pt x="1639" y="345"/>
                  </a:lnTo>
                  <a:lnTo>
                    <a:pt x="1380" y="518"/>
                  </a:lnTo>
                  <a:lnTo>
                    <a:pt x="1122" y="690"/>
                  </a:lnTo>
                  <a:lnTo>
                    <a:pt x="906" y="906"/>
                  </a:lnTo>
                  <a:lnTo>
                    <a:pt x="733" y="1122"/>
                  </a:lnTo>
                  <a:lnTo>
                    <a:pt x="561" y="1337"/>
                  </a:lnTo>
                  <a:lnTo>
                    <a:pt x="388" y="1596"/>
                  </a:lnTo>
                  <a:lnTo>
                    <a:pt x="259" y="1898"/>
                  </a:lnTo>
                  <a:lnTo>
                    <a:pt x="173" y="2157"/>
                  </a:lnTo>
                  <a:lnTo>
                    <a:pt x="87" y="2459"/>
                  </a:lnTo>
                  <a:lnTo>
                    <a:pt x="43" y="2760"/>
                  </a:lnTo>
                  <a:lnTo>
                    <a:pt x="0" y="3062"/>
                  </a:lnTo>
                  <a:lnTo>
                    <a:pt x="43" y="3407"/>
                  </a:lnTo>
                  <a:lnTo>
                    <a:pt x="87" y="3709"/>
                  </a:lnTo>
                  <a:lnTo>
                    <a:pt x="173" y="4011"/>
                  </a:lnTo>
                  <a:lnTo>
                    <a:pt x="259" y="4270"/>
                  </a:lnTo>
                  <a:lnTo>
                    <a:pt x="388" y="4572"/>
                  </a:lnTo>
                  <a:lnTo>
                    <a:pt x="561" y="4787"/>
                  </a:lnTo>
                  <a:lnTo>
                    <a:pt x="733" y="5046"/>
                  </a:lnTo>
                  <a:lnTo>
                    <a:pt x="906" y="5262"/>
                  </a:lnTo>
                  <a:lnTo>
                    <a:pt x="1122" y="5477"/>
                  </a:lnTo>
                  <a:lnTo>
                    <a:pt x="1380" y="5650"/>
                  </a:lnTo>
                  <a:lnTo>
                    <a:pt x="1639" y="5779"/>
                  </a:lnTo>
                  <a:lnTo>
                    <a:pt x="1898" y="5909"/>
                  </a:lnTo>
                  <a:lnTo>
                    <a:pt x="2200" y="6038"/>
                  </a:lnTo>
                  <a:lnTo>
                    <a:pt x="2502" y="6124"/>
                  </a:lnTo>
                  <a:lnTo>
                    <a:pt x="2803" y="6167"/>
                  </a:lnTo>
                  <a:lnTo>
                    <a:pt x="3407" y="6167"/>
                  </a:lnTo>
                  <a:lnTo>
                    <a:pt x="3709" y="6124"/>
                  </a:lnTo>
                  <a:lnTo>
                    <a:pt x="4011" y="6038"/>
                  </a:lnTo>
                  <a:lnTo>
                    <a:pt x="4313" y="5909"/>
                  </a:lnTo>
                  <a:lnTo>
                    <a:pt x="4572" y="5779"/>
                  </a:lnTo>
                  <a:lnTo>
                    <a:pt x="4830" y="5650"/>
                  </a:lnTo>
                  <a:lnTo>
                    <a:pt x="5089" y="5477"/>
                  </a:lnTo>
                  <a:lnTo>
                    <a:pt x="5305" y="5262"/>
                  </a:lnTo>
                  <a:lnTo>
                    <a:pt x="5477" y="5046"/>
                  </a:lnTo>
                  <a:lnTo>
                    <a:pt x="5650" y="4787"/>
                  </a:lnTo>
                  <a:lnTo>
                    <a:pt x="5822" y="4572"/>
                  </a:lnTo>
                  <a:lnTo>
                    <a:pt x="5952" y="4270"/>
                  </a:lnTo>
                  <a:lnTo>
                    <a:pt x="6038" y="4011"/>
                  </a:lnTo>
                  <a:lnTo>
                    <a:pt x="6124" y="3709"/>
                  </a:lnTo>
                  <a:lnTo>
                    <a:pt x="6167" y="3407"/>
                  </a:lnTo>
                  <a:lnTo>
                    <a:pt x="6210" y="3062"/>
                  </a:lnTo>
                  <a:lnTo>
                    <a:pt x="6167" y="2760"/>
                  </a:lnTo>
                  <a:lnTo>
                    <a:pt x="6124" y="2459"/>
                  </a:lnTo>
                  <a:lnTo>
                    <a:pt x="6038" y="2157"/>
                  </a:lnTo>
                  <a:lnTo>
                    <a:pt x="5952" y="1898"/>
                  </a:lnTo>
                  <a:lnTo>
                    <a:pt x="5822" y="1596"/>
                  </a:lnTo>
                  <a:lnTo>
                    <a:pt x="5650" y="1337"/>
                  </a:lnTo>
                  <a:lnTo>
                    <a:pt x="5477" y="1122"/>
                  </a:lnTo>
                  <a:lnTo>
                    <a:pt x="5305" y="906"/>
                  </a:lnTo>
                  <a:lnTo>
                    <a:pt x="5089" y="690"/>
                  </a:lnTo>
                  <a:lnTo>
                    <a:pt x="4830" y="518"/>
                  </a:lnTo>
                  <a:lnTo>
                    <a:pt x="4572" y="345"/>
                  </a:lnTo>
                  <a:lnTo>
                    <a:pt x="4313" y="216"/>
                  </a:lnTo>
                  <a:lnTo>
                    <a:pt x="4011" y="130"/>
                  </a:lnTo>
                  <a:lnTo>
                    <a:pt x="3709" y="44"/>
                  </a:lnTo>
                  <a:lnTo>
                    <a:pt x="3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6"/>
          <p:cNvSpPr/>
          <p:nvPr/>
        </p:nvSpPr>
        <p:spPr>
          <a:xfrm>
            <a:off x="220226" y="217525"/>
            <a:ext cx="340814" cy="679764"/>
          </a:xfrm>
          <a:custGeom>
            <a:avLst/>
            <a:gdLst/>
            <a:ahLst/>
            <a:cxnLst/>
            <a:rect l="l" t="t" r="r" b="b"/>
            <a:pathLst>
              <a:path w="8411" h="16776" extrusionOk="0">
                <a:moveTo>
                  <a:pt x="8410" y="0"/>
                </a:moveTo>
                <a:lnTo>
                  <a:pt x="7548" y="43"/>
                </a:lnTo>
                <a:lnTo>
                  <a:pt x="6728" y="173"/>
                </a:lnTo>
                <a:lnTo>
                  <a:pt x="5909" y="388"/>
                </a:lnTo>
                <a:lnTo>
                  <a:pt x="5133" y="647"/>
                </a:lnTo>
                <a:lnTo>
                  <a:pt x="4400" y="1035"/>
                </a:lnTo>
                <a:lnTo>
                  <a:pt x="3710" y="1423"/>
                </a:lnTo>
                <a:lnTo>
                  <a:pt x="3063" y="1898"/>
                </a:lnTo>
                <a:lnTo>
                  <a:pt x="2459" y="2458"/>
                </a:lnTo>
                <a:lnTo>
                  <a:pt x="1941" y="3062"/>
                </a:lnTo>
                <a:lnTo>
                  <a:pt x="1467" y="3709"/>
                </a:lnTo>
                <a:lnTo>
                  <a:pt x="1036" y="4399"/>
                </a:lnTo>
                <a:lnTo>
                  <a:pt x="691" y="5132"/>
                </a:lnTo>
                <a:lnTo>
                  <a:pt x="389" y="5908"/>
                </a:lnTo>
                <a:lnTo>
                  <a:pt x="173" y="6684"/>
                </a:lnTo>
                <a:lnTo>
                  <a:pt x="44" y="7547"/>
                </a:lnTo>
                <a:lnTo>
                  <a:pt x="1" y="8409"/>
                </a:lnTo>
                <a:lnTo>
                  <a:pt x="44" y="9229"/>
                </a:lnTo>
                <a:lnTo>
                  <a:pt x="173" y="10091"/>
                </a:lnTo>
                <a:lnTo>
                  <a:pt x="389" y="10868"/>
                </a:lnTo>
                <a:lnTo>
                  <a:pt x="691" y="11644"/>
                </a:lnTo>
                <a:lnTo>
                  <a:pt x="1036" y="12377"/>
                </a:lnTo>
                <a:lnTo>
                  <a:pt x="1467" y="13067"/>
                </a:lnTo>
                <a:lnTo>
                  <a:pt x="1941" y="13714"/>
                </a:lnTo>
                <a:lnTo>
                  <a:pt x="2459" y="14318"/>
                </a:lnTo>
                <a:lnTo>
                  <a:pt x="3063" y="14878"/>
                </a:lnTo>
                <a:lnTo>
                  <a:pt x="3710" y="15353"/>
                </a:lnTo>
                <a:lnTo>
                  <a:pt x="4400" y="15784"/>
                </a:lnTo>
                <a:lnTo>
                  <a:pt x="5133" y="16129"/>
                </a:lnTo>
                <a:lnTo>
                  <a:pt x="5909" y="16388"/>
                </a:lnTo>
                <a:lnTo>
                  <a:pt x="6728" y="16603"/>
                </a:lnTo>
                <a:lnTo>
                  <a:pt x="7548" y="16733"/>
                </a:lnTo>
                <a:lnTo>
                  <a:pt x="8410" y="16776"/>
                </a:lnTo>
                <a:lnTo>
                  <a:pt x="8410" y="15439"/>
                </a:lnTo>
                <a:lnTo>
                  <a:pt x="8410" y="14102"/>
                </a:lnTo>
                <a:lnTo>
                  <a:pt x="8410" y="12765"/>
                </a:lnTo>
                <a:lnTo>
                  <a:pt x="8410" y="11471"/>
                </a:lnTo>
                <a:lnTo>
                  <a:pt x="8108" y="11471"/>
                </a:lnTo>
                <a:lnTo>
                  <a:pt x="7807" y="11428"/>
                </a:lnTo>
                <a:lnTo>
                  <a:pt x="7505" y="11342"/>
                </a:lnTo>
                <a:lnTo>
                  <a:pt x="7203" y="11213"/>
                </a:lnTo>
                <a:lnTo>
                  <a:pt x="6944" y="11083"/>
                </a:lnTo>
                <a:lnTo>
                  <a:pt x="6685" y="10954"/>
                </a:lnTo>
                <a:lnTo>
                  <a:pt x="6427" y="10781"/>
                </a:lnTo>
                <a:lnTo>
                  <a:pt x="6211" y="10566"/>
                </a:lnTo>
                <a:lnTo>
                  <a:pt x="6038" y="10350"/>
                </a:lnTo>
                <a:lnTo>
                  <a:pt x="5866" y="10091"/>
                </a:lnTo>
                <a:lnTo>
                  <a:pt x="5693" y="9876"/>
                </a:lnTo>
                <a:lnTo>
                  <a:pt x="5564" y="9574"/>
                </a:lnTo>
                <a:lnTo>
                  <a:pt x="5478" y="9315"/>
                </a:lnTo>
                <a:lnTo>
                  <a:pt x="5392" y="9013"/>
                </a:lnTo>
                <a:lnTo>
                  <a:pt x="5348" y="8711"/>
                </a:lnTo>
                <a:lnTo>
                  <a:pt x="5305" y="8366"/>
                </a:lnTo>
                <a:lnTo>
                  <a:pt x="5348" y="8064"/>
                </a:lnTo>
                <a:lnTo>
                  <a:pt x="5392" y="7763"/>
                </a:lnTo>
                <a:lnTo>
                  <a:pt x="5478" y="7461"/>
                </a:lnTo>
                <a:lnTo>
                  <a:pt x="5564" y="7202"/>
                </a:lnTo>
                <a:lnTo>
                  <a:pt x="5693" y="6900"/>
                </a:lnTo>
                <a:lnTo>
                  <a:pt x="5866" y="6641"/>
                </a:lnTo>
                <a:lnTo>
                  <a:pt x="6038" y="6426"/>
                </a:lnTo>
                <a:lnTo>
                  <a:pt x="6211" y="6210"/>
                </a:lnTo>
                <a:lnTo>
                  <a:pt x="6427" y="5994"/>
                </a:lnTo>
                <a:lnTo>
                  <a:pt x="6685" y="5822"/>
                </a:lnTo>
                <a:lnTo>
                  <a:pt x="6944" y="5649"/>
                </a:lnTo>
                <a:lnTo>
                  <a:pt x="7203" y="5520"/>
                </a:lnTo>
                <a:lnTo>
                  <a:pt x="7505" y="5434"/>
                </a:lnTo>
                <a:lnTo>
                  <a:pt x="7807" y="5348"/>
                </a:lnTo>
                <a:lnTo>
                  <a:pt x="8108" y="5304"/>
                </a:lnTo>
                <a:lnTo>
                  <a:pt x="8410" y="5304"/>
                </a:lnTo>
                <a:lnTo>
                  <a:pt x="8410" y="4011"/>
                </a:lnTo>
                <a:lnTo>
                  <a:pt x="8410" y="2631"/>
                </a:lnTo>
                <a:lnTo>
                  <a:pt x="8410" y="1337"/>
                </a:lnTo>
                <a:lnTo>
                  <a:pt x="84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6"/>
          <p:cNvGrpSpPr/>
          <p:nvPr/>
        </p:nvGrpSpPr>
        <p:grpSpPr>
          <a:xfrm rot="5400000" flipH="1">
            <a:off x="-321733" y="3436087"/>
            <a:ext cx="1747385" cy="333426"/>
            <a:chOff x="6822300" y="3036450"/>
            <a:chExt cx="559575" cy="106775"/>
          </a:xfrm>
        </p:grpSpPr>
        <p:sp>
          <p:nvSpPr>
            <p:cNvPr id="220" name="Google Shape;220;p16"/>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6"/>
          <p:cNvGrpSpPr/>
          <p:nvPr/>
        </p:nvGrpSpPr>
        <p:grpSpPr>
          <a:xfrm>
            <a:off x="8961303" y="1587372"/>
            <a:ext cx="182708" cy="1111529"/>
            <a:chOff x="1292400" y="4140950"/>
            <a:chExt cx="115375" cy="701900"/>
          </a:xfrm>
        </p:grpSpPr>
        <p:sp>
          <p:nvSpPr>
            <p:cNvPr id="224" name="Google Shape;224;p16"/>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2"/>
        <p:cNvGrpSpPr/>
        <p:nvPr/>
      </p:nvGrpSpPr>
      <p:grpSpPr>
        <a:xfrm>
          <a:off x="0" y="0"/>
          <a:ext cx="0" cy="0"/>
          <a:chOff x="0" y="0"/>
          <a:chExt cx="0" cy="0"/>
        </a:xfrm>
      </p:grpSpPr>
      <p:sp>
        <p:nvSpPr>
          <p:cNvPr id="233" name="Google Shape;23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4" name="Google Shape;234;p17"/>
          <p:cNvSpPr txBox="1">
            <a:spLocks noGrp="1"/>
          </p:cNvSpPr>
          <p:nvPr>
            <p:ph type="title" idx="2"/>
          </p:nvPr>
        </p:nvSpPr>
        <p:spPr>
          <a:xfrm>
            <a:off x="2196550" y="1674725"/>
            <a:ext cx="2206500" cy="46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5" name="Google Shape;235;p17"/>
          <p:cNvSpPr txBox="1">
            <a:spLocks noGrp="1"/>
          </p:cNvSpPr>
          <p:nvPr>
            <p:ph type="subTitle" idx="1"/>
          </p:nvPr>
        </p:nvSpPr>
        <p:spPr>
          <a:xfrm>
            <a:off x="2196550" y="2136725"/>
            <a:ext cx="2206500" cy="61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6" name="Google Shape;236;p17"/>
          <p:cNvSpPr txBox="1">
            <a:spLocks noGrp="1"/>
          </p:cNvSpPr>
          <p:nvPr>
            <p:ph type="title" idx="3"/>
          </p:nvPr>
        </p:nvSpPr>
        <p:spPr>
          <a:xfrm>
            <a:off x="4740952" y="1674725"/>
            <a:ext cx="2206500" cy="46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17"/>
          <p:cNvSpPr txBox="1">
            <a:spLocks noGrp="1"/>
          </p:cNvSpPr>
          <p:nvPr>
            <p:ph type="subTitle" idx="4"/>
          </p:nvPr>
        </p:nvSpPr>
        <p:spPr>
          <a:xfrm>
            <a:off x="4740950" y="2136725"/>
            <a:ext cx="2206500" cy="61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17"/>
          <p:cNvSpPr txBox="1">
            <a:spLocks noGrp="1"/>
          </p:cNvSpPr>
          <p:nvPr>
            <p:ph type="title" idx="5"/>
          </p:nvPr>
        </p:nvSpPr>
        <p:spPr>
          <a:xfrm>
            <a:off x="2196550" y="3184324"/>
            <a:ext cx="2206500" cy="46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 name="Google Shape;239;p17"/>
          <p:cNvSpPr txBox="1">
            <a:spLocks noGrp="1"/>
          </p:cNvSpPr>
          <p:nvPr>
            <p:ph type="subTitle" idx="6"/>
          </p:nvPr>
        </p:nvSpPr>
        <p:spPr>
          <a:xfrm>
            <a:off x="2196550" y="3646400"/>
            <a:ext cx="2206500" cy="61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17"/>
          <p:cNvSpPr txBox="1">
            <a:spLocks noGrp="1"/>
          </p:cNvSpPr>
          <p:nvPr>
            <p:ph type="title" idx="7"/>
          </p:nvPr>
        </p:nvSpPr>
        <p:spPr>
          <a:xfrm>
            <a:off x="4740952" y="3184324"/>
            <a:ext cx="2206500" cy="46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 name="Google Shape;241;p17"/>
          <p:cNvSpPr txBox="1">
            <a:spLocks noGrp="1"/>
          </p:cNvSpPr>
          <p:nvPr>
            <p:ph type="subTitle" idx="8"/>
          </p:nvPr>
        </p:nvSpPr>
        <p:spPr>
          <a:xfrm>
            <a:off x="4740950" y="3646400"/>
            <a:ext cx="2206500" cy="61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42" name="Google Shape;242;p17"/>
          <p:cNvGrpSpPr/>
          <p:nvPr/>
        </p:nvGrpSpPr>
        <p:grpSpPr>
          <a:xfrm rot="5400000">
            <a:off x="1239128" y="4502117"/>
            <a:ext cx="182708" cy="1111529"/>
            <a:chOff x="1292400" y="4140950"/>
            <a:chExt cx="115375" cy="701900"/>
          </a:xfrm>
        </p:grpSpPr>
        <p:sp>
          <p:nvSpPr>
            <p:cNvPr id="243" name="Google Shape;243;p17"/>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7"/>
          <p:cNvSpPr/>
          <p:nvPr/>
        </p:nvSpPr>
        <p:spPr>
          <a:xfrm>
            <a:off x="181477" y="190965"/>
            <a:ext cx="766668" cy="766668"/>
          </a:xfrm>
          <a:custGeom>
            <a:avLst/>
            <a:gdLst/>
            <a:ahLst/>
            <a:cxnLst/>
            <a:rect l="l" t="t" r="r" b="b"/>
            <a:pathLst>
              <a:path w="16346" h="16346" extrusionOk="0">
                <a:moveTo>
                  <a:pt x="1" y="1"/>
                </a:moveTo>
                <a:lnTo>
                  <a:pt x="1" y="16345"/>
                </a:lnTo>
                <a:lnTo>
                  <a:pt x="163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rot="5400000">
            <a:off x="8457600" y="1168200"/>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5" name="Google Shape;255;p18"/>
          <p:cNvSpPr txBox="1">
            <a:spLocks noGrp="1"/>
          </p:cNvSpPr>
          <p:nvPr>
            <p:ph type="title" idx="2"/>
          </p:nvPr>
        </p:nvSpPr>
        <p:spPr>
          <a:xfrm>
            <a:off x="796200" y="1598525"/>
            <a:ext cx="22065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 name="Google Shape;256;p18"/>
          <p:cNvSpPr txBox="1">
            <a:spLocks noGrp="1"/>
          </p:cNvSpPr>
          <p:nvPr>
            <p:ph type="subTitle" idx="1"/>
          </p:nvPr>
        </p:nvSpPr>
        <p:spPr>
          <a:xfrm>
            <a:off x="796200" y="2030922"/>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7" name="Google Shape;257;p18"/>
          <p:cNvSpPr txBox="1">
            <a:spLocks noGrp="1"/>
          </p:cNvSpPr>
          <p:nvPr>
            <p:ph type="title" idx="3"/>
          </p:nvPr>
        </p:nvSpPr>
        <p:spPr>
          <a:xfrm>
            <a:off x="6141302" y="1598525"/>
            <a:ext cx="22065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8" name="Google Shape;258;p18"/>
          <p:cNvSpPr txBox="1">
            <a:spLocks noGrp="1"/>
          </p:cNvSpPr>
          <p:nvPr>
            <p:ph type="subTitle" idx="4"/>
          </p:nvPr>
        </p:nvSpPr>
        <p:spPr>
          <a:xfrm>
            <a:off x="6141300" y="2030922"/>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9" name="Google Shape;259;p18"/>
          <p:cNvSpPr txBox="1">
            <a:spLocks noGrp="1"/>
          </p:cNvSpPr>
          <p:nvPr>
            <p:ph type="title" idx="5"/>
          </p:nvPr>
        </p:nvSpPr>
        <p:spPr>
          <a:xfrm>
            <a:off x="796200" y="3108124"/>
            <a:ext cx="22065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0" name="Google Shape;260;p18"/>
          <p:cNvSpPr txBox="1">
            <a:spLocks noGrp="1"/>
          </p:cNvSpPr>
          <p:nvPr>
            <p:ph type="subTitle" idx="6"/>
          </p:nvPr>
        </p:nvSpPr>
        <p:spPr>
          <a:xfrm>
            <a:off x="796200" y="3540597"/>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1" name="Google Shape;261;p18"/>
          <p:cNvSpPr txBox="1">
            <a:spLocks noGrp="1"/>
          </p:cNvSpPr>
          <p:nvPr>
            <p:ph type="title" idx="7"/>
          </p:nvPr>
        </p:nvSpPr>
        <p:spPr>
          <a:xfrm>
            <a:off x="6141302" y="3108124"/>
            <a:ext cx="22065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2" name="Google Shape;262;p18"/>
          <p:cNvSpPr txBox="1">
            <a:spLocks noGrp="1"/>
          </p:cNvSpPr>
          <p:nvPr>
            <p:ph type="subTitle" idx="8"/>
          </p:nvPr>
        </p:nvSpPr>
        <p:spPr>
          <a:xfrm>
            <a:off x="6141300" y="3540597"/>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18"/>
          <p:cNvSpPr/>
          <p:nvPr/>
        </p:nvSpPr>
        <p:spPr>
          <a:xfrm flipH="1">
            <a:off x="275102" y="190975"/>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8"/>
          <p:cNvGrpSpPr/>
          <p:nvPr/>
        </p:nvGrpSpPr>
        <p:grpSpPr>
          <a:xfrm rot="-5400000" flipH="1">
            <a:off x="3095816" y="4502117"/>
            <a:ext cx="182708" cy="1111529"/>
            <a:chOff x="1292400" y="4140950"/>
            <a:chExt cx="115375" cy="701900"/>
          </a:xfrm>
        </p:grpSpPr>
        <p:sp>
          <p:nvSpPr>
            <p:cNvPr id="265" name="Google Shape;265;p18"/>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18"/>
          <p:cNvSpPr/>
          <p:nvPr/>
        </p:nvSpPr>
        <p:spPr>
          <a:xfrm flipH="1">
            <a:off x="8170032" y="190965"/>
            <a:ext cx="766668" cy="766668"/>
          </a:xfrm>
          <a:custGeom>
            <a:avLst/>
            <a:gdLst/>
            <a:ahLst/>
            <a:cxnLst/>
            <a:rect l="l" t="t" r="r" b="b"/>
            <a:pathLst>
              <a:path w="16346" h="16346" extrusionOk="0">
                <a:moveTo>
                  <a:pt x="1" y="1"/>
                </a:moveTo>
                <a:lnTo>
                  <a:pt x="1" y="16345"/>
                </a:lnTo>
                <a:lnTo>
                  <a:pt x="163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19"/>
          <p:cNvSpPr txBox="1">
            <a:spLocks noGrp="1"/>
          </p:cNvSpPr>
          <p:nvPr>
            <p:ph type="title" idx="2"/>
          </p:nvPr>
        </p:nvSpPr>
        <p:spPr>
          <a:xfrm>
            <a:off x="1101175" y="1887055"/>
            <a:ext cx="1986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7" name="Google Shape;277;p19"/>
          <p:cNvSpPr txBox="1">
            <a:spLocks noGrp="1"/>
          </p:cNvSpPr>
          <p:nvPr>
            <p:ph type="subTitle" idx="1"/>
          </p:nvPr>
        </p:nvSpPr>
        <p:spPr>
          <a:xfrm>
            <a:off x="1101175" y="2298978"/>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19"/>
          <p:cNvSpPr txBox="1">
            <a:spLocks noGrp="1"/>
          </p:cNvSpPr>
          <p:nvPr>
            <p:ph type="title" idx="3"/>
          </p:nvPr>
        </p:nvSpPr>
        <p:spPr>
          <a:xfrm>
            <a:off x="3578947" y="1887055"/>
            <a:ext cx="1986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9" name="Google Shape;279;p19"/>
          <p:cNvSpPr txBox="1">
            <a:spLocks noGrp="1"/>
          </p:cNvSpPr>
          <p:nvPr>
            <p:ph type="subTitle" idx="4"/>
          </p:nvPr>
        </p:nvSpPr>
        <p:spPr>
          <a:xfrm>
            <a:off x="3578947" y="2298978"/>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0" name="Google Shape;280;p19"/>
          <p:cNvSpPr txBox="1">
            <a:spLocks noGrp="1"/>
          </p:cNvSpPr>
          <p:nvPr>
            <p:ph type="title" idx="5"/>
          </p:nvPr>
        </p:nvSpPr>
        <p:spPr>
          <a:xfrm>
            <a:off x="1101175" y="3671852"/>
            <a:ext cx="1986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1" name="Google Shape;281;p19"/>
          <p:cNvSpPr txBox="1">
            <a:spLocks noGrp="1"/>
          </p:cNvSpPr>
          <p:nvPr>
            <p:ph type="subTitle" idx="6"/>
          </p:nvPr>
        </p:nvSpPr>
        <p:spPr>
          <a:xfrm>
            <a:off x="1101175"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2" name="Google Shape;282;p19"/>
          <p:cNvSpPr txBox="1">
            <a:spLocks noGrp="1"/>
          </p:cNvSpPr>
          <p:nvPr>
            <p:ph type="title" idx="7"/>
          </p:nvPr>
        </p:nvSpPr>
        <p:spPr>
          <a:xfrm>
            <a:off x="3578947" y="3671852"/>
            <a:ext cx="1986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3" name="Google Shape;283;p19"/>
          <p:cNvSpPr txBox="1">
            <a:spLocks noGrp="1"/>
          </p:cNvSpPr>
          <p:nvPr>
            <p:ph type="subTitle" idx="8"/>
          </p:nvPr>
        </p:nvSpPr>
        <p:spPr>
          <a:xfrm>
            <a:off x="3578947"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4" name="Google Shape;284;p19"/>
          <p:cNvSpPr txBox="1">
            <a:spLocks noGrp="1"/>
          </p:cNvSpPr>
          <p:nvPr>
            <p:ph type="title" idx="9"/>
          </p:nvPr>
        </p:nvSpPr>
        <p:spPr>
          <a:xfrm>
            <a:off x="6056776" y="1887055"/>
            <a:ext cx="1986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5" name="Google Shape;285;p19"/>
          <p:cNvSpPr txBox="1">
            <a:spLocks noGrp="1"/>
          </p:cNvSpPr>
          <p:nvPr>
            <p:ph type="subTitle" idx="13"/>
          </p:nvPr>
        </p:nvSpPr>
        <p:spPr>
          <a:xfrm>
            <a:off x="6056776" y="2298978"/>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6" name="Google Shape;286;p19"/>
          <p:cNvSpPr txBox="1">
            <a:spLocks noGrp="1"/>
          </p:cNvSpPr>
          <p:nvPr>
            <p:ph type="title" idx="14"/>
          </p:nvPr>
        </p:nvSpPr>
        <p:spPr>
          <a:xfrm>
            <a:off x="6056776" y="3671852"/>
            <a:ext cx="1986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9"/>
          <p:cNvSpPr txBox="1">
            <a:spLocks noGrp="1"/>
          </p:cNvSpPr>
          <p:nvPr>
            <p:ph type="subTitle" idx="15"/>
          </p:nvPr>
        </p:nvSpPr>
        <p:spPr>
          <a:xfrm>
            <a:off x="6056776"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8" name="Google Shape;288;p19"/>
          <p:cNvSpPr/>
          <p:nvPr/>
        </p:nvSpPr>
        <p:spPr>
          <a:xfrm rot="5400000">
            <a:off x="33600" y="38271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9"/>
          <p:cNvGrpSpPr/>
          <p:nvPr/>
        </p:nvGrpSpPr>
        <p:grpSpPr>
          <a:xfrm>
            <a:off x="3" y="506572"/>
            <a:ext cx="182708" cy="1111529"/>
            <a:chOff x="1292400" y="4140950"/>
            <a:chExt cx="115375" cy="701900"/>
          </a:xfrm>
        </p:grpSpPr>
        <p:sp>
          <p:nvSpPr>
            <p:cNvPr id="290" name="Google Shape;290;p19"/>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9"/>
          <p:cNvGrpSpPr/>
          <p:nvPr/>
        </p:nvGrpSpPr>
        <p:grpSpPr>
          <a:xfrm rot="5400000" flipH="1">
            <a:off x="7614492" y="1336987"/>
            <a:ext cx="1747385" cy="333426"/>
            <a:chOff x="6822300" y="3036450"/>
            <a:chExt cx="559575" cy="106775"/>
          </a:xfrm>
        </p:grpSpPr>
        <p:sp>
          <p:nvSpPr>
            <p:cNvPr id="299" name="Google Shape;299;p19"/>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02"/>
        <p:cNvGrpSpPr/>
        <p:nvPr/>
      </p:nvGrpSpPr>
      <p:grpSpPr>
        <a:xfrm>
          <a:off x="0" y="0"/>
          <a:ext cx="0" cy="0"/>
          <a:chOff x="0" y="0"/>
          <a:chExt cx="0" cy="0"/>
        </a:xfrm>
      </p:grpSpPr>
      <p:sp>
        <p:nvSpPr>
          <p:cNvPr id="303" name="Google Shape;303;p20"/>
          <p:cNvSpPr txBox="1">
            <a:spLocks noGrp="1"/>
          </p:cNvSpPr>
          <p:nvPr>
            <p:ph type="title" hasCustomPrompt="1"/>
          </p:nvPr>
        </p:nvSpPr>
        <p:spPr>
          <a:xfrm>
            <a:off x="2223588"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4" name="Google Shape;304;p20"/>
          <p:cNvSpPr txBox="1">
            <a:spLocks noGrp="1"/>
          </p:cNvSpPr>
          <p:nvPr>
            <p:ph type="subTitle" idx="1"/>
          </p:nvPr>
        </p:nvSpPr>
        <p:spPr>
          <a:xfrm>
            <a:off x="2223600" y="1439125"/>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5" name="Google Shape;305;p20"/>
          <p:cNvSpPr txBox="1">
            <a:spLocks noGrp="1"/>
          </p:cNvSpPr>
          <p:nvPr>
            <p:ph type="title" idx="2" hasCustomPrompt="1"/>
          </p:nvPr>
        </p:nvSpPr>
        <p:spPr>
          <a:xfrm>
            <a:off x="2223588" y="196793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6" name="Google Shape;306;p20"/>
          <p:cNvSpPr txBox="1">
            <a:spLocks noGrp="1"/>
          </p:cNvSpPr>
          <p:nvPr>
            <p:ph type="subTitle" idx="3"/>
          </p:nvPr>
        </p:nvSpPr>
        <p:spPr>
          <a:xfrm>
            <a:off x="2223600" y="2736825"/>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7" name="Google Shape;307;p20"/>
          <p:cNvSpPr txBox="1">
            <a:spLocks noGrp="1"/>
          </p:cNvSpPr>
          <p:nvPr>
            <p:ph type="title" idx="4" hasCustomPrompt="1"/>
          </p:nvPr>
        </p:nvSpPr>
        <p:spPr>
          <a:xfrm>
            <a:off x="2223588"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8" name="Google Shape;308;p20"/>
          <p:cNvSpPr txBox="1">
            <a:spLocks noGrp="1"/>
          </p:cNvSpPr>
          <p:nvPr>
            <p:ph type="subTitle" idx="5"/>
          </p:nvPr>
        </p:nvSpPr>
        <p:spPr>
          <a:xfrm>
            <a:off x="2223600" y="4034549"/>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9" name="Google Shape;309;p20"/>
          <p:cNvSpPr/>
          <p:nvPr/>
        </p:nvSpPr>
        <p:spPr>
          <a:xfrm rot="5400000">
            <a:off x="33600" y="38271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20"/>
          <p:cNvGrpSpPr/>
          <p:nvPr/>
        </p:nvGrpSpPr>
        <p:grpSpPr>
          <a:xfrm rot="5400000">
            <a:off x="1114903" y="-464403"/>
            <a:ext cx="182708" cy="1111529"/>
            <a:chOff x="1292400" y="4140950"/>
            <a:chExt cx="115375" cy="701900"/>
          </a:xfrm>
        </p:grpSpPr>
        <p:sp>
          <p:nvSpPr>
            <p:cNvPr id="311" name="Google Shape;311;p20"/>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0"/>
          <p:cNvGrpSpPr/>
          <p:nvPr/>
        </p:nvGrpSpPr>
        <p:grpSpPr>
          <a:xfrm rot="5400000" flipH="1">
            <a:off x="7614492" y="1336987"/>
            <a:ext cx="1747385" cy="333426"/>
            <a:chOff x="6822300" y="3036450"/>
            <a:chExt cx="559575" cy="106775"/>
          </a:xfrm>
        </p:grpSpPr>
        <p:sp>
          <p:nvSpPr>
            <p:cNvPr id="320" name="Google Shape;320;p20"/>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897375" y="2087900"/>
            <a:ext cx="2913300" cy="1243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897375" y="768267"/>
            <a:ext cx="1588200" cy="88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58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897375" y="3431062"/>
            <a:ext cx="2556600" cy="59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 name="Google Shape;16;p3"/>
          <p:cNvGrpSpPr/>
          <p:nvPr/>
        </p:nvGrpSpPr>
        <p:grpSpPr>
          <a:xfrm rot="5400000">
            <a:off x="1361778" y="-464403"/>
            <a:ext cx="182708" cy="1111529"/>
            <a:chOff x="1292400" y="4140950"/>
            <a:chExt cx="115375" cy="701900"/>
          </a:xfrm>
        </p:grpSpPr>
        <p:sp>
          <p:nvSpPr>
            <p:cNvPr id="17" name="Google Shape;17;p3"/>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a:off x="897375"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323"/>
        <p:cNvGrpSpPr/>
        <p:nvPr/>
      </p:nvGrpSpPr>
      <p:grpSpPr>
        <a:xfrm>
          <a:off x="0" y="0"/>
          <a:ext cx="0" cy="0"/>
          <a:chOff x="0" y="0"/>
          <a:chExt cx="0" cy="0"/>
        </a:xfrm>
      </p:grpSpPr>
      <p:sp>
        <p:nvSpPr>
          <p:cNvPr id="324" name="Google Shape;324;p21"/>
          <p:cNvSpPr/>
          <p:nvPr/>
        </p:nvSpPr>
        <p:spPr>
          <a:xfrm rot="5400000">
            <a:off x="-160525" y="4049125"/>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21"/>
          <p:cNvGrpSpPr/>
          <p:nvPr/>
        </p:nvGrpSpPr>
        <p:grpSpPr>
          <a:xfrm rot="5400000">
            <a:off x="842091" y="-464403"/>
            <a:ext cx="182708" cy="1111529"/>
            <a:chOff x="1292400" y="4140950"/>
            <a:chExt cx="115375" cy="701900"/>
          </a:xfrm>
        </p:grpSpPr>
        <p:sp>
          <p:nvSpPr>
            <p:cNvPr id="326" name="Google Shape;326;p21"/>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1"/>
          <p:cNvSpPr txBox="1">
            <a:spLocks noGrp="1"/>
          </p:cNvSpPr>
          <p:nvPr>
            <p:ph type="title"/>
          </p:nvPr>
        </p:nvSpPr>
        <p:spPr>
          <a:xfrm>
            <a:off x="1101175" y="2999849"/>
            <a:ext cx="1986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5" name="Google Shape;335;p21"/>
          <p:cNvSpPr txBox="1">
            <a:spLocks noGrp="1"/>
          </p:cNvSpPr>
          <p:nvPr>
            <p:ph type="subTitle" idx="1"/>
          </p:nvPr>
        </p:nvSpPr>
        <p:spPr>
          <a:xfrm>
            <a:off x="1101175"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6" name="Google Shape;336;p21"/>
          <p:cNvSpPr txBox="1">
            <a:spLocks noGrp="1"/>
          </p:cNvSpPr>
          <p:nvPr>
            <p:ph type="title" idx="2"/>
          </p:nvPr>
        </p:nvSpPr>
        <p:spPr>
          <a:xfrm>
            <a:off x="3578947" y="2999849"/>
            <a:ext cx="1986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7" name="Google Shape;337;p21"/>
          <p:cNvSpPr txBox="1">
            <a:spLocks noGrp="1"/>
          </p:cNvSpPr>
          <p:nvPr>
            <p:ph type="subTitle" idx="3"/>
          </p:nvPr>
        </p:nvSpPr>
        <p:spPr>
          <a:xfrm>
            <a:off x="3578947"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8" name="Google Shape;338;p21"/>
          <p:cNvSpPr txBox="1">
            <a:spLocks noGrp="1"/>
          </p:cNvSpPr>
          <p:nvPr>
            <p:ph type="title" idx="4"/>
          </p:nvPr>
        </p:nvSpPr>
        <p:spPr>
          <a:xfrm>
            <a:off x="6056775" y="2999849"/>
            <a:ext cx="1986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9" name="Google Shape;339;p21"/>
          <p:cNvSpPr txBox="1">
            <a:spLocks noGrp="1"/>
          </p:cNvSpPr>
          <p:nvPr>
            <p:ph type="subTitle" idx="5"/>
          </p:nvPr>
        </p:nvSpPr>
        <p:spPr>
          <a:xfrm>
            <a:off x="6056776"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0" name="Google Shape;340;p21"/>
          <p:cNvSpPr txBox="1">
            <a:spLocks noGrp="1"/>
          </p:cNvSpPr>
          <p:nvPr>
            <p:ph type="title" idx="6" hasCustomPrompt="1"/>
          </p:nvPr>
        </p:nvSpPr>
        <p:spPr>
          <a:xfrm>
            <a:off x="1448875" y="18834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1" name="Google Shape;341;p21"/>
          <p:cNvSpPr txBox="1">
            <a:spLocks noGrp="1"/>
          </p:cNvSpPr>
          <p:nvPr>
            <p:ph type="title" idx="7" hasCustomPrompt="1"/>
          </p:nvPr>
        </p:nvSpPr>
        <p:spPr>
          <a:xfrm>
            <a:off x="3926700" y="18834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2" name="Google Shape;342;p21"/>
          <p:cNvSpPr txBox="1">
            <a:spLocks noGrp="1"/>
          </p:cNvSpPr>
          <p:nvPr>
            <p:ph type="title" idx="8" hasCustomPrompt="1"/>
          </p:nvPr>
        </p:nvSpPr>
        <p:spPr>
          <a:xfrm>
            <a:off x="6404525" y="18834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3" name="Google Shape;343;p21"/>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4" name="Google Shape;344;p21"/>
          <p:cNvSpPr/>
          <p:nvPr/>
        </p:nvSpPr>
        <p:spPr>
          <a:xfrm>
            <a:off x="8146375" y="1618816"/>
            <a:ext cx="686164" cy="686164"/>
          </a:xfrm>
          <a:custGeom>
            <a:avLst/>
            <a:gdLst/>
            <a:ahLst/>
            <a:cxnLst/>
            <a:rect l="l" t="t" r="r" b="b"/>
            <a:pathLst>
              <a:path w="16346" h="16346" extrusionOk="0">
                <a:moveTo>
                  <a:pt x="1" y="1"/>
                </a:moveTo>
                <a:lnTo>
                  <a:pt x="1" y="16345"/>
                </a:lnTo>
                <a:lnTo>
                  <a:pt x="163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21"/>
          <p:cNvGrpSpPr/>
          <p:nvPr/>
        </p:nvGrpSpPr>
        <p:grpSpPr>
          <a:xfrm>
            <a:off x="8369019" y="629990"/>
            <a:ext cx="481566" cy="704215"/>
            <a:chOff x="942694" y="629990"/>
            <a:chExt cx="481566" cy="704215"/>
          </a:xfrm>
        </p:grpSpPr>
        <p:sp>
          <p:nvSpPr>
            <p:cNvPr id="346" name="Google Shape;346;p21"/>
            <p:cNvSpPr/>
            <p:nvPr/>
          </p:nvSpPr>
          <p:spPr>
            <a:xfrm>
              <a:off x="1073034" y="629990"/>
              <a:ext cx="351226" cy="704215"/>
            </a:xfrm>
            <a:custGeom>
              <a:avLst/>
              <a:gdLst/>
              <a:ahLst/>
              <a:cxnLst/>
              <a:rect l="l" t="t" r="r" b="b"/>
              <a:pathLst>
                <a:path w="8367" h="16776" extrusionOk="0">
                  <a:moveTo>
                    <a:pt x="0" y="0"/>
                  </a:moveTo>
                  <a:lnTo>
                    <a:pt x="0" y="1337"/>
                  </a:lnTo>
                  <a:lnTo>
                    <a:pt x="733" y="1380"/>
                  </a:lnTo>
                  <a:lnTo>
                    <a:pt x="1423" y="1509"/>
                  </a:lnTo>
                  <a:lnTo>
                    <a:pt x="2070" y="1682"/>
                  </a:lnTo>
                  <a:lnTo>
                    <a:pt x="2717" y="1898"/>
                  </a:lnTo>
                  <a:lnTo>
                    <a:pt x="3364" y="2199"/>
                  </a:lnTo>
                  <a:lnTo>
                    <a:pt x="3925" y="2544"/>
                  </a:lnTo>
                  <a:lnTo>
                    <a:pt x="4485" y="2976"/>
                  </a:lnTo>
                  <a:lnTo>
                    <a:pt x="4960" y="3407"/>
                  </a:lnTo>
                  <a:lnTo>
                    <a:pt x="5434" y="3924"/>
                  </a:lnTo>
                  <a:lnTo>
                    <a:pt x="5822" y="4442"/>
                  </a:lnTo>
                  <a:lnTo>
                    <a:pt x="6167" y="5046"/>
                  </a:lnTo>
                  <a:lnTo>
                    <a:pt x="6469" y="5649"/>
                  </a:lnTo>
                  <a:lnTo>
                    <a:pt x="6728" y="6296"/>
                  </a:lnTo>
                  <a:lnTo>
                    <a:pt x="6900" y="6986"/>
                  </a:lnTo>
                  <a:lnTo>
                    <a:pt x="6987" y="7676"/>
                  </a:lnTo>
                  <a:lnTo>
                    <a:pt x="7030" y="8366"/>
                  </a:lnTo>
                  <a:lnTo>
                    <a:pt x="6987" y="9099"/>
                  </a:lnTo>
                  <a:lnTo>
                    <a:pt x="6900" y="9789"/>
                  </a:lnTo>
                  <a:lnTo>
                    <a:pt x="6728" y="10479"/>
                  </a:lnTo>
                  <a:lnTo>
                    <a:pt x="6469" y="11126"/>
                  </a:lnTo>
                  <a:lnTo>
                    <a:pt x="6167" y="11730"/>
                  </a:lnTo>
                  <a:lnTo>
                    <a:pt x="5822" y="12334"/>
                  </a:lnTo>
                  <a:lnTo>
                    <a:pt x="5434" y="12851"/>
                  </a:lnTo>
                  <a:lnTo>
                    <a:pt x="4960" y="13369"/>
                  </a:lnTo>
                  <a:lnTo>
                    <a:pt x="4485" y="13800"/>
                  </a:lnTo>
                  <a:lnTo>
                    <a:pt x="3925" y="14231"/>
                  </a:lnTo>
                  <a:lnTo>
                    <a:pt x="3364" y="14576"/>
                  </a:lnTo>
                  <a:lnTo>
                    <a:pt x="2717" y="14878"/>
                  </a:lnTo>
                  <a:lnTo>
                    <a:pt x="2070" y="15094"/>
                  </a:lnTo>
                  <a:lnTo>
                    <a:pt x="1423" y="15266"/>
                  </a:lnTo>
                  <a:lnTo>
                    <a:pt x="733" y="15396"/>
                  </a:lnTo>
                  <a:lnTo>
                    <a:pt x="0" y="15439"/>
                  </a:lnTo>
                  <a:lnTo>
                    <a:pt x="0" y="16776"/>
                  </a:lnTo>
                  <a:lnTo>
                    <a:pt x="863" y="16733"/>
                  </a:lnTo>
                  <a:lnTo>
                    <a:pt x="1682" y="16603"/>
                  </a:lnTo>
                  <a:lnTo>
                    <a:pt x="2502" y="16388"/>
                  </a:lnTo>
                  <a:lnTo>
                    <a:pt x="3278" y="16129"/>
                  </a:lnTo>
                  <a:lnTo>
                    <a:pt x="4011" y="15741"/>
                  </a:lnTo>
                  <a:lnTo>
                    <a:pt x="4701" y="15353"/>
                  </a:lnTo>
                  <a:lnTo>
                    <a:pt x="5348" y="14835"/>
                  </a:lnTo>
                  <a:lnTo>
                    <a:pt x="5909" y="14318"/>
                  </a:lnTo>
                  <a:lnTo>
                    <a:pt x="6469" y="13714"/>
                  </a:lnTo>
                  <a:lnTo>
                    <a:pt x="6944" y="13067"/>
                  </a:lnTo>
                  <a:lnTo>
                    <a:pt x="7375" y="12377"/>
                  </a:lnTo>
                  <a:lnTo>
                    <a:pt x="7720" y="11644"/>
                  </a:lnTo>
                  <a:lnTo>
                    <a:pt x="8022" y="10868"/>
                  </a:lnTo>
                  <a:lnTo>
                    <a:pt x="8194" y="10091"/>
                  </a:lnTo>
                  <a:lnTo>
                    <a:pt x="8324" y="9229"/>
                  </a:lnTo>
                  <a:lnTo>
                    <a:pt x="8367" y="8366"/>
                  </a:lnTo>
                  <a:lnTo>
                    <a:pt x="8324" y="7547"/>
                  </a:lnTo>
                  <a:lnTo>
                    <a:pt x="8194" y="6684"/>
                  </a:lnTo>
                  <a:lnTo>
                    <a:pt x="8022" y="5908"/>
                  </a:lnTo>
                  <a:lnTo>
                    <a:pt x="7720" y="5132"/>
                  </a:lnTo>
                  <a:lnTo>
                    <a:pt x="7375" y="4399"/>
                  </a:lnTo>
                  <a:lnTo>
                    <a:pt x="6944" y="3709"/>
                  </a:lnTo>
                  <a:lnTo>
                    <a:pt x="6469" y="3062"/>
                  </a:lnTo>
                  <a:lnTo>
                    <a:pt x="5909" y="2458"/>
                  </a:lnTo>
                  <a:lnTo>
                    <a:pt x="5348" y="1898"/>
                  </a:lnTo>
                  <a:lnTo>
                    <a:pt x="4701" y="1423"/>
                  </a:lnTo>
                  <a:lnTo>
                    <a:pt x="4011" y="1035"/>
                  </a:lnTo>
                  <a:lnTo>
                    <a:pt x="3278" y="647"/>
                  </a:lnTo>
                  <a:lnTo>
                    <a:pt x="2502" y="388"/>
                  </a:lnTo>
                  <a:lnTo>
                    <a:pt x="1682" y="173"/>
                  </a:lnTo>
                  <a:lnTo>
                    <a:pt x="863" y="4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1073034" y="740391"/>
              <a:ext cx="240783" cy="481566"/>
            </a:xfrm>
            <a:custGeom>
              <a:avLst/>
              <a:gdLst/>
              <a:ahLst/>
              <a:cxnLst/>
              <a:rect l="l" t="t" r="r" b="b"/>
              <a:pathLst>
                <a:path w="5736" h="11472" extrusionOk="0">
                  <a:moveTo>
                    <a:pt x="0" y="1"/>
                  </a:moveTo>
                  <a:lnTo>
                    <a:pt x="0" y="1381"/>
                  </a:lnTo>
                  <a:lnTo>
                    <a:pt x="432" y="1381"/>
                  </a:lnTo>
                  <a:lnTo>
                    <a:pt x="863" y="1467"/>
                  </a:lnTo>
                  <a:lnTo>
                    <a:pt x="1294" y="1553"/>
                  </a:lnTo>
                  <a:lnTo>
                    <a:pt x="1725" y="1726"/>
                  </a:lnTo>
                  <a:lnTo>
                    <a:pt x="2070" y="1898"/>
                  </a:lnTo>
                  <a:lnTo>
                    <a:pt x="2458" y="2114"/>
                  </a:lnTo>
                  <a:lnTo>
                    <a:pt x="2803" y="2373"/>
                  </a:lnTo>
                  <a:lnTo>
                    <a:pt x="3105" y="2674"/>
                  </a:lnTo>
                  <a:lnTo>
                    <a:pt x="3407" y="2976"/>
                  </a:lnTo>
                  <a:lnTo>
                    <a:pt x="3623" y="3321"/>
                  </a:lnTo>
                  <a:lnTo>
                    <a:pt x="3838" y="3666"/>
                  </a:lnTo>
                  <a:lnTo>
                    <a:pt x="4054" y="4054"/>
                  </a:lnTo>
                  <a:lnTo>
                    <a:pt x="4183" y="4443"/>
                  </a:lnTo>
                  <a:lnTo>
                    <a:pt x="4313" y="4874"/>
                  </a:lnTo>
                  <a:lnTo>
                    <a:pt x="4356" y="5305"/>
                  </a:lnTo>
                  <a:lnTo>
                    <a:pt x="4399" y="5736"/>
                  </a:lnTo>
                  <a:lnTo>
                    <a:pt x="4356" y="6211"/>
                  </a:lnTo>
                  <a:lnTo>
                    <a:pt x="4313" y="6642"/>
                  </a:lnTo>
                  <a:lnTo>
                    <a:pt x="4183" y="7073"/>
                  </a:lnTo>
                  <a:lnTo>
                    <a:pt x="4054" y="7461"/>
                  </a:lnTo>
                  <a:lnTo>
                    <a:pt x="3838" y="7849"/>
                  </a:lnTo>
                  <a:lnTo>
                    <a:pt x="3623" y="8194"/>
                  </a:lnTo>
                  <a:lnTo>
                    <a:pt x="3407" y="8539"/>
                  </a:lnTo>
                  <a:lnTo>
                    <a:pt x="3105" y="8841"/>
                  </a:lnTo>
                  <a:lnTo>
                    <a:pt x="2803" y="9143"/>
                  </a:lnTo>
                  <a:lnTo>
                    <a:pt x="2458" y="9402"/>
                  </a:lnTo>
                  <a:lnTo>
                    <a:pt x="2070" y="9618"/>
                  </a:lnTo>
                  <a:lnTo>
                    <a:pt x="1725" y="9790"/>
                  </a:lnTo>
                  <a:lnTo>
                    <a:pt x="1294" y="9963"/>
                  </a:lnTo>
                  <a:lnTo>
                    <a:pt x="863" y="10049"/>
                  </a:lnTo>
                  <a:lnTo>
                    <a:pt x="432" y="10135"/>
                  </a:lnTo>
                  <a:lnTo>
                    <a:pt x="0" y="10135"/>
                  </a:lnTo>
                  <a:lnTo>
                    <a:pt x="0" y="11472"/>
                  </a:lnTo>
                  <a:lnTo>
                    <a:pt x="604" y="11472"/>
                  </a:lnTo>
                  <a:lnTo>
                    <a:pt x="1165" y="11386"/>
                  </a:lnTo>
                  <a:lnTo>
                    <a:pt x="1725" y="11213"/>
                  </a:lnTo>
                  <a:lnTo>
                    <a:pt x="2243" y="11041"/>
                  </a:lnTo>
                  <a:lnTo>
                    <a:pt x="2717" y="10782"/>
                  </a:lnTo>
                  <a:lnTo>
                    <a:pt x="3192" y="10523"/>
                  </a:lnTo>
                  <a:lnTo>
                    <a:pt x="3666" y="10178"/>
                  </a:lnTo>
                  <a:lnTo>
                    <a:pt x="4054" y="9790"/>
                  </a:lnTo>
                  <a:lnTo>
                    <a:pt x="4442" y="9402"/>
                  </a:lnTo>
                  <a:lnTo>
                    <a:pt x="4744" y="8971"/>
                  </a:lnTo>
                  <a:lnTo>
                    <a:pt x="5046" y="8496"/>
                  </a:lnTo>
                  <a:lnTo>
                    <a:pt x="5305" y="7979"/>
                  </a:lnTo>
                  <a:lnTo>
                    <a:pt x="5477" y="7461"/>
                  </a:lnTo>
                  <a:lnTo>
                    <a:pt x="5607" y="6901"/>
                  </a:lnTo>
                  <a:lnTo>
                    <a:pt x="5693" y="6340"/>
                  </a:lnTo>
                  <a:lnTo>
                    <a:pt x="5736" y="5736"/>
                  </a:lnTo>
                  <a:lnTo>
                    <a:pt x="5693" y="5176"/>
                  </a:lnTo>
                  <a:lnTo>
                    <a:pt x="5607" y="4615"/>
                  </a:lnTo>
                  <a:lnTo>
                    <a:pt x="5477" y="4054"/>
                  </a:lnTo>
                  <a:lnTo>
                    <a:pt x="5305" y="3537"/>
                  </a:lnTo>
                  <a:lnTo>
                    <a:pt x="5046" y="3019"/>
                  </a:lnTo>
                  <a:lnTo>
                    <a:pt x="4744" y="2545"/>
                  </a:lnTo>
                  <a:lnTo>
                    <a:pt x="4442" y="2114"/>
                  </a:lnTo>
                  <a:lnTo>
                    <a:pt x="4054" y="1683"/>
                  </a:lnTo>
                  <a:lnTo>
                    <a:pt x="3666" y="1338"/>
                  </a:lnTo>
                  <a:lnTo>
                    <a:pt x="3192" y="993"/>
                  </a:lnTo>
                  <a:lnTo>
                    <a:pt x="2717" y="734"/>
                  </a:lnTo>
                  <a:lnTo>
                    <a:pt x="2243" y="475"/>
                  </a:lnTo>
                  <a:lnTo>
                    <a:pt x="1725" y="259"/>
                  </a:lnTo>
                  <a:lnTo>
                    <a:pt x="1165" y="130"/>
                  </a:lnTo>
                  <a:lnTo>
                    <a:pt x="604" y="4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942694" y="852639"/>
              <a:ext cx="260722" cy="258917"/>
            </a:xfrm>
            <a:custGeom>
              <a:avLst/>
              <a:gdLst/>
              <a:ahLst/>
              <a:cxnLst/>
              <a:rect l="l" t="t" r="r" b="b"/>
              <a:pathLst>
                <a:path w="6211" h="6168" extrusionOk="0">
                  <a:moveTo>
                    <a:pt x="3105" y="1337"/>
                  </a:moveTo>
                  <a:lnTo>
                    <a:pt x="3450" y="1380"/>
                  </a:lnTo>
                  <a:lnTo>
                    <a:pt x="3795" y="1467"/>
                  </a:lnTo>
                  <a:lnTo>
                    <a:pt x="4097" y="1639"/>
                  </a:lnTo>
                  <a:lnTo>
                    <a:pt x="4356" y="1855"/>
                  </a:lnTo>
                  <a:lnTo>
                    <a:pt x="4528" y="2114"/>
                  </a:lnTo>
                  <a:lnTo>
                    <a:pt x="4701" y="2415"/>
                  </a:lnTo>
                  <a:lnTo>
                    <a:pt x="4830" y="2717"/>
                  </a:lnTo>
                  <a:lnTo>
                    <a:pt x="4830" y="3062"/>
                  </a:lnTo>
                  <a:lnTo>
                    <a:pt x="4830" y="3450"/>
                  </a:lnTo>
                  <a:lnTo>
                    <a:pt x="4701" y="3752"/>
                  </a:lnTo>
                  <a:lnTo>
                    <a:pt x="4528" y="4054"/>
                  </a:lnTo>
                  <a:lnTo>
                    <a:pt x="4356" y="4313"/>
                  </a:lnTo>
                  <a:lnTo>
                    <a:pt x="4097" y="4529"/>
                  </a:lnTo>
                  <a:lnTo>
                    <a:pt x="3795" y="4701"/>
                  </a:lnTo>
                  <a:lnTo>
                    <a:pt x="3450" y="4787"/>
                  </a:lnTo>
                  <a:lnTo>
                    <a:pt x="3105" y="4830"/>
                  </a:lnTo>
                  <a:lnTo>
                    <a:pt x="3105" y="1337"/>
                  </a:lnTo>
                  <a:close/>
                  <a:moveTo>
                    <a:pt x="2803" y="0"/>
                  </a:moveTo>
                  <a:lnTo>
                    <a:pt x="2502" y="44"/>
                  </a:lnTo>
                  <a:lnTo>
                    <a:pt x="2200" y="130"/>
                  </a:lnTo>
                  <a:lnTo>
                    <a:pt x="1898" y="216"/>
                  </a:lnTo>
                  <a:lnTo>
                    <a:pt x="1639" y="345"/>
                  </a:lnTo>
                  <a:lnTo>
                    <a:pt x="1380" y="518"/>
                  </a:lnTo>
                  <a:lnTo>
                    <a:pt x="1122" y="690"/>
                  </a:lnTo>
                  <a:lnTo>
                    <a:pt x="906" y="906"/>
                  </a:lnTo>
                  <a:lnTo>
                    <a:pt x="733" y="1122"/>
                  </a:lnTo>
                  <a:lnTo>
                    <a:pt x="561" y="1337"/>
                  </a:lnTo>
                  <a:lnTo>
                    <a:pt x="388" y="1596"/>
                  </a:lnTo>
                  <a:lnTo>
                    <a:pt x="259" y="1898"/>
                  </a:lnTo>
                  <a:lnTo>
                    <a:pt x="173" y="2157"/>
                  </a:lnTo>
                  <a:lnTo>
                    <a:pt x="87" y="2459"/>
                  </a:lnTo>
                  <a:lnTo>
                    <a:pt x="43" y="2760"/>
                  </a:lnTo>
                  <a:lnTo>
                    <a:pt x="0" y="3062"/>
                  </a:lnTo>
                  <a:lnTo>
                    <a:pt x="43" y="3407"/>
                  </a:lnTo>
                  <a:lnTo>
                    <a:pt x="87" y="3709"/>
                  </a:lnTo>
                  <a:lnTo>
                    <a:pt x="173" y="4011"/>
                  </a:lnTo>
                  <a:lnTo>
                    <a:pt x="259" y="4270"/>
                  </a:lnTo>
                  <a:lnTo>
                    <a:pt x="388" y="4572"/>
                  </a:lnTo>
                  <a:lnTo>
                    <a:pt x="561" y="4787"/>
                  </a:lnTo>
                  <a:lnTo>
                    <a:pt x="733" y="5046"/>
                  </a:lnTo>
                  <a:lnTo>
                    <a:pt x="906" y="5262"/>
                  </a:lnTo>
                  <a:lnTo>
                    <a:pt x="1122" y="5477"/>
                  </a:lnTo>
                  <a:lnTo>
                    <a:pt x="1380" y="5650"/>
                  </a:lnTo>
                  <a:lnTo>
                    <a:pt x="1639" y="5779"/>
                  </a:lnTo>
                  <a:lnTo>
                    <a:pt x="1898" y="5909"/>
                  </a:lnTo>
                  <a:lnTo>
                    <a:pt x="2200" y="6038"/>
                  </a:lnTo>
                  <a:lnTo>
                    <a:pt x="2502" y="6124"/>
                  </a:lnTo>
                  <a:lnTo>
                    <a:pt x="2803" y="6167"/>
                  </a:lnTo>
                  <a:lnTo>
                    <a:pt x="3407" y="6167"/>
                  </a:lnTo>
                  <a:lnTo>
                    <a:pt x="3709" y="6124"/>
                  </a:lnTo>
                  <a:lnTo>
                    <a:pt x="4011" y="6038"/>
                  </a:lnTo>
                  <a:lnTo>
                    <a:pt x="4313" y="5909"/>
                  </a:lnTo>
                  <a:lnTo>
                    <a:pt x="4572" y="5779"/>
                  </a:lnTo>
                  <a:lnTo>
                    <a:pt x="4830" y="5650"/>
                  </a:lnTo>
                  <a:lnTo>
                    <a:pt x="5089" y="5477"/>
                  </a:lnTo>
                  <a:lnTo>
                    <a:pt x="5305" y="5262"/>
                  </a:lnTo>
                  <a:lnTo>
                    <a:pt x="5477" y="5046"/>
                  </a:lnTo>
                  <a:lnTo>
                    <a:pt x="5650" y="4787"/>
                  </a:lnTo>
                  <a:lnTo>
                    <a:pt x="5822" y="4572"/>
                  </a:lnTo>
                  <a:lnTo>
                    <a:pt x="5952" y="4270"/>
                  </a:lnTo>
                  <a:lnTo>
                    <a:pt x="6038" y="4011"/>
                  </a:lnTo>
                  <a:lnTo>
                    <a:pt x="6124" y="3709"/>
                  </a:lnTo>
                  <a:lnTo>
                    <a:pt x="6167" y="3407"/>
                  </a:lnTo>
                  <a:lnTo>
                    <a:pt x="6210" y="3062"/>
                  </a:lnTo>
                  <a:lnTo>
                    <a:pt x="6167" y="2760"/>
                  </a:lnTo>
                  <a:lnTo>
                    <a:pt x="6124" y="2459"/>
                  </a:lnTo>
                  <a:lnTo>
                    <a:pt x="6038" y="2157"/>
                  </a:lnTo>
                  <a:lnTo>
                    <a:pt x="5952" y="1898"/>
                  </a:lnTo>
                  <a:lnTo>
                    <a:pt x="5822" y="1596"/>
                  </a:lnTo>
                  <a:lnTo>
                    <a:pt x="5650" y="1337"/>
                  </a:lnTo>
                  <a:lnTo>
                    <a:pt x="5477" y="1122"/>
                  </a:lnTo>
                  <a:lnTo>
                    <a:pt x="5305" y="906"/>
                  </a:lnTo>
                  <a:lnTo>
                    <a:pt x="5089" y="690"/>
                  </a:lnTo>
                  <a:lnTo>
                    <a:pt x="4830" y="518"/>
                  </a:lnTo>
                  <a:lnTo>
                    <a:pt x="4572" y="345"/>
                  </a:lnTo>
                  <a:lnTo>
                    <a:pt x="4313" y="216"/>
                  </a:lnTo>
                  <a:lnTo>
                    <a:pt x="4011" y="130"/>
                  </a:lnTo>
                  <a:lnTo>
                    <a:pt x="3709" y="44"/>
                  </a:lnTo>
                  <a:lnTo>
                    <a:pt x="3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21"/>
          <p:cNvSpPr/>
          <p:nvPr/>
        </p:nvSpPr>
        <p:spPr>
          <a:xfrm>
            <a:off x="8146328" y="629990"/>
            <a:ext cx="353073" cy="704215"/>
          </a:xfrm>
          <a:custGeom>
            <a:avLst/>
            <a:gdLst/>
            <a:ahLst/>
            <a:cxnLst/>
            <a:rect l="l" t="t" r="r" b="b"/>
            <a:pathLst>
              <a:path w="8411" h="16776" extrusionOk="0">
                <a:moveTo>
                  <a:pt x="8410" y="0"/>
                </a:moveTo>
                <a:lnTo>
                  <a:pt x="7548" y="43"/>
                </a:lnTo>
                <a:lnTo>
                  <a:pt x="6728" y="173"/>
                </a:lnTo>
                <a:lnTo>
                  <a:pt x="5909" y="388"/>
                </a:lnTo>
                <a:lnTo>
                  <a:pt x="5133" y="647"/>
                </a:lnTo>
                <a:lnTo>
                  <a:pt x="4400" y="1035"/>
                </a:lnTo>
                <a:lnTo>
                  <a:pt x="3710" y="1423"/>
                </a:lnTo>
                <a:lnTo>
                  <a:pt x="3063" y="1898"/>
                </a:lnTo>
                <a:lnTo>
                  <a:pt x="2459" y="2458"/>
                </a:lnTo>
                <a:lnTo>
                  <a:pt x="1941" y="3062"/>
                </a:lnTo>
                <a:lnTo>
                  <a:pt x="1467" y="3709"/>
                </a:lnTo>
                <a:lnTo>
                  <a:pt x="1036" y="4399"/>
                </a:lnTo>
                <a:lnTo>
                  <a:pt x="691" y="5132"/>
                </a:lnTo>
                <a:lnTo>
                  <a:pt x="389" y="5908"/>
                </a:lnTo>
                <a:lnTo>
                  <a:pt x="173" y="6684"/>
                </a:lnTo>
                <a:lnTo>
                  <a:pt x="44" y="7547"/>
                </a:lnTo>
                <a:lnTo>
                  <a:pt x="1" y="8409"/>
                </a:lnTo>
                <a:lnTo>
                  <a:pt x="44" y="9229"/>
                </a:lnTo>
                <a:lnTo>
                  <a:pt x="173" y="10091"/>
                </a:lnTo>
                <a:lnTo>
                  <a:pt x="389" y="10868"/>
                </a:lnTo>
                <a:lnTo>
                  <a:pt x="691" y="11644"/>
                </a:lnTo>
                <a:lnTo>
                  <a:pt x="1036" y="12377"/>
                </a:lnTo>
                <a:lnTo>
                  <a:pt x="1467" y="13067"/>
                </a:lnTo>
                <a:lnTo>
                  <a:pt x="1941" y="13714"/>
                </a:lnTo>
                <a:lnTo>
                  <a:pt x="2459" y="14318"/>
                </a:lnTo>
                <a:lnTo>
                  <a:pt x="3063" y="14878"/>
                </a:lnTo>
                <a:lnTo>
                  <a:pt x="3710" y="15353"/>
                </a:lnTo>
                <a:lnTo>
                  <a:pt x="4400" y="15784"/>
                </a:lnTo>
                <a:lnTo>
                  <a:pt x="5133" y="16129"/>
                </a:lnTo>
                <a:lnTo>
                  <a:pt x="5909" y="16388"/>
                </a:lnTo>
                <a:lnTo>
                  <a:pt x="6728" y="16603"/>
                </a:lnTo>
                <a:lnTo>
                  <a:pt x="7548" y="16733"/>
                </a:lnTo>
                <a:lnTo>
                  <a:pt x="8410" y="16776"/>
                </a:lnTo>
                <a:lnTo>
                  <a:pt x="8410" y="15439"/>
                </a:lnTo>
                <a:lnTo>
                  <a:pt x="8410" y="14102"/>
                </a:lnTo>
                <a:lnTo>
                  <a:pt x="8410" y="12765"/>
                </a:lnTo>
                <a:lnTo>
                  <a:pt x="8410" y="11471"/>
                </a:lnTo>
                <a:lnTo>
                  <a:pt x="8108" y="11471"/>
                </a:lnTo>
                <a:lnTo>
                  <a:pt x="7807" y="11428"/>
                </a:lnTo>
                <a:lnTo>
                  <a:pt x="7505" y="11342"/>
                </a:lnTo>
                <a:lnTo>
                  <a:pt x="7203" y="11213"/>
                </a:lnTo>
                <a:lnTo>
                  <a:pt x="6944" y="11083"/>
                </a:lnTo>
                <a:lnTo>
                  <a:pt x="6685" y="10954"/>
                </a:lnTo>
                <a:lnTo>
                  <a:pt x="6427" y="10781"/>
                </a:lnTo>
                <a:lnTo>
                  <a:pt x="6211" y="10566"/>
                </a:lnTo>
                <a:lnTo>
                  <a:pt x="6038" y="10350"/>
                </a:lnTo>
                <a:lnTo>
                  <a:pt x="5866" y="10091"/>
                </a:lnTo>
                <a:lnTo>
                  <a:pt x="5693" y="9876"/>
                </a:lnTo>
                <a:lnTo>
                  <a:pt x="5564" y="9574"/>
                </a:lnTo>
                <a:lnTo>
                  <a:pt x="5478" y="9315"/>
                </a:lnTo>
                <a:lnTo>
                  <a:pt x="5392" y="9013"/>
                </a:lnTo>
                <a:lnTo>
                  <a:pt x="5348" y="8711"/>
                </a:lnTo>
                <a:lnTo>
                  <a:pt x="5305" y="8366"/>
                </a:lnTo>
                <a:lnTo>
                  <a:pt x="5348" y="8064"/>
                </a:lnTo>
                <a:lnTo>
                  <a:pt x="5392" y="7763"/>
                </a:lnTo>
                <a:lnTo>
                  <a:pt x="5478" y="7461"/>
                </a:lnTo>
                <a:lnTo>
                  <a:pt x="5564" y="7202"/>
                </a:lnTo>
                <a:lnTo>
                  <a:pt x="5693" y="6900"/>
                </a:lnTo>
                <a:lnTo>
                  <a:pt x="5866" y="6641"/>
                </a:lnTo>
                <a:lnTo>
                  <a:pt x="6038" y="6426"/>
                </a:lnTo>
                <a:lnTo>
                  <a:pt x="6211" y="6210"/>
                </a:lnTo>
                <a:lnTo>
                  <a:pt x="6427" y="5994"/>
                </a:lnTo>
                <a:lnTo>
                  <a:pt x="6685" y="5822"/>
                </a:lnTo>
                <a:lnTo>
                  <a:pt x="6944" y="5649"/>
                </a:lnTo>
                <a:lnTo>
                  <a:pt x="7203" y="5520"/>
                </a:lnTo>
                <a:lnTo>
                  <a:pt x="7505" y="5434"/>
                </a:lnTo>
                <a:lnTo>
                  <a:pt x="7807" y="5348"/>
                </a:lnTo>
                <a:lnTo>
                  <a:pt x="8108" y="5304"/>
                </a:lnTo>
                <a:lnTo>
                  <a:pt x="8410" y="5304"/>
                </a:lnTo>
                <a:lnTo>
                  <a:pt x="8410" y="4011"/>
                </a:lnTo>
                <a:lnTo>
                  <a:pt x="8410" y="2631"/>
                </a:lnTo>
                <a:lnTo>
                  <a:pt x="8410" y="1337"/>
                </a:lnTo>
                <a:lnTo>
                  <a:pt x="84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350"/>
        <p:cNvGrpSpPr/>
        <p:nvPr/>
      </p:nvGrpSpPr>
      <p:grpSpPr>
        <a:xfrm>
          <a:off x="0" y="0"/>
          <a:ext cx="0" cy="0"/>
          <a:chOff x="0" y="0"/>
          <a:chExt cx="0" cy="0"/>
        </a:xfrm>
      </p:grpSpPr>
      <p:sp>
        <p:nvSpPr>
          <p:cNvPr id="351" name="Google Shape;35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52" name="Google Shape;352;p22"/>
          <p:cNvGrpSpPr/>
          <p:nvPr/>
        </p:nvGrpSpPr>
        <p:grpSpPr>
          <a:xfrm rot="5400000">
            <a:off x="319536" y="217563"/>
            <a:ext cx="464856" cy="679708"/>
            <a:chOff x="942694" y="629990"/>
            <a:chExt cx="481566" cy="704215"/>
          </a:xfrm>
        </p:grpSpPr>
        <p:sp>
          <p:nvSpPr>
            <p:cNvPr id="353" name="Google Shape;353;p22"/>
            <p:cNvSpPr/>
            <p:nvPr/>
          </p:nvSpPr>
          <p:spPr>
            <a:xfrm>
              <a:off x="1073034" y="629990"/>
              <a:ext cx="351226" cy="704215"/>
            </a:xfrm>
            <a:custGeom>
              <a:avLst/>
              <a:gdLst/>
              <a:ahLst/>
              <a:cxnLst/>
              <a:rect l="l" t="t" r="r" b="b"/>
              <a:pathLst>
                <a:path w="8367" h="16776" extrusionOk="0">
                  <a:moveTo>
                    <a:pt x="0" y="0"/>
                  </a:moveTo>
                  <a:lnTo>
                    <a:pt x="0" y="1337"/>
                  </a:lnTo>
                  <a:lnTo>
                    <a:pt x="733" y="1380"/>
                  </a:lnTo>
                  <a:lnTo>
                    <a:pt x="1423" y="1509"/>
                  </a:lnTo>
                  <a:lnTo>
                    <a:pt x="2070" y="1682"/>
                  </a:lnTo>
                  <a:lnTo>
                    <a:pt x="2717" y="1898"/>
                  </a:lnTo>
                  <a:lnTo>
                    <a:pt x="3364" y="2199"/>
                  </a:lnTo>
                  <a:lnTo>
                    <a:pt x="3925" y="2544"/>
                  </a:lnTo>
                  <a:lnTo>
                    <a:pt x="4485" y="2976"/>
                  </a:lnTo>
                  <a:lnTo>
                    <a:pt x="4960" y="3407"/>
                  </a:lnTo>
                  <a:lnTo>
                    <a:pt x="5434" y="3924"/>
                  </a:lnTo>
                  <a:lnTo>
                    <a:pt x="5822" y="4442"/>
                  </a:lnTo>
                  <a:lnTo>
                    <a:pt x="6167" y="5046"/>
                  </a:lnTo>
                  <a:lnTo>
                    <a:pt x="6469" y="5649"/>
                  </a:lnTo>
                  <a:lnTo>
                    <a:pt x="6728" y="6296"/>
                  </a:lnTo>
                  <a:lnTo>
                    <a:pt x="6900" y="6986"/>
                  </a:lnTo>
                  <a:lnTo>
                    <a:pt x="6987" y="7676"/>
                  </a:lnTo>
                  <a:lnTo>
                    <a:pt x="7030" y="8366"/>
                  </a:lnTo>
                  <a:lnTo>
                    <a:pt x="6987" y="9099"/>
                  </a:lnTo>
                  <a:lnTo>
                    <a:pt x="6900" y="9789"/>
                  </a:lnTo>
                  <a:lnTo>
                    <a:pt x="6728" y="10479"/>
                  </a:lnTo>
                  <a:lnTo>
                    <a:pt x="6469" y="11126"/>
                  </a:lnTo>
                  <a:lnTo>
                    <a:pt x="6167" y="11730"/>
                  </a:lnTo>
                  <a:lnTo>
                    <a:pt x="5822" y="12334"/>
                  </a:lnTo>
                  <a:lnTo>
                    <a:pt x="5434" y="12851"/>
                  </a:lnTo>
                  <a:lnTo>
                    <a:pt x="4960" y="13369"/>
                  </a:lnTo>
                  <a:lnTo>
                    <a:pt x="4485" y="13800"/>
                  </a:lnTo>
                  <a:lnTo>
                    <a:pt x="3925" y="14231"/>
                  </a:lnTo>
                  <a:lnTo>
                    <a:pt x="3364" y="14576"/>
                  </a:lnTo>
                  <a:lnTo>
                    <a:pt x="2717" y="14878"/>
                  </a:lnTo>
                  <a:lnTo>
                    <a:pt x="2070" y="15094"/>
                  </a:lnTo>
                  <a:lnTo>
                    <a:pt x="1423" y="15266"/>
                  </a:lnTo>
                  <a:lnTo>
                    <a:pt x="733" y="15396"/>
                  </a:lnTo>
                  <a:lnTo>
                    <a:pt x="0" y="15439"/>
                  </a:lnTo>
                  <a:lnTo>
                    <a:pt x="0" y="16776"/>
                  </a:lnTo>
                  <a:lnTo>
                    <a:pt x="863" y="16733"/>
                  </a:lnTo>
                  <a:lnTo>
                    <a:pt x="1682" y="16603"/>
                  </a:lnTo>
                  <a:lnTo>
                    <a:pt x="2502" y="16388"/>
                  </a:lnTo>
                  <a:lnTo>
                    <a:pt x="3278" y="16129"/>
                  </a:lnTo>
                  <a:lnTo>
                    <a:pt x="4011" y="15741"/>
                  </a:lnTo>
                  <a:lnTo>
                    <a:pt x="4701" y="15353"/>
                  </a:lnTo>
                  <a:lnTo>
                    <a:pt x="5348" y="14835"/>
                  </a:lnTo>
                  <a:lnTo>
                    <a:pt x="5909" y="14318"/>
                  </a:lnTo>
                  <a:lnTo>
                    <a:pt x="6469" y="13714"/>
                  </a:lnTo>
                  <a:lnTo>
                    <a:pt x="6944" y="13067"/>
                  </a:lnTo>
                  <a:lnTo>
                    <a:pt x="7375" y="12377"/>
                  </a:lnTo>
                  <a:lnTo>
                    <a:pt x="7720" y="11644"/>
                  </a:lnTo>
                  <a:lnTo>
                    <a:pt x="8022" y="10868"/>
                  </a:lnTo>
                  <a:lnTo>
                    <a:pt x="8194" y="10091"/>
                  </a:lnTo>
                  <a:lnTo>
                    <a:pt x="8324" y="9229"/>
                  </a:lnTo>
                  <a:lnTo>
                    <a:pt x="8367" y="8366"/>
                  </a:lnTo>
                  <a:lnTo>
                    <a:pt x="8324" y="7547"/>
                  </a:lnTo>
                  <a:lnTo>
                    <a:pt x="8194" y="6684"/>
                  </a:lnTo>
                  <a:lnTo>
                    <a:pt x="8022" y="5908"/>
                  </a:lnTo>
                  <a:lnTo>
                    <a:pt x="7720" y="5132"/>
                  </a:lnTo>
                  <a:lnTo>
                    <a:pt x="7375" y="4399"/>
                  </a:lnTo>
                  <a:lnTo>
                    <a:pt x="6944" y="3709"/>
                  </a:lnTo>
                  <a:lnTo>
                    <a:pt x="6469" y="3062"/>
                  </a:lnTo>
                  <a:lnTo>
                    <a:pt x="5909" y="2458"/>
                  </a:lnTo>
                  <a:lnTo>
                    <a:pt x="5348" y="1898"/>
                  </a:lnTo>
                  <a:lnTo>
                    <a:pt x="4701" y="1423"/>
                  </a:lnTo>
                  <a:lnTo>
                    <a:pt x="4011" y="1035"/>
                  </a:lnTo>
                  <a:lnTo>
                    <a:pt x="3278" y="647"/>
                  </a:lnTo>
                  <a:lnTo>
                    <a:pt x="2502" y="388"/>
                  </a:lnTo>
                  <a:lnTo>
                    <a:pt x="1682" y="173"/>
                  </a:lnTo>
                  <a:lnTo>
                    <a:pt x="863" y="4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1073034" y="740391"/>
              <a:ext cx="240783" cy="481566"/>
            </a:xfrm>
            <a:custGeom>
              <a:avLst/>
              <a:gdLst/>
              <a:ahLst/>
              <a:cxnLst/>
              <a:rect l="l" t="t" r="r" b="b"/>
              <a:pathLst>
                <a:path w="5736" h="11472" extrusionOk="0">
                  <a:moveTo>
                    <a:pt x="0" y="1"/>
                  </a:moveTo>
                  <a:lnTo>
                    <a:pt x="0" y="1381"/>
                  </a:lnTo>
                  <a:lnTo>
                    <a:pt x="432" y="1381"/>
                  </a:lnTo>
                  <a:lnTo>
                    <a:pt x="863" y="1467"/>
                  </a:lnTo>
                  <a:lnTo>
                    <a:pt x="1294" y="1553"/>
                  </a:lnTo>
                  <a:lnTo>
                    <a:pt x="1725" y="1726"/>
                  </a:lnTo>
                  <a:lnTo>
                    <a:pt x="2070" y="1898"/>
                  </a:lnTo>
                  <a:lnTo>
                    <a:pt x="2458" y="2114"/>
                  </a:lnTo>
                  <a:lnTo>
                    <a:pt x="2803" y="2373"/>
                  </a:lnTo>
                  <a:lnTo>
                    <a:pt x="3105" y="2674"/>
                  </a:lnTo>
                  <a:lnTo>
                    <a:pt x="3407" y="2976"/>
                  </a:lnTo>
                  <a:lnTo>
                    <a:pt x="3623" y="3321"/>
                  </a:lnTo>
                  <a:lnTo>
                    <a:pt x="3838" y="3666"/>
                  </a:lnTo>
                  <a:lnTo>
                    <a:pt x="4054" y="4054"/>
                  </a:lnTo>
                  <a:lnTo>
                    <a:pt x="4183" y="4443"/>
                  </a:lnTo>
                  <a:lnTo>
                    <a:pt x="4313" y="4874"/>
                  </a:lnTo>
                  <a:lnTo>
                    <a:pt x="4356" y="5305"/>
                  </a:lnTo>
                  <a:lnTo>
                    <a:pt x="4399" y="5736"/>
                  </a:lnTo>
                  <a:lnTo>
                    <a:pt x="4356" y="6211"/>
                  </a:lnTo>
                  <a:lnTo>
                    <a:pt x="4313" y="6642"/>
                  </a:lnTo>
                  <a:lnTo>
                    <a:pt x="4183" y="7073"/>
                  </a:lnTo>
                  <a:lnTo>
                    <a:pt x="4054" y="7461"/>
                  </a:lnTo>
                  <a:lnTo>
                    <a:pt x="3838" y="7849"/>
                  </a:lnTo>
                  <a:lnTo>
                    <a:pt x="3623" y="8194"/>
                  </a:lnTo>
                  <a:lnTo>
                    <a:pt x="3407" y="8539"/>
                  </a:lnTo>
                  <a:lnTo>
                    <a:pt x="3105" y="8841"/>
                  </a:lnTo>
                  <a:lnTo>
                    <a:pt x="2803" y="9143"/>
                  </a:lnTo>
                  <a:lnTo>
                    <a:pt x="2458" y="9402"/>
                  </a:lnTo>
                  <a:lnTo>
                    <a:pt x="2070" y="9618"/>
                  </a:lnTo>
                  <a:lnTo>
                    <a:pt x="1725" y="9790"/>
                  </a:lnTo>
                  <a:lnTo>
                    <a:pt x="1294" y="9963"/>
                  </a:lnTo>
                  <a:lnTo>
                    <a:pt x="863" y="10049"/>
                  </a:lnTo>
                  <a:lnTo>
                    <a:pt x="432" y="10135"/>
                  </a:lnTo>
                  <a:lnTo>
                    <a:pt x="0" y="10135"/>
                  </a:lnTo>
                  <a:lnTo>
                    <a:pt x="0" y="11472"/>
                  </a:lnTo>
                  <a:lnTo>
                    <a:pt x="604" y="11472"/>
                  </a:lnTo>
                  <a:lnTo>
                    <a:pt x="1165" y="11386"/>
                  </a:lnTo>
                  <a:lnTo>
                    <a:pt x="1725" y="11213"/>
                  </a:lnTo>
                  <a:lnTo>
                    <a:pt x="2243" y="11041"/>
                  </a:lnTo>
                  <a:lnTo>
                    <a:pt x="2717" y="10782"/>
                  </a:lnTo>
                  <a:lnTo>
                    <a:pt x="3192" y="10523"/>
                  </a:lnTo>
                  <a:lnTo>
                    <a:pt x="3666" y="10178"/>
                  </a:lnTo>
                  <a:lnTo>
                    <a:pt x="4054" y="9790"/>
                  </a:lnTo>
                  <a:lnTo>
                    <a:pt x="4442" y="9402"/>
                  </a:lnTo>
                  <a:lnTo>
                    <a:pt x="4744" y="8971"/>
                  </a:lnTo>
                  <a:lnTo>
                    <a:pt x="5046" y="8496"/>
                  </a:lnTo>
                  <a:lnTo>
                    <a:pt x="5305" y="7979"/>
                  </a:lnTo>
                  <a:lnTo>
                    <a:pt x="5477" y="7461"/>
                  </a:lnTo>
                  <a:lnTo>
                    <a:pt x="5607" y="6901"/>
                  </a:lnTo>
                  <a:lnTo>
                    <a:pt x="5693" y="6340"/>
                  </a:lnTo>
                  <a:lnTo>
                    <a:pt x="5736" y="5736"/>
                  </a:lnTo>
                  <a:lnTo>
                    <a:pt x="5693" y="5176"/>
                  </a:lnTo>
                  <a:lnTo>
                    <a:pt x="5607" y="4615"/>
                  </a:lnTo>
                  <a:lnTo>
                    <a:pt x="5477" y="4054"/>
                  </a:lnTo>
                  <a:lnTo>
                    <a:pt x="5305" y="3537"/>
                  </a:lnTo>
                  <a:lnTo>
                    <a:pt x="5046" y="3019"/>
                  </a:lnTo>
                  <a:lnTo>
                    <a:pt x="4744" y="2545"/>
                  </a:lnTo>
                  <a:lnTo>
                    <a:pt x="4442" y="2114"/>
                  </a:lnTo>
                  <a:lnTo>
                    <a:pt x="4054" y="1683"/>
                  </a:lnTo>
                  <a:lnTo>
                    <a:pt x="3666" y="1338"/>
                  </a:lnTo>
                  <a:lnTo>
                    <a:pt x="3192" y="993"/>
                  </a:lnTo>
                  <a:lnTo>
                    <a:pt x="2717" y="734"/>
                  </a:lnTo>
                  <a:lnTo>
                    <a:pt x="2243" y="475"/>
                  </a:lnTo>
                  <a:lnTo>
                    <a:pt x="1725" y="259"/>
                  </a:lnTo>
                  <a:lnTo>
                    <a:pt x="1165" y="130"/>
                  </a:lnTo>
                  <a:lnTo>
                    <a:pt x="604" y="4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942694" y="852639"/>
              <a:ext cx="260722" cy="258917"/>
            </a:xfrm>
            <a:custGeom>
              <a:avLst/>
              <a:gdLst/>
              <a:ahLst/>
              <a:cxnLst/>
              <a:rect l="l" t="t" r="r" b="b"/>
              <a:pathLst>
                <a:path w="6211" h="6168" extrusionOk="0">
                  <a:moveTo>
                    <a:pt x="3105" y="1337"/>
                  </a:moveTo>
                  <a:lnTo>
                    <a:pt x="3450" y="1380"/>
                  </a:lnTo>
                  <a:lnTo>
                    <a:pt x="3795" y="1467"/>
                  </a:lnTo>
                  <a:lnTo>
                    <a:pt x="4097" y="1639"/>
                  </a:lnTo>
                  <a:lnTo>
                    <a:pt x="4356" y="1855"/>
                  </a:lnTo>
                  <a:lnTo>
                    <a:pt x="4528" y="2114"/>
                  </a:lnTo>
                  <a:lnTo>
                    <a:pt x="4701" y="2415"/>
                  </a:lnTo>
                  <a:lnTo>
                    <a:pt x="4830" y="2717"/>
                  </a:lnTo>
                  <a:lnTo>
                    <a:pt x="4830" y="3062"/>
                  </a:lnTo>
                  <a:lnTo>
                    <a:pt x="4830" y="3450"/>
                  </a:lnTo>
                  <a:lnTo>
                    <a:pt x="4701" y="3752"/>
                  </a:lnTo>
                  <a:lnTo>
                    <a:pt x="4528" y="4054"/>
                  </a:lnTo>
                  <a:lnTo>
                    <a:pt x="4356" y="4313"/>
                  </a:lnTo>
                  <a:lnTo>
                    <a:pt x="4097" y="4529"/>
                  </a:lnTo>
                  <a:lnTo>
                    <a:pt x="3795" y="4701"/>
                  </a:lnTo>
                  <a:lnTo>
                    <a:pt x="3450" y="4787"/>
                  </a:lnTo>
                  <a:lnTo>
                    <a:pt x="3105" y="4830"/>
                  </a:lnTo>
                  <a:lnTo>
                    <a:pt x="3105" y="1337"/>
                  </a:lnTo>
                  <a:close/>
                  <a:moveTo>
                    <a:pt x="2803" y="0"/>
                  </a:moveTo>
                  <a:lnTo>
                    <a:pt x="2502" y="44"/>
                  </a:lnTo>
                  <a:lnTo>
                    <a:pt x="2200" y="130"/>
                  </a:lnTo>
                  <a:lnTo>
                    <a:pt x="1898" y="216"/>
                  </a:lnTo>
                  <a:lnTo>
                    <a:pt x="1639" y="345"/>
                  </a:lnTo>
                  <a:lnTo>
                    <a:pt x="1380" y="518"/>
                  </a:lnTo>
                  <a:lnTo>
                    <a:pt x="1122" y="690"/>
                  </a:lnTo>
                  <a:lnTo>
                    <a:pt x="906" y="906"/>
                  </a:lnTo>
                  <a:lnTo>
                    <a:pt x="733" y="1122"/>
                  </a:lnTo>
                  <a:lnTo>
                    <a:pt x="561" y="1337"/>
                  </a:lnTo>
                  <a:lnTo>
                    <a:pt x="388" y="1596"/>
                  </a:lnTo>
                  <a:lnTo>
                    <a:pt x="259" y="1898"/>
                  </a:lnTo>
                  <a:lnTo>
                    <a:pt x="173" y="2157"/>
                  </a:lnTo>
                  <a:lnTo>
                    <a:pt x="87" y="2459"/>
                  </a:lnTo>
                  <a:lnTo>
                    <a:pt x="43" y="2760"/>
                  </a:lnTo>
                  <a:lnTo>
                    <a:pt x="0" y="3062"/>
                  </a:lnTo>
                  <a:lnTo>
                    <a:pt x="43" y="3407"/>
                  </a:lnTo>
                  <a:lnTo>
                    <a:pt x="87" y="3709"/>
                  </a:lnTo>
                  <a:lnTo>
                    <a:pt x="173" y="4011"/>
                  </a:lnTo>
                  <a:lnTo>
                    <a:pt x="259" y="4270"/>
                  </a:lnTo>
                  <a:lnTo>
                    <a:pt x="388" y="4572"/>
                  </a:lnTo>
                  <a:lnTo>
                    <a:pt x="561" y="4787"/>
                  </a:lnTo>
                  <a:lnTo>
                    <a:pt x="733" y="5046"/>
                  </a:lnTo>
                  <a:lnTo>
                    <a:pt x="906" y="5262"/>
                  </a:lnTo>
                  <a:lnTo>
                    <a:pt x="1122" y="5477"/>
                  </a:lnTo>
                  <a:lnTo>
                    <a:pt x="1380" y="5650"/>
                  </a:lnTo>
                  <a:lnTo>
                    <a:pt x="1639" y="5779"/>
                  </a:lnTo>
                  <a:lnTo>
                    <a:pt x="1898" y="5909"/>
                  </a:lnTo>
                  <a:lnTo>
                    <a:pt x="2200" y="6038"/>
                  </a:lnTo>
                  <a:lnTo>
                    <a:pt x="2502" y="6124"/>
                  </a:lnTo>
                  <a:lnTo>
                    <a:pt x="2803" y="6167"/>
                  </a:lnTo>
                  <a:lnTo>
                    <a:pt x="3407" y="6167"/>
                  </a:lnTo>
                  <a:lnTo>
                    <a:pt x="3709" y="6124"/>
                  </a:lnTo>
                  <a:lnTo>
                    <a:pt x="4011" y="6038"/>
                  </a:lnTo>
                  <a:lnTo>
                    <a:pt x="4313" y="5909"/>
                  </a:lnTo>
                  <a:lnTo>
                    <a:pt x="4572" y="5779"/>
                  </a:lnTo>
                  <a:lnTo>
                    <a:pt x="4830" y="5650"/>
                  </a:lnTo>
                  <a:lnTo>
                    <a:pt x="5089" y="5477"/>
                  </a:lnTo>
                  <a:lnTo>
                    <a:pt x="5305" y="5262"/>
                  </a:lnTo>
                  <a:lnTo>
                    <a:pt x="5477" y="5046"/>
                  </a:lnTo>
                  <a:lnTo>
                    <a:pt x="5650" y="4787"/>
                  </a:lnTo>
                  <a:lnTo>
                    <a:pt x="5822" y="4572"/>
                  </a:lnTo>
                  <a:lnTo>
                    <a:pt x="5952" y="4270"/>
                  </a:lnTo>
                  <a:lnTo>
                    <a:pt x="6038" y="4011"/>
                  </a:lnTo>
                  <a:lnTo>
                    <a:pt x="6124" y="3709"/>
                  </a:lnTo>
                  <a:lnTo>
                    <a:pt x="6167" y="3407"/>
                  </a:lnTo>
                  <a:lnTo>
                    <a:pt x="6210" y="3062"/>
                  </a:lnTo>
                  <a:lnTo>
                    <a:pt x="6167" y="2760"/>
                  </a:lnTo>
                  <a:lnTo>
                    <a:pt x="6124" y="2459"/>
                  </a:lnTo>
                  <a:lnTo>
                    <a:pt x="6038" y="2157"/>
                  </a:lnTo>
                  <a:lnTo>
                    <a:pt x="5952" y="1898"/>
                  </a:lnTo>
                  <a:lnTo>
                    <a:pt x="5822" y="1596"/>
                  </a:lnTo>
                  <a:lnTo>
                    <a:pt x="5650" y="1337"/>
                  </a:lnTo>
                  <a:lnTo>
                    <a:pt x="5477" y="1122"/>
                  </a:lnTo>
                  <a:lnTo>
                    <a:pt x="5305" y="906"/>
                  </a:lnTo>
                  <a:lnTo>
                    <a:pt x="5089" y="690"/>
                  </a:lnTo>
                  <a:lnTo>
                    <a:pt x="4830" y="518"/>
                  </a:lnTo>
                  <a:lnTo>
                    <a:pt x="4572" y="345"/>
                  </a:lnTo>
                  <a:lnTo>
                    <a:pt x="4313" y="216"/>
                  </a:lnTo>
                  <a:lnTo>
                    <a:pt x="4011" y="130"/>
                  </a:lnTo>
                  <a:lnTo>
                    <a:pt x="3709" y="44"/>
                  </a:lnTo>
                  <a:lnTo>
                    <a:pt x="3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2"/>
          <p:cNvGrpSpPr/>
          <p:nvPr/>
        </p:nvGrpSpPr>
        <p:grpSpPr>
          <a:xfrm>
            <a:off x="8961303" y="3401972"/>
            <a:ext cx="182708" cy="1111529"/>
            <a:chOff x="1292400" y="4140950"/>
            <a:chExt cx="115375" cy="701900"/>
          </a:xfrm>
        </p:grpSpPr>
        <p:sp>
          <p:nvSpPr>
            <p:cNvPr id="357" name="Google Shape;357;p22"/>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22"/>
          <p:cNvGrpSpPr/>
          <p:nvPr/>
        </p:nvGrpSpPr>
        <p:grpSpPr>
          <a:xfrm flipH="1">
            <a:off x="519117" y="4384262"/>
            <a:ext cx="1747385" cy="333426"/>
            <a:chOff x="6822300" y="3036450"/>
            <a:chExt cx="559575" cy="106775"/>
          </a:xfrm>
        </p:grpSpPr>
        <p:sp>
          <p:nvSpPr>
            <p:cNvPr id="366" name="Google Shape;366;p22"/>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22"/>
          <p:cNvSpPr/>
          <p:nvPr/>
        </p:nvSpPr>
        <p:spPr>
          <a:xfrm rot="5400000">
            <a:off x="8163601" y="217525"/>
            <a:ext cx="340814" cy="679764"/>
          </a:xfrm>
          <a:custGeom>
            <a:avLst/>
            <a:gdLst/>
            <a:ahLst/>
            <a:cxnLst/>
            <a:rect l="l" t="t" r="r" b="b"/>
            <a:pathLst>
              <a:path w="8411" h="16776" extrusionOk="0">
                <a:moveTo>
                  <a:pt x="8410" y="0"/>
                </a:moveTo>
                <a:lnTo>
                  <a:pt x="7548" y="43"/>
                </a:lnTo>
                <a:lnTo>
                  <a:pt x="6728" y="173"/>
                </a:lnTo>
                <a:lnTo>
                  <a:pt x="5909" y="388"/>
                </a:lnTo>
                <a:lnTo>
                  <a:pt x="5133" y="647"/>
                </a:lnTo>
                <a:lnTo>
                  <a:pt x="4400" y="1035"/>
                </a:lnTo>
                <a:lnTo>
                  <a:pt x="3710" y="1423"/>
                </a:lnTo>
                <a:lnTo>
                  <a:pt x="3063" y="1898"/>
                </a:lnTo>
                <a:lnTo>
                  <a:pt x="2459" y="2458"/>
                </a:lnTo>
                <a:lnTo>
                  <a:pt x="1941" y="3062"/>
                </a:lnTo>
                <a:lnTo>
                  <a:pt x="1467" y="3709"/>
                </a:lnTo>
                <a:lnTo>
                  <a:pt x="1036" y="4399"/>
                </a:lnTo>
                <a:lnTo>
                  <a:pt x="691" y="5132"/>
                </a:lnTo>
                <a:lnTo>
                  <a:pt x="389" y="5908"/>
                </a:lnTo>
                <a:lnTo>
                  <a:pt x="173" y="6684"/>
                </a:lnTo>
                <a:lnTo>
                  <a:pt x="44" y="7547"/>
                </a:lnTo>
                <a:lnTo>
                  <a:pt x="1" y="8409"/>
                </a:lnTo>
                <a:lnTo>
                  <a:pt x="44" y="9229"/>
                </a:lnTo>
                <a:lnTo>
                  <a:pt x="173" y="10091"/>
                </a:lnTo>
                <a:lnTo>
                  <a:pt x="389" y="10868"/>
                </a:lnTo>
                <a:lnTo>
                  <a:pt x="691" y="11644"/>
                </a:lnTo>
                <a:lnTo>
                  <a:pt x="1036" y="12377"/>
                </a:lnTo>
                <a:lnTo>
                  <a:pt x="1467" y="13067"/>
                </a:lnTo>
                <a:lnTo>
                  <a:pt x="1941" y="13714"/>
                </a:lnTo>
                <a:lnTo>
                  <a:pt x="2459" y="14318"/>
                </a:lnTo>
                <a:lnTo>
                  <a:pt x="3063" y="14878"/>
                </a:lnTo>
                <a:lnTo>
                  <a:pt x="3710" y="15353"/>
                </a:lnTo>
                <a:lnTo>
                  <a:pt x="4400" y="15784"/>
                </a:lnTo>
                <a:lnTo>
                  <a:pt x="5133" y="16129"/>
                </a:lnTo>
                <a:lnTo>
                  <a:pt x="5909" y="16388"/>
                </a:lnTo>
                <a:lnTo>
                  <a:pt x="6728" y="16603"/>
                </a:lnTo>
                <a:lnTo>
                  <a:pt x="7548" y="16733"/>
                </a:lnTo>
                <a:lnTo>
                  <a:pt x="8410" y="16776"/>
                </a:lnTo>
                <a:lnTo>
                  <a:pt x="8410" y="15439"/>
                </a:lnTo>
                <a:lnTo>
                  <a:pt x="8410" y="14102"/>
                </a:lnTo>
                <a:lnTo>
                  <a:pt x="8410" y="12765"/>
                </a:lnTo>
                <a:lnTo>
                  <a:pt x="8410" y="11471"/>
                </a:lnTo>
                <a:lnTo>
                  <a:pt x="8108" y="11471"/>
                </a:lnTo>
                <a:lnTo>
                  <a:pt x="7807" y="11428"/>
                </a:lnTo>
                <a:lnTo>
                  <a:pt x="7505" y="11342"/>
                </a:lnTo>
                <a:lnTo>
                  <a:pt x="7203" y="11213"/>
                </a:lnTo>
                <a:lnTo>
                  <a:pt x="6944" y="11083"/>
                </a:lnTo>
                <a:lnTo>
                  <a:pt x="6685" y="10954"/>
                </a:lnTo>
                <a:lnTo>
                  <a:pt x="6427" y="10781"/>
                </a:lnTo>
                <a:lnTo>
                  <a:pt x="6211" y="10566"/>
                </a:lnTo>
                <a:lnTo>
                  <a:pt x="6038" y="10350"/>
                </a:lnTo>
                <a:lnTo>
                  <a:pt x="5866" y="10091"/>
                </a:lnTo>
                <a:lnTo>
                  <a:pt x="5693" y="9876"/>
                </a:lnTo>
                <a:lnTo>
                  <a:pt x="5564" y="9574"/>
                </a:lnTo>
                <a:lnTo>
                  <a:pt x="5478" y="9315"/>
                </a:lnTo>
                <a:lnTo>
                  <a:pt x="5392" y="9013"/>
                </a:lnTo>
                <a:lnTo>
                  <a:pt x="5348" y="8711"/>
                </a:lnTo>
                <a:lnTo>
                  <a:pt x="5305" y="8366"/>
                </a:lnTo>
                <a:lnTo>
                  <a:pt x="5348" y="8064"/>
                </a:lnTo>
                <a:lnTo>
                  <a:pt x="5392" y="7763"/>
                </a:lnTo>
                <a:lnTo>
                  <a:pt x="5478" y="7461"/>
                </a:lnTo>
                <a:lnTo>
                  <a:pt x="5564" y="7202"/>
                </a:lnTo>
                <a:lnTo>
                  <a:pt x="5693" y="6900"/>
                </a:lnTo>
                <a:lnTo>
                  <a:pt x="5866" y="6641"/>
                </a:lnTo>
                <a:lnTo>
                  <a:pt x="6038" y="6426"/>
                </a:lnTo>
                <a:lnTo>
                  <a:pt x="6211" y="6210"/>
                </a:lnTo>
                <a:lnTo>
                  <a:pt x="6427" y="5994"/>
                </a:lnTo>
                <a:lnTo>
                  <a:pt x="6685" y="5822"/>
                </a:lnTo>
                <a:lnTo>
                  <a:pt x="6944" y="5649"/>
                </a:lnTo>
                <a:lnTo>
                  <a:pt x="7203" y="5520"/>
                </a:lnTo>
                <a:lnTo>
                  <a:pt x="7505" y="5434"/>
                </a:lnTo>
                <a:lnTo>
                  <a:pt x="7807" y="5348"/>
                </a:lnTo>
                <a:lnTo>
                  <a:pt x="8108" y="5304"/>
                </a:lnTo>
                <a:lnTo>
                  <a:pt x="8410" y="5304"/>
                </a:lnTo>
                <a:lnTo>
                  <a:pt x="8410" y="4011"/>
                </a:lnTo>
                <a:lnTo>
                  <a:pt x="8410" y="2631"/>
                </a:lnTo>
                <a:lnTo>
                  <a:pt x="8410" y="1337"/>
                </a:lnTo>
                <a:lnTo>
                  <a:pt x="84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2" name="Google Shape;372;p23"/>
          <p:cNvSpPr/>
          <p:nvPr/>
        </p:nvSpPr>
        <p:spPr>
          <a:xfrm rot="5400000">
            <a:off x="8457600" y="1168200"/>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23"/>
          <p:cNvGrpSpPr/>
          <p:nvPr/>
        </p:nvGrpSpPr>
        <p:grpSpPr>
          <a:xfrm rot="5400000">
            <a:off x="1239128" y="4502117"/>
            <a:ext cx="182708" cy="1111529"/>
            <a:chOff x="1292400" y="4140950"/>
            <a:chExt cx="115375" cy="701900"/>
          </a:xfrm>
        </p:grpSpPr>
        <p:sp>
          <p:nvSpPr>
            <p:cNvPr id="374" name="Google Shape;374;p23"/>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23"/>
          <p:cNvSpPr/>
          <p:nvPr/>
        </p:nvSpPr>
        <p:spPr>
          <a:xfrm>
            <a:off x="181477" y="190965"/>
            <a:ext cx="766668" cy="766668"/>
          </a:xfrm>
          <a:custGeom>
            <a:avLst/>
            <a:gdLst/>
            <a:ahLst/>
            <a:cxnLst/>
            <a:rect l="l" t="t" r="r" b="b"/>
            <a:pathLst>
              <a:path w="16346" h="16346" extrusionOk="0">
                <a:moveTo>
                  <a:pt x="1" y="1"/>
                </a:moveTo>
                <a:lnTo>
                  <a:pt x="1" y="16345"/>
                </a:lnTo>
                <a:lnTo>
                  <a:pt x="163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83"/>
        <p:cNvGrpSpPr/>
        <p:nvPr/>
      </p:nvGrpSpPr>
      <p:grpSpPr>
        <a:xfrm>
          <a:off x="0" y="0"/>
          <a:ext cx="0" cy="0"/>
          <a:chOff x="0" y="0"/>
          <a:chExt cx="0" cy="0"/>
        </a:xfrm>
      </p:grpSpPr>
      <p:sp>
        <p:nvSpPr>
          <p:cNvPr id="384" name="Google Shape;384;p24"/>
          <p:cNvSpPr txBox="1">
            <a:spLocks noGrp="1"/>
          </p:cNvSpPr>
          <p:nvPr>
            <p:ph type="title"/>
          </p:nvPr>
        </p:nvSpPr>
        <p:spPr>
          <a:xfrm>
            <a:off x="5310550" y="2087900"/>
            <a:ext cx="2913300" cy="12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85" name="Google Shape;385;p24"/>
          <p:cNvSpPr txBox="1">
            <a:spLocks noGrp="1"/>
          </p:cNvSpPr>
          <p:nvPr>
            <p:ph type="title" idx="2" hasCustomPrompt="1"/>
          </p:nvPr>
        </p:nvSpPr>
        <p:spPr>
          <a:xfrm>
            <a:off x="6489850" y="806903"/>
            <a:ext cx="1734000" cy="882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5800" b="1">
                <a:solidFill>
                  <a:schemeClr val="accen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86" name="Google Shape;386;p24"/>
          <p:cNvSpPr txBox="1">
            <a:spLocks noGrp="1"/>
          </p:cNvSpPr>
          <p:nvPr>
            <p:ph type="subTitle" idx="1"/>
          </p:nvPr>
        </p:nvSpPr>
        <p:spPr>
          <a:xfrm>
            <a:off x="5667250" y="3407902"/>
            <a:ext cx="2556600" cy="53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387" name="Google Shape;387;p24"/>
          <p:cNvGrpSpPr/>
          <p:nvPr/>
        </p:nvGrpSpPr>
        <p:grpSpPr>
          <a:xfrm rot="5400000">
            <a:off x="1253203" y="-464403"/>
            <a:ext cx="182708" cy="1111529"/>
            <a:chOff x="1292400" y="4140950"/>
            <a:chExt cx="115375" cy="701900"/>
          </a:xfrm>
        </p:grpSpPr>
        <p:sp>
          <p:nvSpPr>
            <p:cNvPr id="388" name="Google Shape;388;p24"/>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4"/>
          <p:cNvSpPr/>
          <p:nvPr/>
        </p:nvSpPr>
        <p:spPr>
          <a:xfrm>
            <a:off x="5488900"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_1">
    <p:spTree>
      <p:nvGrpSpPr>
        <p:cNvPr id="1" name="Shape 397"/>
        <p:cNvGrpSpPr/>
        <p:nvPr/>
      </p:nvGrpSpPr>
      <p:grpSpPr>
        <a:xfrm>
          <a:off x="0" y="0"/>
          <a:ext cx="0" cy="0"/>
          <a:chOff x="0" y="0"/>
          <a:chExt cx="0" cy="0"/>
        </a:xfrm>
      </p:grpSpPr>
      <p:sp>
        <p:nvSpPr>
          <p:cNvPr id="398" name="Google Shape;39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9" name="Google Shape;399;p25"/>
          <p:cNvSpPr txBox="1">
            <a:spLocks noGrp="1"/>
          </p:cNvSpPr>
          <p:nvPr>
            <p:ph type="title" idx="2"/>
          </p:nvPr>
        </p:nvSpPr>
        <p:spPr>
          <a:xfrm>
            <a:off x="5044850" y="1837225"/>
            <a:ext cx="2742600" cy="48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0" name="Google Shape;400;p25"/>
          <p:cNvSpPr txBox="1">
            <a:spLocks noGrp="1"/>
          </p:cNvSpPr>
          <p:nvPr>
            <p:ph type="subTitle" idx="1"/>
          </p:nvPr>
        </p:nvSpPr>
        <p:spPr>
          <a:xfrm>
            <a:off x="5044850" y="2324876"/>
            <a:ext cx="2742600" cy="131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1" name="Google Shape;401;p25"/>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5"/>
          <p:cNvGrpSpPr/>
          <p:nvPr/>
        </p:nvGrpSpPr>
        <p:grpSpPr>
          <a:xfrm rot="10800000" flipH="1">
            <a:off x="6676617" y="675362"/>
            <a:ext cx="1747385" cy="333426"/>
            <a:chOff x="6822300" y="3036450"/>
            <a:chExt cx="559575" cy="106775"/>
          </a:xfrm>
        </p:grpSpPr>
        <p:sp>
          <p:nvSpPr>
            <p:cNvPr id="403" name="Google Shape;403;p25"/>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406"/>
        <p:cNvGrpSpPr/>
        <p:nvPr/>
      </p:nvGrpSpPr>
      <p:grpSpPr>
        <a:xfrm>
          <a:off x="0" y="0"/>
          <a:ext cx="0" cy="0"/>
          <a:chOff x="0" y="0"/>
          <a:chExt cx="0" cy="0"/>
        </a:xfrm>
      </p:grpSpPr>
      <p:sp>
        <p:nvSpPr>
          <p:cNvPr id="407" name="Google Shape;407;p26"/>
          <p:cNvSpPr txBox="1">
            <a:spLocks noGrp="1"/>
          </p:cNvSpPr>
          <p:nvPr>
            <p:ph type="title"/>
          </p:nvPr>
        </p:nvSpPr>
        <p:spPr>
          <a:xfrm>
            <a:off x="2477550" y="1519100"/>
            <a:ext cx="3386400" cy="42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8" name="Google Shape;408;p26"/>
          <p:cNvSpPr txBox="1">
            <a:spLocks noGrp="1"/>
          </p:cNvSpPr>
          <p:nvPr>
            <p:ph type="title" idx="2"/>
          </p:nvPr>
        </p:nvSpPr>
        <p:spPr>
          <a:xfrm>
            <a:off x="2477767" y="3107550"/>
            <a:ext cx="3386400" cy="42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9" name="Google Shape;409;p26"/>
          <p:cNvSpPr txBox="1">
            <a:spLocks noGrp="1"/>
          </p:cNvSpPr>
          <p:nvPr>
            <p:ph type="subTitle" idx="1"/>
          </p:nvPr>
        </p:nvSpPr>
        <p:spPr>
          <a:xfrm>
            <a:off x="2477900" y="3538475"/>
            <a:ext cx="5601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0" name="Google Shape;410;p26"/>
          <p:cNvSpPr txBox="1">
            <a:spLocks noGrp="1"/>
          </p:cNvSpPr>
          <p:nvPr>
            <p:ph type="subTitle" idx="3"/>
          </p:nvPr>
        </p:nvSpPr>
        <p:spPr>
          <a:xfrm>
            <a:off x="2477900" y="1948875"/>
            <a:ext cx="5601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1" name="Google Shape;411;p26"/>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12" name="Google Shape;412;p26"/>
          <p:cNvGrpSpPr/>
          <p:nvPr/>
        </p:nvGrpSpPr>
        <p:grpSpPr>
          <a:xfrm rot="5400000" flipH="1">
            <a:off x="7759892" y="1080312"/>
            <a:ext cx="1747385" cy="333426"/>
            <a:chOff x="6822300" y="3036450"/>
            <a:chExt cx="559575" cy="106775"/>
          </a:xfrm>
        </p:grpSpPr>
        <p:sp>
          <p:nvSpPr>
            <p:cNvPr id="413" name="Google Shape;413;p26"/>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26"/>
          <p:cNvSpPr/>
          <p:nvPr/>
        </p:nvSpPr>
        <p:spPr>
          <a:xfrm>
            <a:off x="655075" y="4650774"/>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7334100" y="4996324"/>
            <a:ext cx="1224600" cy="1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26"/>
          <p:cNvGrpSpPr/>
          <p:nvPr/>
        </p:nvGrpSpPr>
        <p:grpSpPr>
          <a:xfrm>
            <a:off x="3" y="506572"/>
            <a:ext cx="182708" cy="1111529"/>
            <a:chOff x="1292400" y="4140950"/>
            <a:chExt cx="115375" cy="701900"/>
          </a:xfrm>
        </p:grpSpPr>
        <p:sp>
          <p:nvSpPr>
            <p:cNvPr id="419" name="Google Shape;419;p26"/>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CUSTOM_10">
    <p:spTree>
      <p:nvGrpSpPr>
        <p:cNvPr id="1" name="Shape 427"/>
        <p:cNvGrpSpPr/>
        <p:nvPr/>
      </p:nvGrpSpPr>
      <p:grpSpPr>
        <a:xfrm>
          <a:off x="0" y="0"/>
          <a:ext cx="0" cy="0"/>
          <a:chOff x="0" y="0"/>
          <a:chExt cx="0" cy="0"/>
        </a:xfrm>
      </p:grpSpPr>
      <p:sp>
        <p:nvSpPr>
          <p:cNvPr id="428" name="Google Shape;42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9" name="Google Shape;429;p27"/>
          <p:cNvSpPr txBox="1">
            <a:spLocks noGrp="1"/>
          </p:cNvSpPr>
          <p:nvPr>
            <p:ph type="body" idx="1"/>
          </p:nvPr>
        </p:nvSpPr>
        <p:spPr>
          <a:xfrm>
            <a:off x="1185750" y="1424100"/>
            <a:ext cx="4101300" cy="31191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accent1"/>
              </a:buClr>
              <a:buSzPts val="10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30" name="Google Shape;430;p27"/>
          <p:cNvSpPr/>
          <p:nvPr/>
        </p:nvSpPr>
        <p:spPr>
          <a:xfrm>
            <a:off x="4483088" y="4423636"/>
            <a:ext cx="808468" cy="787526"/>
          </a:xfrm>
          <a:custGeom>
            <a:avLst/>
            <a:gdLst/>
            <a:ahLst/>
            <a:cxnLst/>
            <a:rect l="l" t="t" r="r" b="b"/>
            <a:pathLst>
              <a:path w="28335" h="27601" extrusionOk="0">
                <a:moveTo>
                  <a:pt x="26221" y="0"/>
                </a:moveTo>
                <a:lnTo>
                  <a:pt x="1" y="27600"/>
                </a:lnTo>
                <a:lnTo>
                  <a:pt x="2114" y="27600"/>
                </a:lnTo>
                <a:lnTo>
                  <a:pt x="28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668875" y="45135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27"/>
          <p:cNvGrpSpPr/>
          <p:nvPr/>
        </p:nvGrpSpPr>
        <p:grpSpPr>
          <a:xfrm rot="-5400000">
            <a:off x="1184403" y="-464403"/>
            <a:ext cx="182708" cy="1111529"/>
            <a:chOff x="1292400" y="4140950"/>
            <a:chExt cx="115375" cy="701900"/>
          </a:xfrm>
        </p:grpSpPr>
        <p:sp>
          <p:nvSpPr>
            <p:cNvPr id="433" name="Google Shape;433;p27"/>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7"/>
          <p:cNvGrpSpPr/>
          <p:nvPr/>
        </p:nvGrpSpPr>
        <p:grpSpPr>
          <a:xfrm>
            <a:off x="6986788" y="4375356"/>
            <a:ext cx="1022893" cy="1278986"/>
            <a:chOff x="3998650" y="3088200"/>
            <a:chExt cx="676025" cy="845275"/>
          </a:xfrm>
        </p:grpSpPr>
        <p:sp>
          <p:nvSpPr>
            <p:cNvPr id="442" name="Google Shape;442;p27"/>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6">
  <p:cSld name="CUSTOM_10_1">
    <p:spTree>
      <p:nvGrpSpPr>
        <p:cNvPr id="1" name="Shape 445"/>
        <p:cNvGrpSpPr/>
        <p:nvPr/>
      </p:nvGrpSpPr>
      <p:grpSpPr>
        <a:xfrm>
          <a:off x="0" y="0"/>
          <a:ext cx="0" cy="0"/>
          <a:chOff x="0" y="0"/>
          <a:chExt cx="0" cy="0"/>
        </a:xfrm>
      </p:grpSpPr>
      <p:sp>
        <p:nvSpPr>
          <p:cNvPr id="446" name="Google Shape;44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7" name="Google Shape;447;p28"/>
          <p:cNvSpPr txBox="1">
            <a:spLocks noGrp="1"/>
          </p:cNvSpPr>
          <p:nvPr>
            <p:ph type="body" idx="1"/>
          </p:nvPr>
        </p:nvSpPr>
        <p:spPr>
          <a:xfrm>
            <a:off x="957150" y="1253800"/>
            <a:ext cx="6868500" cy="2914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1600"/>
              </a:spcBef>
              <a:spcAft>
                <a:spcPts val="0"/>
              </a:spcAft>
              <a:buSzPts val="1400"/>
              <a:buFont typeface="Arial"/>
              <a:buChar char="■"/>
              <a:defRPr/>
            </a:lvl3pPr>
            <a:lvl4pPr marL="1828800" lvl="3" indent="-317500" rtl="0">
              <a:lnSpc>
                <a:spcPct val="115000"/>
              </a:lnSpc>
              <a:spcBef>
                <a:spcPts val="1600"/>
              </a:spcBef>
              <a:spcAft>
                <a:spcPts val="0"/>
              </a:spcAft>
              <a:buSzPts val="1400"/>
              <a:buFont typeface="Arial"/>
              <a:buChar char="●"/>
              <a:defRPr/>
            </a:lvl4pPr>
            <a:lvl5pPr marL="2286000" lvl="4" indent="-317500" rtl="0">
              <a:lnSpc>
                <a:spcPct val="115000"/>
              </a:lnSpc>
              <a:spcBef>
                <a:spcPts val="1600"/>
              </a:spcBef>
              <a:spcAft>
                <a:spcPts val="0"/>
              </a:spcAft>
              <a:buSzPts val="1400"/>
              <a:buFont typeface="Arial"/>
              <a:buChar char="○"/>
              <a:defRPr/>
            </a:lvl5pPr>
            <a:lvl6pPr marL="2743200" lvl="5" indent="-317500" rtl="0">
              <a:lnSpc>
                <a:spcPct val="115000"/>
              </a:lnSpc>
              <a:spcBef>
                <a:spcPts val="1600"/>
              </a:spcBef>
              <a:spcAft>
                <a:spcPts val="0"/>
              </a:spcAft>
              <a:buSzPts val="1400"/>
              <a:buFont typeface="Arial"/>
              <a:buChar char="■"/>
              <a:defRPr/>
            </a:lvl6pPr>
            <a:lvl7pPr marL="3200400" lvl="6" indent="-317500" rtl="0">
              <a:lnSpc>
                <a:spcPct val="115000"/>
              </a:lnSpc>
              <a:spcBef>
                <a:spcPts val="1600"/>
              </a:spcBef>
              <a:spcAft>
                <a:spcPts val="0"/>
              </a:spcAft>
              <a:buSzPts val="1400"/>
              <a:buFont typeface="Arial"/>
              <a:buChar char="●"/>
              <a:defRPr/>
            </a:lvl7pPr>
            <a:lvl8pPr marL="3657600" lvl="7" indent="-317500" rtl="0">
              <a:lnSpc>
                <a:spcPct val="115000"/>
              </a:lnSpc>
              <a:spcBef>
                <a:spcPts val="1600"/>
              </a:spcBef>
              <a:spcAft>
                <a:spcPts val="0"/>
              </a:spcAft>
              <a:buSzPts val="1400"/>
              <a:buFont typeface="Arial"/>
              <a:buChar char="○"/>
              <a:defRPr/>
            </a:lvl8pPr>
            <a:lvl9pPr marL="4114800" lvl="8" indent="-317500" rtl="0">
              <a:lnSpc>
                <a:spcPct val="115000"/>
              </a:lnSpc>
              <a:spcBef>
                <a:spcPts val="1600"/>
              </a:spcBef>
              <a:spcAft>
                <a:spcPts val="1600"/>
              </a:spcAft>
              <a:buSzPts val="1400"/>
              <a:buFont typeface="Arial"/>
              <a:buChar char="■"/>
              <a:defRPr/>
            </a:lvl9pPr>
          </a:lstStyle>
          <a:p>
            <a:endParaRPr/>
          </a:p>
        </p:txBody>
      </p:sp>
      <p:grpSp>
        <p:nvGrpSpPr>
          <p:cNvPr id="448" name="Google Shape;448;p28"/>
          <p:cNvGrpSpPr/>
          <p:nvPr/>
        </p:nvGrpSpPr>
        <p:grpSpPr>
          <a:xfrm rot="5400000">
            <a:off x="1353703" y="4496372"/>
            <a:ext cx="182708" cy="1111529"/>
            <a:chOff x="1292400" y="4140950"/>
            <a:chExt cx="115375" cy="701900"/>
          </a:xfrm>
        </p:grpSpPr>
        <p:sp>
          <p:nvSpPr>
            <p:cNvPr id="449" name="Google Shape;449;p28"/>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28"/>
          <p:cNvGrpSpPr/>
          <p:nvPr/>
        </p:nvGrpSpPr>
        <p:grpSpPr>
          <a:xfrm rot="5400000">
            <a:off x="7194099" y="3977547"/>
            <a:ext cx="235125" cy="1290909"/>
            <a:chOff x="2804075" y="2279600"/>
            <a:chExt cx="125100" cy="686800"/>
          </a:xfrm>
        </p:grpSpPr>
        <p:sp>
          <p:nvSpPr>
            <p:cNvPr id="458" name="Google Shape;458;p28"/>
            <p:cNvSpPr/>
            <p:nvPr/>
          </p:nvSpPr>
          <p:spPr>
            <a:xfrm>
              <a:off x="2822400" y="2279600"/>
              <a:ext cx="106775" cy="106775"/>
            </a:xfrm>
            <a:custGeom>
              <a:avLst/>
              <a:gdLst/>
              <a:ahLst/>
              <a:cxnLst/>
              <a:rect l="l" t="t" r="r" b="b"/>
              <a:pathLst>
                <a:path w="4271" h="4271" extrusionOk="0">
                  <a:moveTo>
                    <a:pt x="1769" y="1"/>
                  </a:moveTo>
                  <a:lnTo>
                    <a:pt x="1295" y="44"/>
                  </a:lnTo>
                  <a:lnTo>
                    <a:pt x="820" y="173"/>
                  </a:lnTo>
                  <a:lnTo>
                    <a:pt x="389" y="389"/>
                  </a:lnTo>
                  <a:lnTo>
                    <a:pt x="173" y="561"/>
                  </a:lnTo>
                  <a:lnTo>
                    <a:pt x="1" y="734"/>
                  </a:lnTo>
                  <a:lnTo>
                    <a:pt x="3537" y="4270"/>
                  </a:lnTo>
                  <a:lnTo>
                    <a:pt x="3710" y="4055"/>
                  </a:lnTo>
                  <a:lnTo>
                    <a:pt x="3839" y="3882"/>
                  </a:lnTo>
                  <a:lnTo>
                    <a:pt x="4055" y="3451"/>
                  </a:lnTo>
                  <a:lnTo>
                    <a:pt x="4227" y="2977"/>
                  </a:lnTo>
                  <a:lnTo>
                    <a:pt x="4270" y="2502"/>
                  </a:lnTo>
                  <a:lnTo>
                    <a:pt x="4227" y="2028"/>
                  </a:lnTo>
                  <a:lnTo>
                    <a:pt x="4055" y="1553"/>
                  </a:lnTo>
                  <a:lnTo>
                    <a:pt x="3839" y="1122"/>
                  </a:lnTo>
                  <a:lnTo>
                    <a:pt x="3710" y="906"/>
                  </a:lnTo>
                  <a:lnTo>
                    <a:pt x="3537" y="734"/>
                  </a:lnTo>
                  <a:lnTo>
                    <a:pt x="3322" y="561"/>
                  </a:lnTo>
                  <a:lnTo>
                    <a:pt x="3149" y="389"/>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822400" y="2419775"/>
              <a:ext cx="106775" cy="106750"/>
            </a:xfrm>
            <a:custGeom>
              <a:avLst/>
              <a:gdLst/>
              <a:ahLst/>
              <a:cxnLst/>
              <a:rect l="l" t="t" r="r" b="b"/>
              <a:pathLst>
                <a:path w="4271" h="4270" extrusionOk="0">
                  <a:moveTo>
                    <a:pt x="1769" y="0"/>
                  </a:moveTo>
                  <a:lnTo>
                    <a:pt x="1295" y="43"/>
                  </a:lnTo>
                  <a:lnTo>
                    <a:pt x="820" y="173"/>
                  </a:lnTo>
                  <a:lnTo>
                    <a:pt x="389" y="431"/>
                  </a:lnTo>
                  <a:lnTo>
                    <a:pt x="173" y="561"/>
                  </a:lnTo>
                  <a:lnTo>
                    <a:pt x="1" y="733"/>
                  </a:lnTo>
                  <a:lnTo>
                    <a:pt x="3537" y="4270"/>
                  </a:lnTo>
                  <a:lnTo>
                    <a:pt x="3710" y="4097"/>
                  </a:lnTo>
                  <a:lnTo>
                    <a:pt x="3839" y="3881"/>
                  </a:lnTo>
                  <a:lnTo>
                    <a:pt x="4055" y="3450"/>
                  </a:lnTo>
                  <a:lnTo>
                    <a:pt x="4227" y="2976"/>
                  </a:lnTo>
                  <a:lnTo>
                    <a:pt x="4270" y="2501"/>
                  </a:lnTo>
                  <a:lnTo>
                    <a:pt x="4227" y="2027"/>
                  </a:lnTo>
                  <a:lnTo>
                    <a:pt x="4055" y="1553"/>
                  </a:lnTo>
                  <a:lnTo>
                    <a:pt x="3839" y="1121"/>
                  </a:lnTo>
                  <a:lnTo>
                    <a:pt x="3710" y="949"/>
                  </a:lnTo>
                  <a:lnTo>
                    <a:pt x="3537" y="733"/>
                  </a:lnTo>
                  <a:lnTo>
                    <a:pt x="3322" y="561"/>
                  </a:lnTo>
                  <a:lnTo>
                    <a:pt x="3149" y="431"/>
                  </a:lnTo>
                  <a:lnTo>
                    <a:pt x="2718" y="173"/>
                  </a:lnTo>
                  <a:lnTo>
                    <a:pt x="2244" y="43"/>
                  </a:lnTo>
                  <a:lnTo>
                    <a:pt x="17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2822400" y="2561000"/>
              <a:ext cx="106775" cy="106750"/>
            </a:xfrm>
            <a:custGeom>
              <a:avLst/>
              <a:gdLst/>
              <a:ahLst/>
              <a:cxnLst/>
              <a:rect l="l" t="t" r="r" b="b"/>
              <a:pathLst>
                <a:path w="4271" h="4270" extrusionOk="0">
                  <a:moveTo>
                    <a:pt x="1769" y="1"/>
                  </a:moveTo>
                  <a:lnTo>
                    <a:pt x="1295" y="44"/>
                  </a:lnTo>
                  <a:lnTo>
                    <a:pt x="820" y="173"/>
                  </a:lnTo>
                  <a:lnTo>
                    <a:pt x="389" y="389"/>
                  </a:lnTo>
                  <a:lnTo>
                    <a:pt x="173" y="561"/>
                  </a:lnTo>
                  <a:lnTo>
                    <a:pt x="1" y="734"/>
                  </a:lnTo>
                  <a:lnTo>
                    <a:pt x="3537" y="4270"/>
                  </a:lnTo>
                  <a:lnTo>
                    <a:pt x="3710" y="4054"/>
                  </a:lnTo>
                  <a:lnTo>
                    <a:pt x="3839" y="3839"/>
                  </a:lnTo>
                  <a:lnTo>
                    <a:pt x="4055" y="3407"/>
                  </a:lnTo>
                  <a:lnTo>
                    <a:pt x="4227" y="2976"/>
                  </a:lnTo>
                  <a:lnTo>
                    <a:pt x="4270" y="2502"/>
                  </a:lnTo>
                  <a:lnTo>
                    <a:pt x="4227" y="1984"/>
                  </a:lnTo>
                  <a:lnTo>
                    <a:pt x="4055" y="1553"/>
                  </a:lnTo>
                  <a:lnTo>
                    <a:pt x="3839" y="1122"/>
                  </a:lnTo>
                  <a:lnTo>
                    <a:pt x="3710" y="906"/>
                  </a:lnTo>
                  <a:lnTo>
                    <a:pt x="3537" y="734"/>
                  </a:lnTo>
                  <a:lnTo>
                    <a:pt x="3322" y="561"/>
                  </a:lnTo>
                  <a:lnTo>
                    <a:pt x="3149" y="389"/>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2822400" y="2701150"/>
              <a:ext cx="106775" cy="106775"/>
            </a:xfrm>
            <a:custGeom>
              <a:avLst/>
              <a:gdLst/>
              <a:ahLst/>
              <a:cxnLst/>
              <a:rect l="l" t="t" r="r" b="b"/>
              <a:pathLst>
                <a:path w="4271" h="4271" extrusionOk="0">
                  <a:moveTo>
                    <a:pt x="1769" y="1"/>
                  </a:moveTo>
                  <a:lnTo>
                    <a:pt x="1295" y="44"/>
                  </a:lnTo>
                  <a:lnTo>
                    <a:pt x="820" y="173"/>
                  </a:lnTo>
                  <a:lnTo>
                    <a:pt x="389" y="432"/>
                  </a:lnTo>
                  <a:lnTo>
                    <a:pt x="173" y="561"/>
                  </a:lnTo>
                  <a:lnTo>
                    <a:pt x="1" y="734"/>
                  </a:lnTo>
                  <a:lnTo>
                    <a:pt x="3537" y="4270"/>
                  </a:lnTo>
                  <a:lnTo>
                    <a:pt x="3710" y="4098"/>
                  </a:lnTo>
                  <a:lnTo>
                    <a:pt x="3839" y="3882"/>
                  </a:lnTo>
                  <a:lnTo>
                    <a:pt x="4055" y="3451"/>
                  </a:lnTo>
                  <a:lnTo>
                    <a:pt x="4227" y="2976"/>
                  </a:lnTo>
                  <a:lnTo>
                    <a:pt x="4270" y="2502"/>
                  </a:lnTo>
                  <a:lnTo>
                    <a:pt x="4227" y="2028"/>
                  </a:lnTo>
                  <a:lnTo>
                    <a:pt x="4055" y="1553"/>
                  </a:lnTo>
                  <a:lnTo>
                    <a:pt x="3839" y="1122"/>
                  </a:lnTo>
                  <a:lnTo>
                    <a:pt x="3710" y="906"/>
                  </a:lnTo>
                  <a:lnTo>
                    <a:pt x="3537" y="734"/>
                  </a:lnTo>
                  <a:lnTo>
                    <a:pt x="3322" y="561"/>
                  </a:lnTo>
                  <a:lnTo>
                    <a:pt x="3149" y="432"/>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2822400" y="2841325"/>
              <a:ext cx="106775" cy="106750"/>
            </a:xfrm>
            <a:custGeom>
              <a:avLst/>
              <a:gdLst/>
              <a:ahLst/>
              <a:cxnLst/>
              <a:rect l="l" t="t" r="r" b="b"/>
              <a:pathLst>
                <a:path w="4271" h="4270" extrusionOk="0">
                  <a:moveTo>
                    <a:pt x="1769" y="0"/>
                  </a:moveTo>
                  <a:lnTo>
                    <a:pt x="1295" y="43"/>
                  </a:lnTo>
                  <a:lnTo>
                    <a:pt x="820" y="216"/>
                  </a:lnTo>
                  <a:lnTo>
                    <a:pt x="389" y="431"/>
                  </a:lnTo>
                  <a:lnTo>
                    <a:pt x="173" y="561"/>
                  </a:lnTo>
                  <a:lnTo>
                    <a:pt x="1" y="733"/>
                  </a:lnTo>
                  <a:lnTo>
                    <a:pt x="3537" y="4270"/>
                  </a:lnTo>
                  <a:lnTo>
                    <a:pt x="3710" y="4097"/>
                  </a:lnTo>
                  <a:lnTo>
                    <a:pt x="3839" y="3881"/>
                  </a:lnTo>
                  <a:lnTo>
                    <a:pt x="4055" y="3450"/>
                  </a:lnTo>
                  <a:lnTo>
                    <a:pt x="4227" y="2976"/>
                  </a:lnTo>
                  <a:lnTo>
                    <a:pt x="4270" y="2501"/>
                  </a:lnTo>
                  <a:lnTo>
                    <a:pt x="4227" y="2027"/>
                  </a:lnTo>
                  <a:lnTo>
                    <a:pt x="4055" y="1596"/>
                  </a:lnTo>
                  <a:lnTo>
                    <a:pt x="3839" y="1121"/>
                  </a:lnTo>
                  <a:lnTo>
                    <a:pt x="3710" y="949"/>
                  </a:lnTo>
                  <a:lnTo>
                    <a:pt x="3537" y="733"/>
                  </a:lnTo>
                  <a:lnTo>
                    <a:pt x="3322" y="561"/>
                  </a:lnTo>
                  <a:lnTo>
                    <a:pt x="3149" y="431"/>
                  </a:lnTo>
                  <a:lnTo>
                    <a:pt x="2718" y="216"/>
                  </a:lnTo>
                  <a:lnTo>
                    <a:pt x="2244" y="43"/>
                  </a:lnTo>
                  <a:lnTo>
                    <a:pt x="17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804075" y="2297925"/>
              <a:ext cx="106775" cy="106775"/>
            </a:xfrm>
            <a:custGeom>
              <a:avLst/>
              <a:gdLst/>
              <a:ahLst/>
              <a:cxnLst/>
              <a:rect l="l" t="t" r="r" b="b"/>
              <a:pathLst>
                <a:path w="4271" h="4271" extrusionOk="0">
                  <a:moveTo>
                    <a:pt x="734" y="1"/>
                  </a:moveTo>
                  <a:lnTo>
                    <a:pt x="561" y="173"/>
                  </a:lnTo>
                  <a:lnTo>
                    <a:pt x="389" y="389"/>
                  </a:lnTo>
                  <a:lnTo>
                    <a:pt x="173" y="820"/>
                  </a:lnTo>
                  <a:lnTo>
                    <a:pt x="44" y="1295"/>
                  </a:lnTo>
                  <a:lnTo>
                    <a:pt x="1" y="1769"/>
                  </a:lnTo>
                  <a:lnTo>
                    <a:pt x="44" y="2244"/>
                  </a:lnTo>
                  <a:lnTo>
                    <a:pt x="173" y="2718"/>
                  </a:lnTo>
                  <a:lnTo>
                    <a:pt x="389" y="3149"/>
                  </a:lnTo>
                  <a:lnTo>
                    <a:pt x="561" y="3322"/>
                  </a:lnTo>
                  <a:lnTo>
                    <a:pt x="734" y="3537"/>
                  </a:lnTo>
                  <a:lnTo>
                    <a:pt x="906" y="3710"/>
                  </a:lnTo>
                  <a:lnTo>
                    <a:pt x="1122" y="3839"/>
                  </a:lnTo>
                  <a:lnTo>
                    <a:pt x="1553" y="4098"/>
                  </a:lnTo>
                  <a:lnTo>
                    <a:pt x="2028" y="4227"/>
                  </a:lnTo>
                  <a:lnTo>
                    <a:pt x="2502" y="4270"/>
                  </a:lnTo>
                  <a:lnTo>
                    <a:pt x="2977" y="4227"/>
                  </a:lnTo>
                  <a:lnTo>
                    <a:pt x="3451" y="4098"/>
                  </a:lnTo>
                  <a:lnTo>
                    <a:pt x="3882" y="3839"/>
                  </a:lnTo>
                  <a:lnTo>
                    <a:pt x="4055" y="3710"/>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2804075" y="2438100"/>
              <a:ext cx="106775" cy="106750"/>
            </a:xfrm>
            <a:custGeom>
              <a:avLst/>
              <a:gdLst/>
              <a:ahLst/>
              <a:cxnLst/>
              <a:rect l="l" t="t" r="r" b="b"/>
              <a:pathLst>
                <a:path w="4271" h="4270" extrusionOk="0">
                  <a:moveTo>
                    <a:pt x="734" y="0"/>
                  </a:moveTo>
                  <a:lnTo>
                    <a:pt x="561" y="216"/>
                  </a:lnTo>
                  <a:lnTo>
                    <a:pt x="389" y="388"/>
                  </a:lnTo>
                  <a:lnTo>
                    <a:pt x="173" y="820"/>
                  </a:lnTo>
                  <a:lnTo>
                    <a:pt x="44" y="1294"/>
                  </a:lnTo>
                  <a:lnTo>
                    <a:pt x="1" y="1768"/>
                  </a:lnTo>
                  <a:lnTo>
                    <a:pt x="44" y="2243"/>
                  </a:lnTo>
                  <a:lnTo>
                    <a:pt x="173" y="2717"/>
                  </a:lnTo>
                  <a:lnTo>
                    <a:pt x="389" y="3148"/>
                  </a:lnTo>
                  <a:lnTo>
                    <a:pt x="561" y="3364"/>
                  </a:lnTo>
                  <a:lnTo>
                    <a:pt x="734" y="3537"/>
                  </a:lnTo>
                  <a:lnTo>
                    <a:pt x="906" y="3709"/>
                  </a:lnTo>
                  <a:lnTo>
                    <a:pt x="1122" y="3882"/>
                  </a:lnTo>
                  <a:lnTo>
                    <a:pt x="1553" y="4097"/>
                  </a:lnTo>
                  <a:lnTo>
                    <a:pt x="2028" y="4227"/>
                  </a:lnTo>
                  <a:lnTo>
                    <a:pt x="2502" y="4270"/>
                  </a:lnTo>
                  <a:lnTo>
                    <a:pt x="2977" y="4227"/>
                  </a:lnTo>
                  <a:lnTo>
                    <a:pt x="3451" y="4097"/>
                  </a:lnTo>
                  <a:lnTo>
                    <a:pt x="3882" y="3882"/>
                  </a:lnTo>
                  <a:lnTo>
                    <a:pt x="4055" y="3709"/>
                  </a:lnTo>
                  <a:lnTo>
                    <a:pt x="4270" y="3537"/>
                  </a:lnTo>
                  <a:lnTo>
                    <a:pt x="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2804075" y="2579325"/>
              <a:ext cx="106775" cy="106775"/>
            </a:xfrm>
            <a:custGeom>
              <a:avLst/>
              <a:gdLst/>
              <a:ahLst/>
              <a:cxnLst/>
              <a:rect l="l" t="t" r="r" b="b"/>
              <a:pathLst>
                <a:path w="4271" h="4271" extrusionOk="0">
                  <a:moveTo>
                    <a:pt x="734" y="1"/>
                  </a:moveTo>
                  <a:lnTo>
                    <a:pt x="561" y="173"/>
                  </a:lnTo>
                  <a:lnTo>
                    <a:pt x="389" y="389"/>
                  </a:lnTo>
                  <a:lnTo>
                    <a:pt x="173" y="820"/>
                  </a:lnTo>
                  <a:lnTo>
                    <a:pt x="44" y="1251"/>
                  </a:lnTo>
                  <a:lnTo>
                    <a:pt x="1" y="1769"/>
                  </a:lnTo>
                  <a:lnTo>
                    <a:pt x="44" y="2243"/>
                  </a:lnTo>
                  <a:lnTo>
                    <a:pt x="173" y="2674"/>
                  </a:lnTo>
                  <a:lnTo>
                    <a:pt x="389" y="3106"/>
                  </a:lnTo>
                  <a:lnTo>
                    <a:pt x="561" y="3321"/>
                  </a:lnTo>
                  <a:lnTo>
                    <a:pt x="734" y="3537"/>
                  </a:lnTo>
                  <a:lnTo>
                    <a:pt x="906" y="3709"/>
                  </a:lnTo>
                  <a:lnTo>
                    <a:pt x="1122" y="3839"/>
                  </a:lnTo>
                  <a:lnTo>
                    <a:pt x="1553" y="4054"/>
                  </a:lnTo>
                  <a:lnTo>
                    <a:pt x="2028" y="4227"/>
                  </a:lnTo>
                  <a:lnTo>
                    <a:pt x="2502" y="4270"/>
                  </a:lnTo>
                  <a:lnTo>
                    <a:pt x="2977" y="4227"/>
                  </a:lnTo>
                  <a:lnTo>
                    <a:pt x="3451" y="4054"/>
                  </a:lnTo>
                  <a:lnTo>
                    <a:pt x="3882" y="3839"/>
                  </a:lnTo>
                  <a:lnTo>
                    <a:pt x="4055" y="3709"/>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2804075" y="2719475"/>
              <a:ext cx="106775" cy="106775"/>
            </a:xfrm>
            <a:custGeom>
              <a:avLst/>
              <a:gdLst/>
              <a:ahLst/>
              <a:cxnLst/>
              <a:rect l="l" t="t" r="r" b="b"/>
              <a:pathLst>
                <a:path w="4271" h="4271" extrusionOk="0">
                  <a:moveTo>
                    <a:pt x="734" y="1"/>
                  </a:moveTo>
                  <a:lnTo>
                    <a:pt x="561" y="173"/>
                  </a:lnTo>
                  <a:lnTo>
                    <a:pt x="389" y="389"/>
                  </a:lnTo>
                  <a:lnTo>
                    <a:pt x="173" y="820"/>
                  </a:lnTo>
                  <a:lnTo>
                    <a:pt x="44" y="1295"/>
                  </a:lnTo>
                  <a:lnTo>
                    <a:pt x="1" y="1769"/>
                  </a:lnTo>
                  <a:lnTo>
                    <a:pt x="44" y="2243"/>
                  </a:lnTo>
                  <a:lnTo>
                    <a:pt x="173" y="2718"/>
                  </a:lnTo>
                  <a:lnTo>
                    <a:pt x="389" y="3149"/>
                  </a:lnTo>
                  <a:lnTo>
                    <a:pt x="561" y="3365"/>
                  </a:lnTo>
                  <a:lnTo>
                    <a:pt x="734" y="3537"/>
                  </a:lnTo>
                  <a:lnTo>
                    <a:pt x="906" y="3710"/>
                  </a:lnTo>
                  <a:lnTo>
                    <a:pt x="1122" y="3839"/>
                  </a:lnTo>
                  <a:lnTo>
                    <a:pt x="1553" y="4098"/>
                  </a:lnTo>
                  <a:lnTo>
                    <a:pt x="2028" y="4227"/>
                  </a:lnTo>
                  <a:lnTo>
                    <a:pt x="2502" y="4270"/>
                  </a:lnTo>
                  <a:lnTo>
                    <a:pt x="2977" y="4227"/>
                  </a:lnTo>
                  <a:lnTo>
                    <a:pt x="3451" y="4098"/>
                  </a:lnTo>
                  <a:lnTo>
                    <a:pt x="3882" y="3839"/>
                  </a:lnTo>
                  <a:lnTo>
                    <a:pt x="4055" y="3710"/>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2804075" y="2859650"/>
              <a:ext cx="106775" cy="106750"/>
            </a:xfrm>
            <a:custGeom>
              <a:avLst/>
              <a:gdLst/>
              <a:ahLst/>
              <a:cxnLst/>
              <a:rect l="l" t="t" r="r" b="b"/>
              <a:pathLst>
                <a:path w="4271" h="4270" extrusionOk="0">
                  <a:moveTo>
                    <a:pt x="734" y="0"/>
                  </a:moveTo>
                  <a:lnTo>
                    <a:pt x="561" y="216"/>
                  </a:lnTo>
                  <a:lnTo>
                    <a:pt x="389" y="388"/>
                  </a:lnTo>
                  <a:lnTo>
                    <a:pt x="173" y="863"/>
                  </a:lnTo>
                  <a:lnTo>
                    <a:pt x="44" y="1294"/>
                  </a:lnTo>
                  <a:lnTo>
                    <a:pt x="1" y="1768"/>
                  </a:lnTo>
                  <a:lnTo>
                    <a:pt x="44" y="2243"/>
                  </a:lnTo>
                  <a:lnTo>
                    <a:pt x="173" y="2717"/>
                  </a:lnTo>
                  <a:lnTo>
                    <a:pt x="389" y="3148"/>
                  </a:lnTo>
                  <a:lnTo>
                    <a:pt x="561" y="3364"/>
                  </a:lnTo>
                  <a:lnTo>
                    <a:pt x="734" y="3537"/>
                  </a:lnTo>
                  <a:lnTo>
                    <a:pt x="906" y="3709"/>
                  </a:lnTo>
                  <a:lnTo>
                    <a:pt x="1122" y="3882"/>
                  </a:lnTo>
                  <a:lnTo>
                    <a:pt x="1553" y="4097"/>
                  </a:lnTo>
                  <a:lnTo>
                    <a:pt x="2028" y="4227"/>
                  </a:lnTo>
                  <a:lnTo>
                    <a:pt x="2502" y="4270"/>
                  </a:lnTo>
                  <a:lnTo>
                    <a:pt x="2977" y="4227"/>
                  </a:lnTo>
                  <a:lnTo>
                    <a:pt x="3451" y="4097"/>
                  </a:lnTo>
                  <a:lnTo>
                    <a:pt x="3882" y="3882"/>
                  </a:lnTo>
                  <a:lnTo>
                    <a:pt x="4055" y="3709"/>
                  </a:lnTo>
                  <a:lnTo>
                    <a:pt x="4270" y="3537"/>
                  </a:lnTo>
                  <a:lnTo>
                    <a:pt x="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CUSTOM_6_2">
    <p:spTree>
      <p:nvGrpSpPr>
        <p:cNvPr id="1" name="Shape 468"/>
        <p:cNvGrpSpPr/>
        <p:nvPr/>
      </p:nvGrpSpPr>
      <p:grpSpPr>
        <a:xfrm>
          <a:off x="0" y="0"/>
          <a:ext cx="0" cy="0"/>
          <a:chOff x="0" y="0"/>
          <a:chExt cx="0" cy="0"/>
        </a:xfrm>
      </p:grpSpPr>
      <p:sp>
        <p:nvSpPr>
          <p:cNvPr id="469" name="Google Shape;469;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0" name="Google Shape;470;p29"/>
          <p:cNvSpPr txBox="1">
            <a:spLocks noGrp="1"/>
          </p:cNvSpPr>
          <p:nvPr>
            <p:ph type="title" idx="2"/>
          </p:nvPr>
        </p:nvSpPr>
        <p:spPr>
          <a:xfrm>
            <a:off x="937700" y="296757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1" name="Google Shape;471;p29"/>
          <p:cNvSpPr txBox="1">
            <a:spLocks noGrp="1"/>
          </p:cNvSpPr>
          <p:nvPr>
            <p:ph type="subTitle" idx="1"/>
          </p:nvPr>
        </p:nvSpPr>
        <p:spPr>
          <a:xfrm>
            <a:off x="937700" y="342117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2" name="Google Shape;472;p29"/>
          <p:cNvSpPr txBox="1">
            <a:spLocks noGrp="1"/>
          </p:cNvSpPr>
          <p:nvPr>
            <p:ph type="title" idx="3"/>
          </p:nvPr>
        </p:nvSpPr>
        <p:spPr>
          <a:xfrm>
            <a:off x="3484424" y="296757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3" name="Google Shape;473;p29"/>
          <p:cNvSpPr txBox="1">
            <a:spLocks noGrp="1"/>
          </p:cNvSpPr>
          <p:nvPr>
            <p:ph type="subTitle" idx="4"/>
          </p:nvPr>
        </p:nvSpPr>
        <p:spPr>
          <a:xfrm>
            <a:off x="3484422" y="342117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29"/>
          <p:cNvSpPr txBox="1">
            <a:spLocks noGrp="1"/>
          </p:cNvSpPr>
          <p:nvPr>
            <p:ph type="title" idx="5"/>
          </p:nvPr>
        </p:nvSpPr>
        <p:spPr>
          <a:xfrm>
            <a:off x="6031149" y="296757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5" name="Google Shape;475;p29"/>
          <p:cNvSpPr txBox="1">
            <a:spLocks noGrp="1"/>
          </p:cNvSpPr>
          <p:nvPr>
            <p:ph type="subTitle" idx="6"/>
          </p:nvPr>
        </p:nvSpPr>
        <p:spPr>
          <a:xfrm>
            <a:off x="6031150" y="342117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76" name="Google Shape;476;p29"/>
          <p:cNvGrpSpPr/>
          <p:nvPr/>
        </p:nvGrpSpPr>
        <p:grpSpPr>
          <a:xfrm>
            <a:off x="6676617" y="675362"/>
            <a:ext cx="1747385" cy="333426"/>
            <a:chOff x="6822300" y="3036450"/>
            <a:chExt cx="559575" cy="106775"/>
          </a:xfrm>
        </p:grpSpPr>
        <p:sp>
          <p:nvSpPr>
            <p:cNvPr id="477" name="Google Shape;477;p29"/>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9"/>
          <p:cNvGrpSpPr/>
          <p:nvPr/>
        </p:nvGrpSpPr>
        <p:grpSpPr>
          <a:xfrm rot="10800000" flipH="1">
            <a:off x="719992" y="675362"/>
            <a:ext cx="1747385" cy="333426"/>
            <a:chOff x="6822300" y="3036450"/>
            <a:chExt cx="559575" cy="106775"/>
          </a:xfrm>
        </p:grpSpPr>
        <p:sp>
          <p:nvSpPr>
            <p:cNvPr id="481" name="Google Shape;481;p29"/>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29"/>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13_1">
    <p:spTree>
      <p:nvGrpSpPr>
        <p:cNvPr id="1" name="Shape 485"/>
        <p:cNvGrpSpPr/>
        <p:nvPr/>
      </p:nvGrpSpPr>
      <p:grpSpPr>
        <a:xfrm>
          <a:off x="0" y="0"/>
          <a:ext cx="0" cy="0"/>
          <a:chOff x="0" y="0"/>
          <a:chExt cx="0" cy="0"/>
        </a:xfrm>
      </p:grpSpPr>
      <p:sp>
        <p:nvSpPr>
          <p:cNvPr id="486" name="Google Shape;486;p30"/>
          <p:cNvSpPr txBox="1">
            <a:spLocks noGrp="1"/>
          </p:cNvSpPr>
          <p:nvPr>
            <p:ph type="title"/>
          </p:nvPr>
        </p:nvSpPr>
        <p:spPr>
          <a:xfrm>
            <a:off x="720000" y="1510973"/>
            <a:ext cx="2903700" cy="107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7" name="Google Shape;487;p30"/>
          <p:cNvSpPr txBox="1">
            <a:spLocks noGrp="1"/>
          </p:cNvSpPr>
          <p:nvPr>
            <p:ph type="subTitle" idx="1"/>
          </p:nvPr>
        </p:nvSpPr>
        <p:spPr>
          <a:xfrm>
            <a:off x="720000" y="2691425"/>
            <a:ext cx="3572400" cy="91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8" name="Google Shape;488;p30"/>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30"/>
          <p:cNvGrpSpPr/>
          <p:nvPr/>
        </p:nvGrpSpPr>
        <p:grpSpPr>
          <a:xfrm>
            <a:off x="6524962" y="629994"/>
            <a:ext cx="1297968" cy="1623013"/>
            <a:chOff x="3998650" y="3088200"/>
            <a:chExt cx="676025" cy="845275"/>
          </a:xfrm>
        </p:grpSpPr>
        <p:sp>
          <p:nvSpPr>
            <p:cNvPr id="490" name="Google Shape;490;p30"/>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0"/>
          <p:cNvGrpSpPr/>
          <p:nvPr/>
        </p:nvGrpSpPr>
        <p:grpSpPr>
          <a:xfrm rot="10800000" flipH="1">
            <a:off x="872392" y="675362"/>
            <a:ext cx="1747385" cy="333426"/>
            <a:chOff x="6822300" y="3036450"/>
            <a:chExt cx="559575" cy="106775"/>
          </a:xfrm>
        </p:grpSpPr>
        <p:sp>
          <p:nvSpPr>
            <p:cNvPr id="494" name="Google Shape;494;p30"/>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0"/>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4"/>
          <p:cNvSpPr txBox="1">
            <a:spLocks noGrp="1"/>
          </p:cNvSpPr>
          <p:nvPr>
            <p:ph type="body" idx="1"/>
          </p:nvPr>
        </p:nvSpPr>
        <p:spPr>
          <a:xfrm>
            <a:off x="720000" y="1205879"/>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15000"/>
              </a:lnSpc>
              <a:spcBef>
                <a:spcPts val="16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29" name="Google Shape;29;p4"/>
          <p:cNvSpPr/>
          <p:nvPr/>
        </p:nvSpPr>
        <p:spPr>
          <a:xfrm>
            <a:off x="7256974" y="631790"/>
            <a:ext cx="11115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4"/>
          <p:cNvGrpSpPr/>
          <p:nvPr/>
        </p:nvGrpSpPr>
        <p:grpSpPr>
          <a:xfrm rot="5400000">
            <a:off x="7721378" y="4496372"/>
            <a:ext cx="182708" cy="1111529"/>
            <a:chOff x="1292400" y="4140950"/>
            <a:chExt cx="115375" cy="701900"/>
          </a:xfrm>
        </p:grpSpPr>
        <p:sp>
          <p:nvSpPr>
            <p:cNvPr id="31" name="Google Shape;31;p4"/>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CUSTOM_2">
    <p:spTree>
      <p:nvGrpSpPr>
        <p:cNvPr id="1" name="Shape 497"/>
        <p:cNvGrpSpPr/>
        <p:nvPr/>
      </p:nvGrpSpPr>
      <p:grpSpPr>
        <a:xfrm>
          <a:off x="0" y="0"/>
          <a:ext cx="0" cy="0"/>
          <a:chOff x="0" y="0"/>
          <a:chExt cx="0" cy="0"/>
        </a:xfrm>
      </p:grpSpPr>
      <p:sp>
        <p:nvSpPr>
          <p:cNvPr id="498" name="Google Shape;498;p31"/>
          <p:cNvSpPr txBox="1">
            <a:spLocks noGrp="1"/>
          </p:cNvSpPr>
          <p:nvPr>
            <p:ph type="title"/>
          </p:nvPr>
        </p:nvSpPr>
        <p:spPr>
          <a:xfrm>
            <a:off x="4391775" y="1872008"/>
            <a:ext cx="3792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9" name="Google Shape;499;p31"/>
          <p:cNvSpPr txBox="1">
            <a:spLocks noGrp="1"/>
          </p:cNvSpPr>
          <p:nvPr>
            <p:ph type="subTitle" idx="1"/>
          </p:nvPr>
        </p:nvSpPr>
        <p:spPr>
          <a:xfrm>
            <a:off x="4640250" y="2455650"/>
            <a:ext cx="3543600" cy="102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0" name="Google Shape;500;p31"/>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31"/>
          <p:cNvGrpSpPr/>
          <p:nvPr/>
        </p:nvGrpSpPr>
        <p:grpSpPr>
          <a:xfrm rot="10800000" flipH="1">
            <a:off x="6676617" y="675362"/>
            <a:ext cx="1747385" cy="333426"/>
            <a:chOff x="6822300" y="3036450"/>
            <a:chExt cx="559575" cy="106775"/>
          </a:xfrm>
        </p:grpSpPr>
        <p:sp>
          <p:nvSpPr>
            <p:cNvPr id="502" name="Google Shape;502;p31"/>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1"/>
          <p:cNvGrpSpPr/>
          <p:nvPr/>
        </p:nvGrpSpPr>
        <p:grpSpPr>
          <a:xfrm>
            <a:off x="720012" y="333869"/>
            <a:ext cx="1297968" cy="1623013"/>
            <a:chOff x="3998650" y="3088200"/>
            <a:chExt cx="676025" cy="845275"/>
          </a:xfrm>
        </p:grpSpPr>
        <p:sp>
          <p:nvSpPr>
            <p:cNvPr id="506" name="Google Shape;506;p31"/>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CUSTOM_4">
    <p:spTree>
      <p:nvGrpSpPr>
        <p:cNvPr id="1" name="Shape 509"/>
        <p:cNvGrpSpPr/>
        <p:nvPr/>
      </p:nvGrpSpPr>
      <p:grpSpPr>
        <a:xfrm>
          <a:off x="0" y="0"/>
          <a:ext cx="0" cy="0"/>
          <a:chOff x="0" y="0"/>
          <a:chExt cx="0" cy="0"/>
        </a:xfrm>
      </p:grpSpPr>
      <p:sp>
        <p:nvSpPr>
          <p:cNvPr id="510" name="Google Shape;510;p32"/>
          <p:cNvSpPr txBox="1">
            <a:spLocks noGrp="1"/>
          </p:cNvSpPr>
          <p:nvPr>
            <p:ph type="title"/>
          </p:nvPr>
        </p:nvSpPr>
        <p:spPr>
          <a:xfrm>
            <a:off x="872400" y="2255458"/>
            <a:ext cx="352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1" name="Google Shape;511;p32"/>
          <p:cNvSpPr txBox="1">
            <a:spLocks noGrp="1"/>
          </p:cNvSpPr>
          <p:nvPr>
            <p:ph type="subTitle" idx="1"/>
          </p:nvPr>
        </p:nvSpPr>
        <p:spPr>
          <a:xfrm>
            <a:off x="872400" y="2855253"/>
            <a:ext cx="3527100" cy="99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12" name="Google Shape;512;p32"/>
          <p:cNvGrpSpPr/>
          <p:nvPr/>
        </p:nvGrpSpPr>
        <p:grpSpPr>
          <a:xfrm rot="10800000" flipH="1">
            <a:off x="719992" y="675362"/>
            <a:ext cx="1747385" cy="333426"/>
            <a:chOff x="6822300" y="3036450"/>
            <a:chExt cx="559575" cy="106775"/>
          </a:xfrm>
        </p:grpSpPr>
        <p:sp>
          <p:nvSpPr>
            <p:cNvPr id="513" name="Google Shape;513;p32"/>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32"/>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2"/>
          <p:cNvGrpSpPr/>
          <p:nvPr/>
        </p:nvGrpSpPr>
        <p:grpSpPr>
          <a:xfrm rot="5400000">
            <a:off x="6963512" y="467469"/>
            <a:ext cx="1297968" cy="1623013"/>
            <a:chOff x="3998650" y="3088200"/>
            <a:chExt cx="676025" cy="845275"/>
          </a:xfrm>
        </p:grpSpPr>
        <p:sp>
          <p:nvSpPr>
            <p:cNvPr id="518" name="Google Shape;518;p32"/>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21"/>
        <p:cNvGrpSpPr/>
        <p:nvPr/>
      </p:nvGrpSpPr>
      <p:grpSpPr>
        <a:xfrm>
          <a:off x="0" y="0"/>
          <a:ext cx="0" cy="0"/>
          <a:chOff x="0" y="0"/>
          <a:chExt cx="0" cy="0"/>
        </a:xfrm>
      </p:grpSpPr>
      <p:sp>
        <p:nvSpPr>
          <p:cNvPr id="522" name="Google Shape;522;p33"/>
          <p:cNvSpPr txBox="1">
            <a:spLocks noGrp="1"/>
          </p:cNvSpPr>
          <p:nvPr>
            <p:ph type="title"/>
          </p:nvPr>
        </p:nvSpPr>
        <p:spPr>
          <a:xfrm>
            <a:off x="720000" y="620000"/>
            <a:ext cx="42132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23" name="Google Shape;523;p33"/>
          <p:cNvSpPr txBox="1">
            <a:spLocks noGrp="1"/>
          </p:cNvSpPr>
          <p:nvPr>
            <p:ph type="subTitle" idx="1"/>
          </p:nvPr>
        </p:nvSpPr>
        <p:spPr>
          <a:xfrm>
            <a:off x="720000" y="1593625"/>
            <a:ext cx="42132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24" name="Google Shape;524;p33"/>
          <p:cNvGrpSpPr/>
          <p:nvPr/>
        </p:nvGrpSpPr>
        <p:grpSpPr>
          <a:xfrm>
            <a:off x="3" y="4031972"/>
            <a:ext cx="182708" cy="1111529"/>
            <a:chOff x="1292400" y="4140950"/>
            <a:chExt cx="115375" cy="701900"/>
          </a:xfrm>
        </p:grpSpPr>
        <p:sp>
          <p:nvSpPr>
            <p:cNvPr id="525" name="Google Shape;525;p33"/>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33"/>
          <p:cNvGrpSpPr/>
          <p:nvPr/>
        </p:nvGrpSpPr>
        <p:grpSpPr>
          <a:xfrm>
            <a:off x="8557330" y="858479"/>
            <a:ext cx="307020" cy="1685613"/>
            <a:chOff x="2804075" y="2279600"/>
            <a:chExt cx="125100" cy="686800"/>
          </a:xfrm>
        </p:grpSpPr>
        <p:sp>
          <p:nvSpPr>
            <p:cNvPr id="534" name="Google Shape;534;p33"/>
            <p:cNvSpPr/>
            <p:nvPr/>
          </p:nvSpPr>
          <p:spPr>
            <a:xfrm>
              <a:off x="2822400" y="2279600"/>
              <a:ext cx="106775" cy="106775"/>
            </a:xfrm>
            <a:custGeom>
              <a:avLst/>
              <a:gdLst/>
              <a:ahLst/>
              <a:cxnLst/>
              <a:rect l="l" t="t" r="r" b="b"/>
              <a:pathLst>
                <a:path w="4271" h="4271" extrusionOk="0">
                  <a:moveTo>
                    <a:pt x="1769" y="1"/>
                  </a:moveTo>
                  <a:lnTo>
                    <a:pt x="1295" y="44"/>
                  </a:lnTo>
                  <a:lnTo>
                    <a:pt x="820" y="173"/>
                  </a:lnTo>
                  <a:lnTo>
                    <a:pt x="389" y="389"/>
                  </a:lnTo>
                  <a:lnTo>
                    <a:pt x="173" y="561"/>
                  </a:lnTo>
                  <a:lnTo>
                    <a:pt x="1" y="734"/>
                  </a:lnTo>
                  <a:lnTo>
                    <a:pt x="3537" y="4270"/>
                  </a:lnTo>
                  <a:lnTo>
                    <a:pt x="3710" y="4055"/>
                  </a:lnTo>
                  <a:lnTo>
                    <a:pt x="3839" y="3882"/>
                  </a:lnTo>
                  <a:lnTo>
                    <a:pt x="4055" y="3451"/>
                  </a:lnTo>
                  <a:lnTo>
                    <a:pt x="4227" y="2977"/>
                  </a:lnTo>
                  <a:lnTo>
                    <a:pt x="4270" y="2502"/>
                  </a:lnTo>
                  <a:lnTo>
                    <a:pt x="4227" y="2028"/>
                  </a:lnTo>
                  <a:lnTo>
                    <a:pt x="4055" y="1553"/>
                  </a:lnTo>
                  <a:lnTo>
                    <a:pt x="3839" y="1122"/>
                  </a:lnTo>
                  <a:lnTo>
                    <a:pt x="3710" y="906"/>
                  </a:lnTo>
                  <a:lnTo>
                    <a:pt x="3537" y="734"/>
                  </a:lnTo>
                  <a:lnTo>
                    <a:pt x="3322" y="561"/>
                  </a:lnTo>
                  <a:lnTo>
                    <a:pt x="3149" y="389"/>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2822400" y="2419775"/>
              <a:ext cx="106775" cy="106750"/>
            </a:xfrm>
            <a:custGeom>
              <a:avLst/>
              <a:gdLst/>
              <a:ahLst/>
              <a:cxnLst/>
              <a:rect l="l" t="t" r="r" b="b"/>
              <a:pathLst>
                <a:path w="4271" h="4270" extrusionOk="0">
                  <a:moveTo>
                    <a:pt x="1769" y="0"/>
                  </a:moveTo>
                  <a:lnTo>
                    <a:pt x="1295" y="43"/>
                  </a:lnTo>
                  <a:lnTo>
                    <a:pt x="820" y="173"/>
                  </a:lnTo>
                  <a:lnTo>
                    <a:pt x="389" y="431"/>
                  </a:lnTo>
                  <a:lnTo>
                    <a:pt x="173" y="561"/>
                  </a:lnTo>
                  <a:lnTo>
                    <a:pt x="1" y="733"/>
                  </a:lnTo>
                  <a:lnTo>
                    <a:pt x="3537" y="4270"/>
                  </a:lnTo>
                  <a:lnTo>
                    <a:pt x="3710" y="4097"/>
                  </a:lnTo>
                  <a:lnTo>
                    <a:pt x="3839" y="3881"/>
                  </a:lnTo>
                  <a:lnTo>
                    <a:pt x="4055" y="3450"/>
                  </a:lnTo>
                  <a:lnTo>
                    <a:pt x="4227" y="2976"/>
                  </a:lnTo>
                  <a:lnTo>
                    <a:pt x="4270" y="2501"/>
                  </a:lnTo>
                  <a:lnTo>
                    <a:pt x="4227" y="2027"/>
                  </a:lnTo>
                  <a:lnTo>
                    <a:pt x="4055" y="1553"/>
                  </a:lnTo>
                  <a:lnTo>
                    <a:pt x="3839" y="1121"/>
                  </a:lnTo>
                  <a:lnTo>
                    <a:pt x="3710" y="949"/>
                  </a:lnTo>
                  <a:lnTo>
                    <a:pt x="3537" y="733"/>
                  </a:lnTo>
                  <a:lnTo>
                    <a:pt x="3322" y="561"/>
                  </a:lnTo>
                  <a:lnTo>
                    <a:pt x="3149" y="431"/>
                  </a:lnTo>
                  <a:lnTo>
                    <a:pt x="2718" y="173"/>
                  </a:lnTo>
                  <a:lnTo>
                    <a:pt x="2244" y="43"/>
                  </a:lnTo>
                  <a:lnTo>
                    <a:pt x="17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2822400" y="2561000"/>
              <a:ext cx="106775" cy="106750"/>
            </a:xfrm>
            <a:custGeom>
              <a:avLst/>
              <a:gdLst/>
              <a:ahLst/>
              <a:cxnLst/>
              <a:rect l="l" t="t" r="r" b="b"/>
              <a:pathLst>
                <a:path w="4271" h="4270" extrusionOk="0">
                  <a:moveTo>
                    <a:pt x="1769" y="1"/>
                  </a:moveTo>
                  <a:lnTo>
                    <a:pt x="1295" y="44"/>
                  </a:lnTo>
                  <a:lnTo>
                    <a:pt x="820" y="173"/>
                  </a:lnTo>
                  <a:lnTo>
                    <a:pt x="389" y="389"/>
                  </a:lnTo>
                  <a:lnTo>
                    <a:pt x="173" y="561"/>
                  </a:lnTo>
                  <a:lnTo>
                    <a:pt x="1" y="734"/>
                  </a:lnTo>
                  <a:lnTo>
                    <a:pt x="3537" y="4270"/>
                  </a:lnTo>
                  <a:lnTo>
                    <a:pt x="3710" y="4054"/>
                  </a:lnTo>
                  <a:lnTo>
                    <a:pt x="3839" y="3839"/>
                  </a:lnTo>
                  <a:lnTo>
                    <a:pt x="4055" y="3407"/>
                  </a:lnTo>
                  <a:lnTo>
                    <a:pt x="4227" y="2976"/>
                  </a:lnTo>
                  <a:lnTo>
                    <a:pt x="4270" y="2502"/>
                  </a:lnTo>
                  <a:lnTo>
                    <a:pt x="4227" y="1984"/>
                  </a:lnTo>
                  <a:lnTo>
                    <a:pt x="4055" y="1553"/>
                  </a:lnTo>
                  <a:lnTo>
                    <a:pt x="3839" y="1122"/>
                  </a:lnTo>
                  <a:lnTo>
                    <a:pt x="3710" y="906"/>
                  </a:lnTo>
                  <a:lnTo>
                    <a:pt x="3537" y="734"/>
                  </a:lnTo>
                  <a:lnTo>
                    <a:pt x="3322" y="561"/>
                  </a:lnTo>
                  <a:lnTo>
                    <a:pt x="3149" y="389"/>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2822400" y="2701150"/>
              <a:ext cx="106775" cy="106775"/>
            </a:xfrm>
            <a:custGeom>
              <a:avLst/>
              <a:gdLst/>
              <a:ahLst/>
              <a:cxnLst/>
              <a:rect l="l" t="t" r="r" b="b"/>
              <a:pathLst>
                <a:path w="4271" h="4271" extrusionOk="0">
                  <a:moveTo>
                    <a:pt x="1769" y="1"/>
                  </a:moveTo>
                  <a:lnTo>
                    <a:pt x="1295" y="44"/>
                  </a:lnTo>
                  <a:lnTo>
                    <a:pt x="820" y="173"/>
                  </a:lnTo>
                  <a:lnTo>
                    <a:pt x="389" y="432"/>
                  </a:lnTo>
                  <a:lnTo>
                    <a:pt x="173" y="561"/>
                  </a:lnTo>
                  <a:lnTo>
                    <a:pt x="1" y="734"/>
                  </a:lnTo>
                  <a:lnTo>
                    <a:pt x="3537" y="4270"/>
                  </a:lnTo>
                  <a:lnTo>
                    <a:pt x="3710" y="4098"/>
                  </a:lnTo>
                  <a:lnTo>
                    <a:pt x="3839" y="3882"/>
                  </a:lnTo>
                  <a:lnTo>
                    <a:pt x="4055" y="3451"/>
                  </a:lnTo>
                  <a:lnTo>
                    <a:pt x="4227" y="2976"/>
                  </a:lnTo>
                  <a:lnTo>
                    <a:pt x="4270" y="2502"/>
                  </a:lnTo>
                  <a:lnTo>
                    <a:pt x="4227" y="2028"/>
                  </a:lnTo>
                  <a:lnTo>
                    <a:pt x="4055" y="1553"/>
                  </a:lnTo>
                  <a:lnTo>
                    <a:pt x="3839" y="1122"/>
                  </a:lnTo>
                  <a:lnTo>
                    <a:pt x="3710" y="906"/>
                  </a:lnTo>
                  <a:lnTo>
                    <a:pt x="3537" y="734"/>
                  </a:lnTo>
                  <a:lnTo>
                    <a:pt x="3322" y="561"/>
                  </a:lnTo>
                  <a:lnTo>
                    <a:pt x="3149" y="432"/>
                  </a:lnTo>
                  <a:lnTo>
                    <a:pt x="2718" y="173"/>
                  </a:lnTo>
                  <a:lnTo>
                    <a:pt x="2244" y="44"/>
                  </a:lnTo>
                  <a:lnTo>
                    <a:pt x="17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2822400" y="2841325"/>
              <a:ext cx="106775" cy="106750"/>
            </a:xfrm>
            <a:custGeom>
              <a:avLst/>
              <a:gdLst/>
              <a:ahLst/>
              <a:cxnLst/>
              <a:rect l="l" t="t" r="r" b="b"/>
              <a:pathLst>
                <a:path w="4271" h="4270" extrusionOk="0">
                  <a:moveTo>
                    <a:pt x="1769" y="0"/>
                  </a:moveTo>
                  <a:lnTo>
                    <a:pt x="1295" y="43"/>
                  </a:lnTo>
                  <a:lnTo>
                    <a:pt x="820" y="216"/>
                  </a:lnTo>
                  <a:lnTo>
                    <a:pt x="389" y="431"/>
                  </a:lnTo>
                  <a:lnTo>
                    <a:pt x="173" y="561"/>
                  </a:lnTo>
                  <a:lnTo>
                    <a:pt x="1" y="733"/>
                  </a:lnTo>
                  <a:lnTo>
                    <a:pt x="3537" y="4270"/>
                  </a:lnTo>
                  <a:lnTo>
                    <a:pt x="3710" y="4097"/>
                  </a:lnTo>
                  <a:lnTo>
                    <a:pt x="3839" y="3881"/>
                  </a:lnTo>
                  <a:lnTo>
                    <a:pt x="4055" y="3450"/>
                  </a:lnTo>
                  <a:lnTo>
                    <a:pt x="4227" y="2976"/>
                  </a:lnTo>
                  <a:lnTo>
                    <a:pt x="4270" y="2501"/>
                  </a:lnTo>
                  <a:lnTo>
                    <a:pt x="4227" y="2027"/>
                  </a:lnTo>
                  <a:lnTo>
                    <a:pt x="4055" y="1596"/>
                  </a:lnTo>
                  <a:lnTo>
                    <a:pt x="3839" y="1121"/>
                  </a:lnTo>
                  <a:lnTo>
                    <a:pt x="3710" y="949"/>
                  </a:lnTo>
                  <a:lnTo>
                    <a:pt x="3537" y="733"/>
                  </a:lnTo>
                  <a:lnTo>
                    <a:pt x="3322" y="561"/>
                  </a:lnTo>
                  <a:lnTo>
                    <a:pt x="3149" y="431"/>
                  </a:lnTo>
                  <a:lnTo>
                    <a:pt x="2718" y="216"/>
                  </a:lnTo>
                  <a:lnTo>
                    <a:pt x="2244" y="43"/>
                  </a:lnTo>
                  <a:lnTo>
                    <a:pt x="17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2804075" y="2297925"/>
              <a:ext cx="106775" cy="106775"/>
            </a:xfrm>
            <a:custGeom>
              <a:avLst/>
              <a:gdLst/>
              <a:ahLst/>
              <a:cxnLst/>
              <a:rect l="l" t="t" r="r" b="b"/>
              <a:pathLst>
                <a:path w="4271" h="4271" extrusionOk="0">
                  <a:moveTo>
                    <a:pt x="734" y="1"/>
                  </a:moveTo>
                  <a:lnTo>
                    <a:pt x="561" y="173"/>
                  </a:lnTo>
                  <a:lnTo>
                    <a:pt x="389" y="389"/>
                  </a:lnTo>
                  <a:lnTo>
                    <a:pt x="173" y="820"/>
                  </a:lnTo>
                  <a:lnTo>
                    <a:pt x="44" y="1295"/>
                  </a:lnTo>
                  <a:lnTo>
                    <a:pt x="1" y="1769"/>
                  </a:lnTo>
                  <a:lnTo>
                    <a:pt x="44" y="2244"/>
                  </a:lnTo>
                  <a:lnTo>
                    <a:pt x="173" y="2718"/>
                  </a:lnTo>
                  <a:lnTo>
                    <a:pt x="389" y="3149"/>
                  </a:lnTo>
                  <a:lnTo>
                    <a:pt x="561" y="3322"/>
                  </a:lnTo>
                  <a:lnTo>
                    <a:pt x="734" y="3537"/>
                  </a:lnTo>
                  <a:lnTo>
                    <a:pt x="906" y="3710"/>
                  </a:lnTo>
                  <a:lnTo>
                    <a:pt x="1122" y="3839"/>
                  </a:lnTo>
                  <a:lnTo>
                    <a:pt x="1553" y="4098"/>
                  </a:lnTo>
                  <a:lnTo>
                    <a:pt x="2028" y="4227"/>
                  </a:lnTo>
                  <a:lnTo>
                    <a:pt x="2502" y="4270"/>
                  </a:lnTo>
                  <a:lnTo>
                    <a:pt x="2977" y="4227"/>
                  </a:lnTo>
                  <a:lnTo>
                    <a:pt x="3451" y="4098"/>
                  </a:lnTo>
                  <a:lnTo>
                    <a:pt x="3882" y="3839"/>
                  </a:lnTo>
                  <a:lnTo>
                    <a:pt x="4055" y="3710"/>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2804075" y="2438100"/>
              <a:ext cx="106775" cy="106750"/>
            </a:xfrm>
            <a:custGeom>
              <a:avLst/>
              <a:gdLst/>
              <a:ahLst/>
              <a:cxnLst/>
              <a:rect l="l" t="t" r="r" b="b"/>
              <a:pathLst>
                <a:path w="4271" h="4270" extrusionOk="0">
                  <a:moveTo>
                    <a:pt x="734" y="0"/>
                  </a:moveTo>
                  <a:lnTo>
                    <a:pt x="561" y="216"/>
                  </a:lnTo>
                  <a:lnTo>
                    <a:pt x="389" y="388"/>
                  </a:lnTo>
                  <a:lnTo>
                    <a:pt x="173" y="820"/>
                  </a:lnTo>
                  <a:lnTo>
                    <a:pt x="44" y="1294"/>
                  </a:lnTo>
                  <a:lnTo>
                    <a:pt x="1" y="1768"/>
                  </a:lnTo>
                  <a:lnTo>
                    <a:pt x="44" y="2243"/>
                  </a:lnTo>
                  <a:lnTo>
                    <a:pt x="173" y="2717"/>
                  </a:lnTo>
                  <a:lnTo>
                    <a:pt x="389" y="3148"/>
                  </a:lnTo>
                  <a:lnTo>
                    <a:pt x="561" y="3364"/>
                  </a:lnTo>
                  <a:lnTo>
                    <a:pt x="734" y="3537"/>
                  </a:lnTo>
                  <a:lnTo>
                    <a:pt x="906" y="3709"/>
                  </a:lnTo>
                  <a:lnTo>
                    <a:pt x="1122" y="3882"/>
                  </a:lnTo>
                  <a:lnTo>
                    <a:pt x="1553" y="4097"/>
                  </a:lnTo>
                  <a:lnTo>
                    <a:pt x="2028" y="4227"/>
                  </a:lnTo>
                  <a:lnTo>
                    <a:pt x="2502" y="4270"/>
                  </a:lnTo>
                  <a:lnTo>
                    <a:pt x="2977" y="4227"/>
                  </a:lnTo>
                  <a:lnTo>
                    <a:pt x="3451" y="4097"/>
                  </a:lnTo>
                  <a:lnTo>
                    <a:pt x="3882" y="3882"/>
                  </a:lnTo>
                  <a:lnTo>
                    <a:pt x="4055" y="3709"/>
                  </a:lnTo>
                  <a:lnTo>
                    <a:pt x="4270" y="3537"/>
                  </a:lnTo>
                  <a:lnTo>
                    <a:pt x="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2804075" y="2579325"/>
              <a:ext cx="106775" cy="106775"/>
            </a:xfrm>
            <a:custGeom>
              <a:avLst/>
              <a:gdLst/>
              <a:ahLst/>
              <a:cxnLst/>
              <a:rect l="l" t="t" r="r" b="b"/>
              <a:pathLst>
                <a:path w="4271" h="4271" extrusionOk="0">
                  <a:moveTo>
                    <a:pt x="734" y="1"/>
                  </a:moveTo>
                  <a:lnTo>
                    <a:pt x="561" y="173"/>
                  </a:lnTo>
                  <a:lnTo>
                    <a:pt x="389" y="389"/>
                  </a:lnTo>
                  <a:lnTo>
                    <a:pt x="173" y="820"/>
                  </a:lnTo>
                  <a:lnTo>
                    <a:pt x="44" y="1251"/>
                  </a:lnTo>
                  <a:lnTo>
                    <a:pt x="1" y="1769"/>
                  </a:lnTo>
                  <a:lnTo>
                    <a:pt x="44" y="2243"/>
                  </a:lnTo>
                  <a:lnTo>
                    <a:pt x="173" y="2674"/>
                  </a:lnTo>
                  <a:lnTo>
                    <a:pt x="389" y="3106"/>
                  </a:lnTo>
                  <a:lnTo>
                    <a:pt x="561" y="3321"/>
                  </a:lnTo>
                  <a:lnTo>
                    <a:pt x="734" y="3537"/>
                  </a:lnTo>
                  <a:lnTo>
                    <a:pt x="906" y="3709"/>
                  </a:lnTo>
                  <a:lnTo>
                    <a:pt x="1122" y="3839"/>
                  </a:lnTo>
                  <a:lnTo>
                    <a:pt x="1553" y="4054"/>
                  </a:lnTo>
                  <a:lnTo>
                    <a:pt x="2028" y="4227"/>
                  </a:lnTo>
                  <a:lnTo>
                    <a:pt x="2502" y="4270"/>
                  </a:lnTo>
                  <a:lnTo>
                    <a:pt x="2977" y="4227"/>
                  </a:lnTo>
                  <a:lnTo>
                    <a:pt x="3451" y="4054"/>
                  </a:lnTo>
                  <a:lnTo>
                    <a:pt x="3882" y="3839"/>
                  </a:lnTo>
                  <a:lnTo>
                    <a:pt x="4055" y="3709"/>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2804075" y="2719475"/>
              <a:ext cx="106775" cy="106775"/>
            </a:xfrm>
            <a:custGeom>
              <a:avLst/>
              <a:gdLst/>
              <a:ahLst/>
              <a:cxnLst/>
              <a:rect l="l" t="t" r="r" b="b"/>
              <a:pathLst>
                <a:path w="4271" h="4271" extrusionOk="0">
                  <a:moveTo>
                    <a:pt x="734" y="1"/>
                  </a:moveTo>
                  <a:lnTo>
                    <a:pt x="561" y="173"/>
                  </a:lnTo>
                  <a:lnTo>
                    <a:pt x="389" y="389"/>
                  </a:lnTo>
                  <a:lnTo>
                    <a:pt x="173" y="820"/>
                  </a:lnTo>
                  <a:lnTo>
                    <a:pt x="44" y="1295"/>
                  </a:lnTo>
                  <a:lnTo>
                    <a:pt x="1" y="1769"/>
                  </a:lnTo>
                  <a:lnTo>
                    <a:pt x="44" y="2243"/>
                  </a:lnTo>
                  <a:lnTo>
                    <a:pt x="173" y="2718"/>
                  </a:lnTo>
                  <a:lnTo>
                    <a:pt x="389" y="3149"/>
                  </a:lnTo>
                  <a:lnTo>
                    <a:pt x="561" y="3365"/>
                  </a:lnTo>
                  <a:lnTo>
                    <a:pt x="734" y="3537"/>
                  </a:lnTo>
                  <a:lnTo>
                    <a:pt x="906" y="3710"/>
                  </a:lnTo>
                  <a:lnTo>
                    <a:pt x="1122" y="3839"/>
                  </a:lnTo>
                  <a:lnTo>
                    <a:pt x="1553" y="4098"/>
                  </a:lnTo>
                  <a:lnTo>
                    <a:pt x="2028" y="4227"/>
                  </a:lnTo>
                  <a:lnTo>
                    <a:pt x="2502" y="4270"/>
                  </a:lnTo>
                  <a:lnTo>
                    <a:pt x="2977" y="4227"/>
                  </a:lnTo>
                  <a:lnTo>
                    <a:pt x="3451" y="4098"/>
                  </a:lnTo>
                  <a:lnTo>
                    <a:pt x="3882" y="3839"/>
                  </a:lnTo>
                  <a:lnTo>
                    <a:pt x="4055" y="3710"/>
                  </a:lnTo>
                  <a:lnTo>
                    <a:pt x="4270" y="3537"/>
                  </a:lnTo>
                  <a:lnTo>
                    <a:pt x="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2804075" y="2859650"/>
              <a:ext cx="106775" cy="106750"/>
            </a:xfrm>
            <a:custGeom>
              <a:avLst/>
              <a:gdLst/>
              <a:ahLst/>
              <a:cxnLst/>
              <a:rect l="l" t="t" r="r" b="b"/>
              <a:pathLst>
                <a:path w="4271" h="4270" extrusionOk="0">
                  <a:moveTo>
                    <a:pt x="734" y="0"/>
                  </a:moveTo>
                  <a:lnTo>
                    <a:pt x="561" y="216"/>
                  </a:lnTo>
                  <a:lnTo>
                    <a:pt x="389" y="388"/>
                  </a:lnTo>
                  <a:lnTo>
                    <a:pt x="173" y="863"/>
                  </a:lnTo>
                  <a:lnTo>
                    <a:pt x="44" y="1294"/>
                  </a:lnTo>
                  <a:lnTo>
                    <a:pt x="1" y="1768"/>
                  </a:lnTo>
                  <a:lnTo>
                    <a:pt x="44" y="2243"/>
                  </a:lnTo>
                  <a:lnTo>
                    <a:pt x="173" y="2717"/>
                  </a:lnTo>
                  <a:lnTo>
                    <a:pt x="389" y="3148"/>
                  </a:lnTo>
                  <a:lnTo>
                    <a:pt x="561" y="3364"/>
                  </a:lnTo>
                  <a:lnTo>
                    <a:pt x="734" y="3537"/>
                  </a:lnTo>
                  <a:lnTo>
                    <a:pt x="906" y="3709"/>
                  </a:lnTo>
                  <a:lnTo>
                    <a:pt x="1122" y="3882"/>
                  </a:lnTo>
                  <a:lnTo>
                    <a:pt x="1553" y="4097"/>
                  </a:lnTo>
                  <a:lnTo>
                    <a:pt x="2028" y="4227"/>
                  </a:lnTo>
                  <a:lnTo>
                    <a:pt x="2502" y="4270"/>
                  </a:lnTo>
                  <a:lnTo>
                    <a:pt x="2977" y="4227"/>
                  </a:lnTo>
                  <a:lnTo>
                    <a:pt x="3451" y="4097"/>
                  </a:lnTo>
                  <a:lnTo>
                    <a:pt x="3882" y="3882"/>
                  </a:lnTo>
                  <a:lnTo>
                    <a:pt x="4055" y="3709"/>
                  </a:lnTo>
                  <a:lnTo>
                    <a:pt x="4270" y="3537"/>
                  </a:lnTo>
                  <a:lnTo>
                    <a:pt x="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33"/>
          <p:cNvGrpSpPr/>
          <p:nvPr/>
        </p:nvGrpSpPr>
        <p:grpSpPr>
          <a:xfrm rot="5400000">
            <a:off x="6476416" y="4510493"/>
            <a:ext cx="1594337" cy="1993666"/>
            <a:chOff x="3998650" y="3088200"/>
            <a:chExt cx="676025" cy="845275"/>
          </a:xfrm>
        </p:grpSpPr>
        <p:sp>
          <p:nvSpPr>
            <p:cNvPr id="545" name="Google Shape;545;p33"/>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33"/>
          <p:cNvSpPr/>
          <p:nvPr/>
        </p:nvSpPr>
        <p:spPr>
          <a:xfrm>
            <a:off x="6327967" y="-414749"/>
            <a:ext cx="1046128" cy="1019098"/>
          </a:xfrm>
          <a:custGeom>
            <a:avLst/>
            <a:gdLst/>
            <a:ahLst/>
            <a:cxnLst/>
            <a:rect l="l" t="t" r="r" b="b"/>
            <a:pathLst>
              <a:path w="28335" h="27601" extrusionOk="0">
                <a:moveTo>
                  <a:pt x="26221" y="0"/>
                </a:moveTo>
                <a:lnTo>
                  <a:pt x="1" y="27600"/>
                </a:lnTo>
                <a:lnTo>
                  <a:pt x="2114" y="27600"/>
                </a:lnTo>
                <a:lnTo>
                  <a:pt x="28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txBox="1"/>
          <p:nvPr/>
        </p:nvSpPr>
        <p:spPr>
          <a:xfrm>
            <a:off x="720000" y="3395400"/>
            <a:ext cx="4084800" cy="7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2"/>
                </a:solidFill>
                <a:latin typeface="Work Sans"/>
                <a:ea typeface="Work Sans"/>
                <a:cs typeface="Work Sans"/>
                <a:sym typeface="Work Sans"/>
              </a:rPr>
              <a:t>CREDITS: This presentation template was created by </a:t>
            </a:r>
            <a:r>
              <a:rPr lang="en" sz="1200" b="1">
                <a:solidFill>
                  <a:schemeClr val="lt1"/>
                </a:solidFill>
                <a:uFill>
                  <a:noFill/>
                </a:uFill>
                <a:latin typeface="Work Sans"/>
                <a:ea typeface="Work Sans"/>
                <a:cs typeface="Work Sans"/>
                <a:sym typeface="Work Sans"/>
                <a:hlinkClick r:id="rId2">
                  <a:extLst>
                    <a:ext uri="{A12FA001-AC4F-418D-AE19-62706E023703}">
                      <ahyp:hlinkClr xmlns:ahyp="http://schemas.microsoft.com/office/drawing/2018/hyperlinkcolor" val="tx"/>
                    </a:ext>
                  </a:extLst>
                </a:hlinkClick>
              </a:rPr>
              <a:t>Slidesgo</a:t>
            </a:r>
            <a:r>
              <a:rPr lang="en" sz="1200">
                <a:solidFill>
                  <a:schemeClr val="dk2"/>
                </a:solidFill>
                <a:latin typeface="Work Sans"/>
                <a:ea typeface="Work Sans"/>
                <a:cs typeface="Work Sans"/>
                <a:sym typeface="Work Sans"/>
              </a:rPr>
              <a:t>, including icons by </a:t>
            </a:r>
            <a:r>
              <a:rPr lang="en" sz="1200" b="1">
                <a:solidFill>
                  <a:schemeClr val="lt1"/>
                </a:solidFill>
                <a:uFill>
                  <a:noFill/>
                </a:uFill>
                <a:latin typeface="Work Sans"/>
                <a:ea typeface="Work Sans"/>
                <a:cs typeface="Work Sans"/>
                <a:sym typeface="Work Sans"/>
                <a:hlinkClick r:id="rId3">
                  <a:extLst>
                    <a:ext uri="{A12FA001-AC4F-418D-AE19-62706E023703}">
                      <ahyp:hlinkClr xmlns:ahyp="http://schemas.microsoft.com/office/drawing/2018/hyperlinkcolor" val="tx"/>
                    </a:ext>
                  </a:extLst>
                </a:hlinkClick>
              </a:rPr>
              <a:t>Flaticon</a:t>
            </a:r>
            <a:r>
              <a:rPr lang="en" sz="1200">
                <a:solidFill>
                  <a:schemeClr val="dk2"/>
                </a:solidFill>
                <a:latin typeface="Work Sans"/>
                <a:ea typeface="Work Sans"/>
                <a:cs typeface="Work Sans"/>
                <a:sym typeface="Work Sans"/>
              </a:rPr>
              <a:t>, and infographics &amp; images by </a:t>
            </a:r>
            <a:r>
              <a:rPr lang="en" sz="1200" b="1">
                <a:solidFill>
                  <a:schemeClr val="lt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Freepik</a:t>
            </a:r>
            <a:r>
              <a:rPr lang="en" sz="1200">
                <a:solidFill>
                  <a:schemeClr val="lt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 </a:t>
            </a:r>
            <a:endParaRPr sz="1200">
              <a:solidFill>
                <a:schemeClr val="lt1"/>
              </a:solidFill>
              <a:latin typeface="Work Sans"/>
              <a:ea typeface="Work Sans"/>
              <a:cs typeface="Work Sans"/>
              <a:sym typeface="Work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7">
  <p:cSld name="SECTION_TITLE_AND_DESCRIPTION_1">
    <p:spTree>
      <p:nvGrpSpPr>
        <p:cNvPr id="1" name="Shape 550"/>
        <p:cNvGrpSpPr/>
        <p:nvPr/>
      </p:nvGrpSpPr>
      <p:grpSpPr>
        <a:xfrm>
          <a:off x="0" y="0"/>
          <a:ext cx="0" cy="0"/>
          <a:chOff x="0" y="0"/>
          <a:chExt cx="0" cy="0"/>
        </a:xfrm>
      </p:grpSpPr>
      <p:sp>
        <p:nvSpPr>
          <p:cNvPr id="551" name="Google Shape;551;p34"/>
          <p:cNvSpPr txBox="1">
            <a:spLocks noGrp="1"/>
          </p:cNvSpPr>
          <p:nvPr>
            <p:ph type="title"/>
          </p:nvPr>
        </p:nvSpPr>
        <p:spPr>
          <a:xfrm>
            <a:off x="4067400" y="1743400"/>
            <a:ext cx="3964200" cy="1646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2" name="Google Shape;552;p34"/>
          <p:cNvSpPr txBox="1">
            <a:spLocks noGrp="1"/>
          </p:cNvSpPr>
          <p:nvPr>
            <p:ph type="subTitle" idx="1"/>
          </p:nvPr>
        </p:nvSpPr>
        <p:spPr>
          <a:xfrm>
            <a:off x="4067400" y="3531163"/>
            <a:ext cx="3964200" cy="88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53" name="Google Shape;553;p34"/>
          <p:cNvGrpSpPr/>
          <p:nvPr/>
        </p:nvGrpSpPr>
        <p:grpSpPr>
          <a:xfrm rot="-5400000">
            <a:off x="4649603" y="4496372"/>
            <a:ext cx="182708" cy="1111529"/>
            <a:chOff x="1292400" y="4140950"/>
            <a:chExt cx="115375" cy="701900"/>
          </a:xfrm>
        </p:grpSpPr>
        <p:sp>
          <p:nvSpPr>
            <p:cNvPr id="554" name="Google Shape;554;p34"/>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4"/>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4"/>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4"/>
          <p:cNvSpPr/>
          <p:nvPr/>
        </p:nvSpPr>
        <p:spPr>
          <a:xfrm>
            <a:off x="4152451" y="819035"/>
            <a:ext cx="684548" cy="684517"/>
          </a:xfrm>
          <a:custGeom>
            <a:avLst/>
            <a:gdLst/>
            <a:ahLst/>
            <a:cxnLst/>
            <a:rect l="l" t="t" r="r" b="b"/>
            <a:pathLst>
              <a:path w="22168" h="22167" extrusionOk="0">
                <a:moveTo>
                  <a:pt x="20485" y="820"/>
                </a:moveTo>
                <a:lnTo>
                  <a:pt x="20485" y="20485"/>
                </a:lnTo>
                <a:lnTo>
                  <a:pt x="820" y="20485"/>
                </a:lnTo>
                <a:lnTo>
                  <a:pt x="20485" y="820"/>
                </a:lnTo>
                <a:close/>
                <a:moveTo>
                  <a:pt x="1" y="0"/>
                </a:moveTo>
                <a:lnTo>
                  <a:pt x="1" y="21304"/>
                </a:lnTo>
                <a:lnTo>
                  <a:pt x="1" y="22167"/>
                </a:lnTo>
                <a:lnTo>
                  <a:pt x="22167" y="22167"/>
                </a:lnTo>
                <a:lnTo>
                  <a:pt x="2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4"/>
          <p:cNvSpPr/>
          <p:nvPr/>
        </p:nvSpPr>
        <p:spPr>
          <a:xfrm>
            <a:off x="5220681" y="818796"/>
            <a:ext cx="702708" cy="684505"/>
          </a:xfrm>
          <a:custGeom>
            <a:avLst/>
            <a:gdLst/>
            <a:ahLst/>
            <a:cxnLst/>
            <a:rect l="l" t="t" r="r" b="b"/>
            <a:pathLst>
              <a:path w="28335" h="27601" extrusionOk="0">
                <a:moveTo>
                  <a:pt x="26221" y="0"/>
                </a:moveTo>
                <a:lnTo>
                  <a:pt x="1" y="27600"/>
                </a:lnTo>
                <a:lnTo>
                  <a:pt x="2114" y="27600"/>
                </a:lnTo>
                <a:lnTo>
                  <a:pt x="28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8176775" y="829159"/>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10_2">
    <p:spTree>
      <p:nvGrpSpPr>
        <p:cNvPr id="1" name="Shape 565"/>
        <p:cNvGrpSpPr/>
        <p:nvPr/>
      </p:nvGrpSpPr>
      <p:grpSpPr>
        <a:xfrm>
          <a:off x="0" y="0"/>
          <a:ext cx="0" cy="0"/>
          <a:chOff x="0" y="0"/>
          <a:chExt cx="0" cy="0"/>
        </a:xfrm>
      </p:grpSpPr>
      <p:grpSp>
        <p:nvGrpSpPr>
          <p:cNvPr id="566" name="Google Shape;566;p35"/>
          <p:cNvGrpSpPr/>
          <p:nvPr/>
        </p:nvGrpSpPr>
        <p:grpSpPr>
          <a:xfrm>
            <a:off x="7323213" y="4177906"/>
            <a:ext cx="1022893" cy="1278986"/>
            <a:chOff x="3998650" y="3088200"/>
            <a:chExt cx="676025" cy="845275"/>
          </a:xfrm>
        </p:grpSpPr>
        <p:sp>
          <p:nvSpPr>
            <p:cNvPr id="567" name="Google Shape;567;p35"/>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35"/>
          <p:cNvSpPr/>
          <p:nvPr/>
        </p:nvSpPr>
        <p:spPr>
          <a:xfrm>
            <a:off x="4483088" y="4423636"/>
            <a:ext cx="808468" cy="787526"/>
          </a:xfrm>
          <a:custGeom>
            <a:avLst/>
            <a:gdLst/>
            <a:ahLst/>
            <a:cxnLst/>
            <a:rect l="l" t="t" r="r" b="b"/>
            <a:pathLst>
              <a:path w="28335" h="27601" extrusionOk="0">
                <a:moveTo>
                  <a:pt x="26221" y="0"/>
                </a:moveTo>
                <a:lnTo>
                  <a:pt x="1" y="27600"/>
                </a:lnTo>
                <a:lnTo>
                  <a:pt x="2114" y="27600"/>
                </a:lnTo>
                <a:lnTo>
                  <a:pt x="28334" y="0"/>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rot="-5400000">
            <a:off x="7316499" y="1438923"/>
            <a:ext cx="1036299" cy="1036252"/>
          </a:xfrm>
          <a:custGeom>
            <a:avLst/>
            <a:gdLst/>
            <a:ahLst/>
            <a:cxnLst/>
            <a:rect l="l" t="t" r="r" b="b"/>
            <a:pathLst>
              <a:path w="22168" h="22167" extrusionOk="0">
                <a:moveTo>
                  <a:pt x="20485" y="820"/>
                </a:moveTo>
                <a:lnTo>
                  <a:pt x="20485" y="20485"/>
                </a:lnTo>
                <a:lnTo>
                  <a:pt x="820" y="20485"/>
                </a:lnTo>
                <a:lnTo>
                  <a:pt x="20485" y="820"/>
                </a:lnTo>
                <a:close/>
                <a:moveTo>
                  <a:pt x="1" y="0"/>
                </a:moveTo>
                <a:lnTo>
                  <a:pt x="1" y="21304"/>
                </a:lnTo>
                <a:lnTo>
                  <a:pt x="1" y="22167"/>
                </a:lnTo>
                <a:lnTo>
                  <a:pt x="22167" y="22167"/>
                </a:lnTo>
                <a:lnTo>
                  <a:pt x="2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668875" y="45135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35"/>
          <p:cNvGrpSpPr/>
          <p:nvPr/>
        </p:nvGrpSpPr>
        <p:grpSpPr>
          <a:xfrm rot="-5400000">
            <a:off x="1184403" y="-464403"/>
            <a:ext cx="182708" cy="1111529"/>
            <a:chOff x="1292400" y="4140950"/>
            <a:chExt cx="115375" cy="701900"/>
          </a:xfrm>
        </p:grpSpPr>
        <p:sp>
          <p:nvSpPr>
            <p:cNvPr id="574" name="Google Shape;574;p35"/>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rgbClr val="FF6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6_2_1">
    <p:spTree>
      <p:nvGrpSpPr>
        <p:cNvPr id="1" name="Shape 582"/>
        <p:cNvGrpSpPr/>
        <p:nvPr/>
      </p:nvGrpSpPr>
      <p:grpSpPr>
        <a:xfrm>
          <a:off x="0" y="0"/>
          <a:ext cx="0" cy="0"/>
          <a:chOff x="0" y="0"/>
          <a:chExt cx="0" cy="0"/>
        </a:xfrm>
      </p:grpSpPr>
      <p:grpSp>
        <p:nvGrpSpPr>
          <p:cNvPr id="583" name="Google Shape;583;p36"/>
          <p:cNvGrpSpPr/>
          <p:nvPr/>
        </p:nvGrpSpPr>
        <p:grpSpPr>
          <a:xfrm>
            <a:off x="6676617" y="675362"/>
            <a:ext cx="1747385" cy="333426"/>
            <a:chOff x="6822300" y="3036450"/>
            <a:chExt cx="559575" cy="106775"/>
          </a:xfrm>
        </p:grpSpPr>
        <p:sp>
          <p:nvSpPr>
            <p:cNvPr id="584" name="Google Shape;584;p36"/>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6"/>
          <p:cNvGrpSpPr/>
          <p:nvPr/>
        </p:nvGrpSpPr>
        <p:grpSpPr>
          <a:xfrm rot="10800000" flipH="1">
            <a:off x="719992" y="675362"/>
            <a:ext cx="1747385" cy="333426"/>
            <a:chOff x="6822300" y="3036450"/>
            <a:chExt cx="559575" cy="106775"/>
          </a:xfrm>
        </p:grpSpPr>
        <p:sp>
          <p:nvSpPr>
            <p:cNvPr id="588" name="Google Shape;588;p36"/>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6"/>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5"/>
          <p:cNvSpPr txBox="1">
            <a:spLocks noGrp="1"/>
          </p:cNvSpPr>
          <p:nvPr>
            <p:ph type="title" idx="2"/>
          </p:nvPr>
        </p:nvSpPr>
        <p:spPr>
          <a:xfrm>
            <a:off x="1368275" y="2915825"/>
            <a:ext cx="29709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5"/>
          <p:cNvSpPr txBox="1">
            <a:spLocks noGrp="1"/>
          </p:cNvSpPr>
          <p:nvPr>
            <p:ph type="title" idx="3"/>
          </p:nvPr>
        </p:nvSpPr>
        <p:spPr>
          <a:xfrm>
            <a:off x="4804750" y="2915825"/>
            <a:ext cx="2971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 name="Google Shape;43;p5"/>
          <p:cNvSpPr txBox="1">
            <a:spLocks noGrp="1"/>
          </p:cNvSpPr>
          <p:nvPr>
            <p:ph type="subTitle" idx="1"/>
          </p:nvPr>
        </p:nvSpPr>
        <p:spPr>
          <a:xfrm>
            <a:off x="4804753" y="3403450"/>
            <a:ext cx="2971200" cy="9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5"/>
          <p:cNvSpPr txBox="1">
            <a:spLocks noGrp="1"/>
          </p:cNvSpPr>
          <p:nvPr>
            <p:ph type="subTitle" idx="4"/>
          </p:nvPr>
        </p:nvSpPr>
        <p:spPr>
          <a:xfrm>
            <a:off x="1368475" y="3403450"/>
            <a:ext cx="2970900" cy="9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p:nvPr/>
        </p:nvSpPr>
        <p:spPr>
          <a:xfrm rot="5400000">
            <a:off x="33600" y="38271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3" y="506572"/>
            <a:ext cx="182708" cy="1111529"/>
            <a:chOff x="1292400" y="4140950"/>
            <a:chExt cx="115375" cy="701900"/>
          </a:xfrm>
        </p:grpSpPr>
        <p:sp>
          <p:nvSpPr>
            <p:cNvPr id="47" name="Google Shape;47;p5"/>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rot="5400000" flipH="1">
            <a:off x="7614492" y="1336987"/>
            <a:ext cx="1747385" cy="333426"/>
            <a:chOff x="6822300" y="3036450"/>
            <a:chExt cx="559575" cy="106775"/>
          </a:xfrm>
        </p:grpSpPr>
        <p:sp>
          <p:nvSpPr>
            <p:cNvPr id="56" name="Google Shape;56;p5"/>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 name="Google Shape;61;p6"/>
          <p:cNvGrpSpPr/>
          <p:nvPr/>
        </p:nvGrpSpPr>
        <p:grpSpPr>
          <a:xfrm rot="5400000" flipH="1">
            <a:off x="7759892" y="1080312"/>
            <a:ext cx="1747385" cy="333426"/>
            <a:chOff x="6822300" y="3036450"/>
            <a:chExt cx="559575" cy="106775"/>
          </a:xfrm>
        </p:grpSpPr>
        <p:sp>
          <p:nvSpPr>
            <p:cNvPr id="62" name="Google Shape;62;p6"/>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6"/>
          <p:cNvSpPr/>
          <p:nvPr/>
        </p:nvSpPr>
        <p:spPr>
          <a:xfrm>
            <a:off x="655075" y="4650774"/>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7334100" y="4996324"/>
            <a:ext cx="1224600" cy="1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6"/>
          <p:cNvGrpSpPr/>
          <p:nvPr/>
        </p:nvGrpSpPr>
        <p:grpSpPr>
          <a:xfrm>
            <a:off x="3" y="506572"/>
            <a:ext cx="182708" cy="1111529"/>
            <a:chOff x="1292400" y="4140950"/>
            <a:chExt cx="115375" cy="701900"/>
          </a:xfrm>
        </p:grpSpPr>
        <p:sp>
          <p:nvSpPr>
            <p:cNvPr id="68" name="Google Shape;68;p6"/>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7"/>
          <p:cNvSpPr txBox="1">
            <a:spLocks noGrp="1"/>
          </p:cNvSpPr>
          <p:nvPr>
            <p:ph type="body" idx="1"/>
          </p:nvPr>
        </p:nvSpPr>
        <p:spPr>
          <a:xfrm>
            <a:off x="1185750" y="1424100"/>
            <a:ext cx="4101300" cy="31191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accent1"/>
              </a:buClr>
              <a:buSzPts val="10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79" name="Google Shape;79;p7"/>
          <p:cNvSpPr/>
          <p:nvPr/>
        </p:nvSpPr>
        <p:spPr>
          <a:xfrm>
            <a:off x="4483088" y="4423636"/>
            <a:ext cx="808468" cy="787526"/>
          </a:xfrm>
          <a:custGeom>
            <a:avLst/>
            <a:gdLst/>
            <a:ahLst/>
            <a:cxnLst/>
            <a:rect l="l" t="t" r="r" b="b"/>
            <a:pathLst>
              <a:path w="28335" h="27601" extrusionOk="0">
                <a:moveTo>
                  <a:pt x="26221" y="0"/>
                </a:moveTo>
                <a:lnTo>
                  <a:pt x="1" y="27600"/>
                </a:lnTo>
                <a:lnTo>
                  <a:pt x="2114" y="27600"/>
                </a:lnTo>
                <a:lnTo>
                  <a:pt x="28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668875" y="45135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7"/>
          <p:cNvGrpSpPr/>
          <p:nvPr/>
        </p:nvGrpSpPr>
        <p:grpSpPr>
          <a:xfrm rot="-5400000">
            <a:off x="1184403" y="-464403"/>
            <a:ext cx="182708" cy="1111529"/>
            <a:chOff x="1292400" y="4140950"/>
            <a:chExt cx="115375" cy="701900"/>
          </a:xfrm>
        </p:grpSpPr>
        <p:sp>
          <p:nvSpPr>
            <p:cNvPr id="82" name="Google Shape;82;p7"/>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7"/>
          <p:cNvGrpSpPr/>
          <p:nvPr/>
        </p:nvGrpSpPr>
        <p:grpSpPr>
          <a:xfrm>
            <a:off x="6986788" y="4375356"/>
            <a:ext cx="1022893" cy="1278986"/>
            <a:chOff x="3998650" y="3088200"/>
            <a:chExt cx="676025" cy="845275"/>
          </a:xfrm>
        </p:grpSpPr>
        <p:sp>
          <p:nvSpPr>
            <p:cNvPr id="91" name="Google Shape;91;p7"/>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8"/>
          <p:cNvSpPr txBox="1">
            <a:spLocks noGrp="1"/>
          </p:cNvSpPr>
          <p:nvPr>
            <p:ph type="title"/>
          </p:nvPr>
        </p:nvSpPr>
        <p:spPr>
          <a:xfrm>
            <a:off x="1323750" y="1459500"/>
            <a:ext cx="6496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6" name="Google Shape;96;p8"/>
          <p:cNvSpPr/>
          <p:nvPr/>
        </p:nvSpPr>
        <p:spPr>
          <a:xfrm>
            <a:off x="7199400" y="4439400"/>
            <a:ext cx="1224600" cy="1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8"/>
          <p:cNvGrpSpPr/>
          <p:nvPr/>
        </p:nvGrpSpPr>
        <p:grpSpPr>
          <a:xfrm rot="-5400000">
            <a:off x="1184403" y="4496372"/>
            <a:ext cx="182708" cy="1111529"/>
            <a:chOff x="1292400" y="4140950"/>
            <a:chExt cx="115375" cy="701900"/>
          </a:xfrm>
        </p:grpSpPr>
        <p:sp>
          <p:nvSpPr>
            <p:cNvPr id="98" name="Google Shape;98;p8"/>
            <p:cNvSpPr/>
            <p:nvPr/>
          </p:nvSpPr>
          <p:spPr>
            <a:xfrm>
              <a:off x="1358150" y="4793225"/>
              <a:ext cx="47475" cy="49625"/>
            </a:xfrm>
            <a:custGeom>
              <a:avLst/>
              <a:gdLst/>
              <a:ahLst/>
              <a:cxnLst/>
              <a:rect l="l" t="t" r="r" b="b"/>
              <a:pathLst>
                <a:path w="1899" h="1985" extrusionOk="0">
                  <a:moveTo>
                    <a:pt x="1898" y="1"/>
                  </a:moveTo>
                  <a:lnTo>
                    <a:pt x="1" y="1984"/>
                  </a:lnTo>
                  <a:lnTo>
                    <a:pt x="1898" y="1984"/>
                  </a:lnTo>
                  <a:lnTo>
                    <a:pt x="1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1292400" y="4333950"/>
              <a:ext cx="115375" cy="183300"/>
            </a:xfrm>
            <a:custGeom>
              <a:avLst/>
              <a:gdLst/>
              <a:ahLst/>
              <a:cxnLst/>
              <a:rect l="l" t="t" r="r" b="b"/>
              <a:pathLst>
                <a:path w="4615" h="7332" extrusionOk="0">
                  <a:moveTo>
                    <a:pt x="4571" y="0"/>
                  </a:moveTo>
                  <a:lnTo>
                    <a:pt x="0" y="4830"/>
                  </a:lnTo>
                  <a:lnTo>
                    <a:pt x="0" y="7332"/>
                  </a:lnTo>
                  <a:lnTo>
                    <a:pt x="4614" y="2458"/>
                  </a:lnTo>
                  <a:lnTo>
                    <a:pt x="4571" y="2502"/>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1292400" y="4677875"/>
              <a:ext cx="113225" cy="164975"/>
            </a:xfrm>
            <a:custGeom>
              <a:avLst/>
              <a:gdLst/>
              <a:ahLst/>
              <a:cxnLst/>
              <a:rect l="l" t="t" r="r" b="b"/>
              <a:pathLst>
                <a:path w="4529" h="6599" extrusionOk="0">
                  <a:moveTo>
                    <a:pt x="4528" y="0"/>
                  </a:moveTo>
                  <a:lnTo>
                    <a:pt x="0" y="4787"/>
                  </a:lnTo>
                  <a:lnTo>
                    <a:pt x="0" y="6598"/>
                  </a:lnTo>
                  <a:lnTo>
                    <a:pt x="647" y="6598"/>
                  </a:lnTo>
                  <a:lnTo>
                    <a:pt x="4528" y="2502"/>
                  </a:lnTo>
                  <a:lnTo>
                    <a:pt x="4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1292400" y="4563575"/>
              <a:ext cx="115375" cy="182250"/>
            </a:xfrm>
            <a:custGeom>
              <a:avLst/>
              <a:gdLst/>
              <a:ahLst/>
              <a:cxnLst/>
              <a:rect l="l" t="t" r="r" b="b"/>
              <a:pathLst>
                <a:path w="4615" h="7290"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1292400" y="4449300"/>
              <a:ext cx="115375" cy="182225"/>
            </a:xfrm>
            <a:custGeom>
              <a:avLst/>
              <a:gdLst/>
              <a:ahLst/>
              <a:cxnLst/>
              <a:rect l="l" t="t" r="r" b="b"/>
              <a:pathLst>
                <a:path w="4615" h="7289" extrusionOk="0">
                  <a:moveTo>
                    <a:pt x="4528" y="1"/>
                  </a:moveTo>
                  <a:lnTo>
                    <a:pt x="0" y="4788"/>
                  </a:lnTo>
                  <a:lnTo>
                    <a:pt x="0" y="7289"/>
                  </a:lnTo>
                  <a:lnTo>
                    <a:pt x="4614" y="2416"/>
                  </a:lnTo>
                  <a:lnTo>
                    <a:pt x="4528" y="2502"/>
                  </a:lnTo>
                  <a:lnTo>
                    <a:pt x="4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1292400" y="4219675"/>
              <a:ext cx="114300" cy="183300"/>
            </a:xfrm>
            <a:custGeom>
              <a:avLst/>
              <a:gdLst/>
              <a:ahLst/>
              <a:cxnLst/>
              <a:rect l="l" t="t" r="r" b="b"/>
              <a:pathLst>
                <a:path w="4572" h="7332" extrusionOk="0">
                  <a:moveTo>
                    <a:pt x="4571" y="0"/>
                  </a:moveTo>
                  <a:lnTo>
                    <a:pt x="0" y="4830"/>
                  </a:lnTo>
                  <a:lnTo>
                    <a:pt x="0" y="7331"/>
                  </a:lnTo>
                  <a:lnTo>
                    <a:pt x="4571" y="2501"/>
                  </a:lnTo>
                  <a:lnTo>
                    <a:pt x="4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1292400" y="4140950"/>
              <a:ext cx="114300" cy="146650"/>
            </a:xfrm>
            <a:custGeom>
              <a:avLst/>
              <a:gdLst/>
              <a:ahLst/>
              <a:cxnLst/>
              <a:rect l="l" t="t" r="r" b="b"/>
              <a:pathLst>
                <a:path w="4572" h="5866" extrusionOk="0">
                  <a:moveTo>
                    <a:pt x="3234" y="1"/>
                  </a:moveTo>
                  <a:lnTo>
                    <a:pt x="0" y="3365"/>
                  </a:lnTo>
                  <a:lnTo>
                    <a:pt x="0" y="5866"/>
                  </a:lnTo>
                  <a:lnTo>
                    <a:pt x="4571" y="1079"/>
                  </a:lnTo>
                  <a:lnTo>
                    <a:pt x="4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292400" y="4140950"/>
              <a:ext cx="31275" cy="32375"/>
            </a:xfrm>
            <a:custGeom>
              <a:avLst/>
              <a:gdLst/>
              <a:ahLst/>
              <a:cxnLst/>
              <a:rect l="l" t="t" r="r" b="b"/>
              <a:pathLst>
                <a:path w="1251" h="1295" extrusionOk="0">
                  <a:moveTo>
                    <a:pt x="0" y="1"/>
                  </a:moveTo>
                  <a:lnTo>
                    <a:pt x="0" y="1295"/>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8"/>
          <p:cNvGrpSpPr/>
          <p:nvPr/>
        </p:nvGrpSpPr>
        <p:grpSpPr>
          <a:xfrm rot="10800000" flipH="1">
            <a:off x="3698305" y="654387"/>
            <a:ext cx="1747385" cy="333426"/>
            <a:chOff x="6822300" y="3036450"/>
            <a:chExt cx="559575" cy="106775"/>
          </a:xfrm>
        </p:grpSpPr>
        <p:sp>
          <p:nvSpPr>
            <p:cNvPr id="107" name="Google Shape;107;p8"/>
            <p:cNvSpPr/>
            <p:nvPr/>
          </p:nvSpPr>
          <p:spPr>
            <a:xfrm>
              <a:off x="6822300" y="3036450"/>
              <a:ext cx="193025" cy="106775"/>
            </a:xfrm>
            <a:custGeom>
              <a:avLst/>
              <a:gdLst/>
              <a:ahLst/>
              <a:cxnLst/>
              <a:rect l="l" t="t" r="r" b="b"/>
              <a:pathLst>
                <a:path w="7721" h="4271" extrusionOk="0">
                  <a:moveTo>
                    <a:pt x="4270" y="1"/>
                  </a:moveTo>
                  <a:lnTo>
                    <a:pt x="777" y="3451"/>
                  </a:lnTo>
                  <a:lnTo>
                    <a:pt x="44" y="4227"/>
                  </a:lnTo>
                  <a:lnTo>
                    <a:pt x="1" y="4270"/>
                  </a:lnTo>
                  <a:lnTo>
                    <a:pt x="1553" y="4270"/>
                  </a:lnTo>
                  <a:lnTo>
                    <a:pt x="1553" y="4227"/>
                  </a:lnTo>
                  <a:lnTo>
                    <a:pt x="4270" y="1553"/>
                  </a:lnTo>
                  <a:lnTo>
                    <a:pt x="6987" y="4270"/>
                  </a:lnTo>
                  <a:lnTo>
                    <a:pt x="7720" y="3494"/>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7169475" y="3036450"/>
              <a:ext cx="212400" cy="106775"/>
            </a:xfrm>
            <a:custGeom>
              <a:avLst/>
              <a:gdLst/>
              <a:ahLst/>
              <a:cxnLst/>
              <a:rect l="l" t="t" r="r" b="b"/>
              <a:pathLst>
                <a:path w="8496" h="4271" extrusionOk="0">
                  <a:moveTo>
                    <a:pt x="4270" y="1"/>
                  </a:moveTo>
                  <a:lnTo>
                    <a:pt x="777" y="3451"/>
                  </a:lnTo>
                  <a:lnTo>
                    <a:pt x="0" y="4227"/>
                  </a:lnTo>
                  <a:lnTo>
                    <a:pt x="0" y="4270"/>
                  </a:lnTo>
                  <a:lnTo>
                    <a:pt x="1553" y="4270"/>
                  </a:lnTo>
                  <a:lnTo>
                    <a:pt x="1553" y="4227"/>
                  </a:lnTo>
                  <a:lnTo>
                    <a:pt x="4270" y="1553"/>
                  </a:lnTo>
                  <a:lnTo>
                    <a:pt x="6943" y="4270"/>
                  </a:lnTo>
                  <a:lnTo>
                    <a:pt x="8496" y="4270"/>
                  </a:lnTo>
                  <a:lnTo>
                    <a:pt x="4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6996975" y="3036450"/>
              <a:ext cx="191925" cy="106775"/>
            </a:xfrm>
            <a:custGeom>
              <a:avLst/>
              <a:gdLst/>
              <a:ahLst/>
              <a:cxnLst/>
              <a:rect l="l" t="t" r="r" b="b"/>
              <a:pathLst>
                <a:path w="7677" h="4271" extrusionOk="0">
                  <a:moveTo>
                    <a:pt x="4226" y="1"/>
                  </a:moveTo>
                  <a:lnTo>
                    <a:pt x="733" y="3494"/>
                  </a:lnTo>
                  <a:lnTo>
                    <a:pt x="0" y="4270"/>
                  </a:lnTo>
                  <a:lnTo>
                    <a:pt x="1510" y="4270"/>
                  </a:lnTo>
                  <a:lnTo>
                    <a:pt x="4226" y="1553"/>
                  </a:lnTo>
                  <a:lnTo>
                    <a:pt x="6900" y="4227"/>
                  </a:lnTo>
                  <a:lnTo>
                    <a:pt x="7677" y="3451"/>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9"/>
          <p:cNvSpPr txBox="1">
            <a:spLocks noGrp="1"/>
          </p:cNvSpPr>
          <p:nvPr>
            <p:ph type="subTitle" idx="1"/>
          </p:nvPr>
        </p:nvSpPr>
        <p:spPr>
          <a:xfrm>
            <a:off x="3701225" y="3089750"/>
            <a:ext cx="4235700" cy="13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900"/>
              <a:buNone/>
              <a:defRPr sz="15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112" name="Google Shape;112;p9"/>
          <p:cNvSpPr txBox="1">
            <a:spLocks noGrp="1"/>
          </p:cNvSpPr>
          <p:nvPr>
            <p:ph type="title"/>
          </p:nvPr>
        </p:nvSpPr>
        <p:spPr>
          <a:xfrm>
            <a:off x="3701250" y="2327175"/>
            <a:ext cx="4573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900"/>
              <a:buNone/>
              <a:defRPr sz="36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13" name="Google Shape;113;p9"/>
          <p:cNvSpPr/>
          <p:nvPr/>
        </p:nvSpPr>
        <p:spPr>
          <a:xfrm>
            <a:off x="6367625" y="842474"/>
            <a:ext cx="787574" cy="787538"/>
          </a:xfrm>
          <a:custGeom>
            <a:avLst/>
            <a:gdLst/>
            <a:ahLst/>
            <a:cxnLst/>
            <a:rect l="l" t="t" r="r" b="b"/>
            <a:pathLst>
              <a:path w="22168" h="22167" extrusionOk="0">
                <a:moveTo>
                  <a:pt x="20485" y="820"/>
                </a:moveTo>
                <a:lnTo>
                  <a:pt x="20485" y="20485"/>
                </a:lnTo>
                <a:lnTo>
                  <a:pt x="820" y="20485"/>
                </a:lnTo>
                <a:lnTo>
                  <a:pt x="20485" y="820"/>
                </a:lnTo>
                <a:close/>
                <a:moveTo>
                  <a:pt x="1" y="0"/>
                </a:moveTo>
                <a:lnTo>
                  <a:pt x="1" y="21304"/>
                </a:lnTo>
                <a:lnTo>
                  <a:pt x="1" y="22167"/>
                </a:lnTo>
                <a:lnTo>
                  <a:pt x="22167" y="22167"/>
                </a:lnTo>
                <a:lnTo>
                  <a:pt x="2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7615538" y="857000"/>
            <a:ext cx="808468" cy="787526"/>
          </a:xfrm>
          <a:custGeom>
            <a:avLst/>
            <a:gdLst/>
            <a:ahLst/>
            <a:cxnLst/>
            <a:rect l="l" t="t" r="r" b="b"/>
            <a:pathLst>
              <a:path w="28335" h="27601" extrusionOk="0">
                <a:moveTo>
                  <a:pt x="26221" y="0"/>
                </a:moveTo>
                <a:lnTo>
                  <a:pt x="1" y="27600"/>
                </a:lnTo>
                <a:lnTo>
                  <a:pt x="2114" y="27600"/>
                </a:lnTo>
                <a:lnTo>
                  <a:pt x="28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1927650" y="2023200"/>
            <a:ext cx="5288700" cy="10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1pPr>
            <a:lvl2pPr lvl="1"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2pPr>
            <a:lvl3pPr lvl="2"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3pPr>
            <a:lvl4pPr lvl="3"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4pPr>
            <a:lvl5pPr lvl="4"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5pPr>
            <a:lvl6pPr lvl="5"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6pPr>
            <a:lvl7pPr lvl="6"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7pPr>
            <a:lvl8pPr lvl="7"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8pPr>
            <a:lvl9pPr lvl="8" rtl="0">
              <a:spcBef>
                <a:spcPts val="0"/>
              </a:spcBef>
              <a:spcAft>
                <a:spcPts val="0"/>
              </a:spcAft>
              <a:buClr>
                <a:schemeClr val="lt1"/>
              </a:buClr>
              <a:buSzPts val="3000"/>
              <a:buFont typeface="Archivo"/>
              <a:buNone/>
              <a:defRPr sz="3000" b="1">
                <a:solidFill>
                  <a:schemeClr val="lt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1pPr>
            <a:lvl2pPr marL="914400" lvl="1"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marL="1371600" lvl="2"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marL="1828800" lvl="3"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marL="2286000" lvl="4"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marL="2743200" lvl="5"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marL="3200400" lvl="6"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marL="3657600" lvl="7"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marL="4114800" lvl="8" indent="-317500">
              <a:lnSpc>
                <a:spcPct val="100000"/>
              </a:lnSpc>
              <a:spcBef>
                <a:spcPts val="1600"/>
              </a:spcBef>
              <a:spcAft>
                <a:spcPts val="1600"/>
              </a:spcAft>
              <a:buClr>
                <a:schemeClr val="dk2"/>
              </a:buClr>
              <a:buSzPts val="1400"/>
              <a:buFont typeface="Work Sans"/>
              <a:buChar char="■"/>
              <a:defRPr>
                <a:solidFill>
                  <a:schemeClr val="dk2"/>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Google Shape;596;p37"/>
          <p:cNvGrpSpPr/>
          <p:nvPr/>
        </p:nvGrpSpPr>
        <p:grpSpPr>
          <a:xfrm>
            <a:off x="5151313" y="630006"/>
            <a:ext cx="1022893" cy="1278986"/>
            <a:chOff x="3998650" y="3088200"/>
            <a:chExt cx="676025" cy="845275"/>
          </a:xfrm>
        </p:grpSpPr>
        <p:sp>
          <p:nvSpPr>
            <p:cNvPr id="597" name="Google Shape;597;p37"/>
            <p:cNvSpPr/>
            <p:nvPr/>
          </p:nvSpPr>
          <p:spPr>
            <a:xfrm>
              <a:off x="3998650" y="3088200"/>
              <a:ext cx="676025" cy="845275"/>
            </a:xfrm>
            <a:custGeom>
              <a:avLst/>
              <a:gdLst/>
              <a:ahLst/>
              <a:cxnLst/>
              <a:rect l="l" t="t" r="r" b="b"/>
              <a:pathLst>
                <a:path w="27041" h="33811" extrusionOk="0">
                  <a:moveTo>
                    <a:pt x="18114" y="3796"/>
                  </a:moveTo>
                  <a:lnTo>
                    <a:pt x="20097" y="5823"/>
                  </a:lnTo>
                  <a:lnTo>
                    <a:pt x="17165" y="8755"/>
                  </a:lnTo>
                  <a:lnTo>
                    <a:pt x="13499" y="12421"/>
                  </a:lnTo>
                  <a:lnTo>
                    <a:pt x="9877" y="8755"/>
                  </a:lnTo>
                  <a:lnTo>
                    <a:pt x="6901" y="5823"/>
                  </a:lnTo>
                  <a:lnTo>
                    <a:pt x="8928" y="3796"/>
                  </a:lnTo>
                  <a:lnTo>
                    <a:pt x="13499" y="8367"/>
                  </a:lnTo>
                  <a:lnTo>
                    <a:pt x="13542" y="8367"/>
                  </a:lnTo>
                  <a:lnTo>
                    <a:pt x="18114" y="3796"/>
                  </a:lnTo>
                  <a:close/>
                  <a:moveTo>
                    <a:pt x="18114" y="9661"/>
                  </a:moveTo>
                  <a:lnTo>
                    <a:pt x="20097" y="11688"/>
                  </a:lnTo>
                  <a:lnTo>
                    <a:pt x="17165" y="14620"/>
                  </a:lnTo>
                  <a:lnTo>
                    <a:pt x="13499" y="18286"/>
                  </a:lnTo>
                  <a:lnTo>
                    <a:pt x="9877" y="14620"/>
                  </a:lnTo>
                  <a:lnTo>
                    <a:pt x="6901" y="11688"/>
                  </a:lnTo>
                  <a:lnTo>
                    <a:pt x="8928" y="9661"/>
                  </a:lnTo>
                  <a:lnTo>
                    <a:pt x="13499" y="14275"/>
                  </a:lnTo>
                  <a:lnTo>
                    <a:pt x="13542" y="14275"/>
                  </a:lnTo>
                  <a:lnTo>
                    <a:pt x="18114" y="9661"/>
                  </a:lnTo>
                  <a:close/>
                  <a:moveTo>
                    <a:pt x="18114" y="15569"/>
                  </a:moveTo>
                  <a:lnTo>
                    <a:pt x="20097" y="17553"/>
                  </a:lnTo>
                  <a:lnTo>
                    <a:pt x="17165" y="20485"/>
                  </a:lnTo>
                  <a:lnTo>
                    <a:pt x="13499" y="24151"/>
                  </a:lnTo>
                  <a:lnTo>
                    <a:pt x="9877" y="20485"/>
                  </a:lnTo>
                  <a:lnTo>
                    <a:pt x="6901" y="17553"/>
                  </a:lnTo>
                  <a:lnTo>
                    <a:pt x="8928" y="15569"/>
                  </a:lnTo>
                  <a:lnTo>
                    <a:pt x="13499" y="20140"/>
                  </a:lnTo>
                  <a:lnTo>
                    <a:pt x="13542" y="20140"/>
                  </a:lnTo>
                  <a:lnTo>
                    <a:pt x="18114" y="15569"/>
                  </a:lnTo>
                  <a:close/>
                  <a:moveTo>
                    <a:pt x="18114" y="21434"/>
                  </a:moveTo>
                  <a:lnTo>
                    <a:pt x="20097" y="23418"/>
                  </a:lnTo>
                  <a:lnTo>
                    <a:pt x="17165" y="26350"/>
                  </a:lnTo>
                  <a:lnTo>
                    <a:pt x="17165" y="26393"/>
                  </a:lnTo>
                  <a:lnTo>
                    <a:pt x="13499" y="30016"/>
                  </a:lnTo>
                  <a:lnTo>
                    <a:pt x="9877" y="26393"/>
                  </a:lnTo>
                  <a:lnTo>
                    <a:pt x="9877" y="26350"/>
                  </a:lnTo>
                  <a:lnTo>
                    <a:pt x="6901" y="23418"/>
                  </a:lnTo>
                  <a:lnTo>
                    <a:pt x="8928" y="21434"/>
                  </a:lnTo>
                  <a:lnTo>
                    <a:pt x="13499" y="26005"/>
                  </a:lnTo>
                  <a:lnTo>
                    <a:pt x="13542" y="26005"/>
                  </a:lnTo>
                  <a:lnTo>
                    <a:pt x="18114" y="21434"/>
                  </a:lnTo>
                  <a:close/>
                  <a:moveTo>
                    <a:pt x="1" y="1"/>
                  </a:moveTo>
                  <a:lnTo>
                    <a:pt x="1" y="734"/>
                  </a:lnTo>
                  <a:lnTo>
                    <a:pt x="5047" y="5823"/>
                  </a:lnTo>
                  <a:lnTo>
                    <a:pt x="7979" y="8755"/>
                  </a:lnTo>
                  <a:lnTo>
                    <a:pt x="5995" y="10739"/>
                  </a:lnTo>
                  <a:lnTo>
                    <a:pt x="1" y="4745"/>
                  </a:lnTo>
                  <a:lnTo>
                    <a:pt x="1" y="6599"/>
                  </a:lnTo>
                  <a:lnTo>
                    <a:pt x="5047" y="11688"/>
                  </a:lnTo>
                  <a:lnTo>
                    <a:pt x="7979" y="14620"/>
                  </a:lnTo>
                  <a:lnTo>
                    <a:pt x="5995" y="16647"/>
                  </a:lnTo>
                  <a:lnTo>
                    <a:pt x="1" y="10610"/>
                  </a:lnTo>
                  <a:lnTo>
                    <a:pt x="1" y="12464"/>
                  </a:lnTo>
                  <a:lnTo>
                    <a:pt x="5047" y="17553"/>
                  </a:lnTo>
                  <a:lnTo>
                    <a:pt x="7979" y="20485"/>
                  </a:lnTo>
                  <a:lnTo>
                    <a:pt x="5995" y="22512"/>
                  </a:lnTo>
                  <a:lnTo>
                    <a:pt x="1" y="16475"/>
                  </a:lnTo>
                  <a:lnTo>
                    <a:pt x="1" y="18372"/>
                  </a:lnTo>
                  <a:lnTo>
                    <a:pt x="5047" y="23418"/>
                  </a:lnTo>
                  <a:lnTo>
                    <a:pt x="7979" y="26393"/>
                  </a:lnTo>
                  <a:lnTo>
                    <a:pt x="5995" y="28377"/>
                  </a:lnTo>
                  <a:lnTo>
                    <a:pt x="1" y="22383"/>
                  </a:lnTo>
                  <a:lnTo>
                    <a:pt x="1" y="24237"/>
                  </a:lnTo>
                  <a:lnTo>
                    <a:pt x="5047" y="29326"/>
                  </a:lnTo>
                  <a:lnTo>
                    <a:pt x="7979" y="32258"/>
                  </a:lnTo>
                  <a:lnTo>
                    <a:pt x="6470" y="33811"/>
                  </a:lnTo>
                  <a:lnTo>
                    <a:pt x="8324" y="33811"/>
                  </a:lnTo>
                  <a:lnTo>
                    <a:pt x="8928" y="33164"/>
                  </a:lnTo>
                  <a:lnTo>
                    <a:pt x="9532" y="33811"/>
                  </a:lnTo>
                  <a:lnTo>
                    <a:pt x="11386" y="33811"/>
                  </a:lnTo>
                  <a:lnTo>
                    <a:pt x="9877" y="32258"/>
                  </a:lnTo>
                  <a:lnTo>
                    <a:pt x="6901" y="29326"/>
                  </a:lnTo>
                  <a:lnTo>
                    <a:pt x="8928" y="27299"/>
                  </a:lnTo>
                  <a:lnTo>
                    <a:pt x="13499" y="31870"/>
                  </a:lnTo>
                  <a:lnTo>
                    <a:pt x="13542" y="31870"/>
                  </a:lnTo>
                  <a:lnTo>
                    <a:pt x="18114" y="27299"/>
                  </a:lnTo>
                  <a:lnTo>
                    <a:pt x="20097" y="29326"/>
                  </a:lnTo>
                  <a:lnTo>
                    <a:pt x="17165" y="32258"/>
                  </a:lnTo>
                  <a:lnTo>
                    <a:pt x="15656" y="33811"/>
                  </a:lnTo>
                  <a:lnTo>
                    <a:pt x="17510" y="33811"/>
                  </a:lnTo>
                  <a:lnTo>
                    <a:pt x="18114" y="33164"/>
                  </a:lnTo>
                  <a:lnTo>
                    <a:pt x="18717" y="33811"/>
                  </a:lnTo>
                  <a:lnTo>
                    <a:pt x="20572" y="33811"/>
                  </a:lnTo>
                  <a:lnTo>
                    <a:pt x="19019" y="32258"/>
                  </a:lnTo>
                  <a:lnTo>
                    <a:pt x="21995" y="29326"/>
                  </a:lnTo>
                  <a:lnTo>
                    <a:pt x="21952" y="29326"/>
                  </a:lnTo>
                  <a:lnTo>
                    <a:pt x="27041" y="24237"/>
                  </a:lnTo>
                  <a:lnTo>
                    <a:pt x="27041" y="22383"/>
                  </a:lnTo>
                  <a:lnTo>
                    <a:pt x="21046" y="28377"/>
                  </a:lnTo>
                  <a:lnTo>
                    <a:pt x="19019" y="26393"/>
                  </a:lnTo>
                  <a:lnTo>
                    <a:pt x="21995" y="23418"/>
                  </a:lnTo>
                  <a:lnTo>
                    <a:pt x="21952" y="23418"/>
                  </a:lnTo>
                  <a:lnTo>
                    <a:pt x="27041" y="18372"/>
                  </a:lnTo>
                  <a:lnTo>
                    <a:pt x="27041" y="16475"/>
                  </a:lnTo>
                  <a:lnTo>
                    <a:pt x="21046" y="22512"/>
                  </a:lnTo>
                  <a:lnTo>
                    <a:pt x="19019" y="20485"/>
                  </a:lnTo>
                  <a:lnTo>
                    <a:pt x="21995" y="17553"/>
                  </a:lnTo>
                  <a:lnTo>
                    <a:pt x="21952" y="17553"/>
                  </a:lnTo>
                  <a:lnTo>
                    <a:pt x="27041" y="12464"/>
                  </a:lnTo>
                  <a:lnTo>
                    <a:pt x="27041" y="10610"/>
                  </a:lnTo>
                  <a:lnTo>
                    <a:pt x="21046" y="16647"/>
                  </a:lnTo>
                  <a:lnTo>
                    <a:pt x="19019" y="14620"/>
                  </a:lnTo>
                  <a:lnTo>
                    <a:pt x="21995" y="11688"/>
                  </a:lnTo>
                  <a:lnTo>
                    <a:pt x="21952" y="11688"/>
                  </a:lnTo>
                  <a:lnTo>
                    <a:pt x="27041" y="6599"/>
                  </a:lnTo>
                  <a:lnTo>
                    <a:pt x="27041" y="4745"/>
                  </a:lnTo>
                  <a:lnTo>
                    <a:pt x="21046" y="10739"/>
                  </a:lnTo>
                  <a:lnTo>
                    <a:pt x="19019" y="8755"/>
                  </a:lnTo>
                  <a:lnTo>
                    <a:pt x="21995" y="5823"/>
                  </a:lnTo>
                  <a:lnTo>
                    <a:pt x="21952" y="5823"/>
                  </a:lnTo>
                  <a:lnTo>
                    <a:pt x="27041" y="734"/>
                  </a:lnTo>
                  <a:lnTo>
                    <a:pt x="27041" y="1"/>
                  </a:lnTo>
                  <a:lnTo>
                    <a:pt x="25919" y="1"/>
                  </a:lnTo>
                  <a:lnTo>
                    <a:pt x="21046" y="4874"/>
                  </a:lnTo>
                  <a:lnTo>
                    <a:pt x="19019" y="2847"/>
                  </a:lnTo>
                  <a:lnTo>
                    <a:pt x="21909" y="1"/>
                  </a:lnTo>
                  <a:lnTo>
                    <a:pt x="20054" y="1"/>
                  </a:lnTo>
                  <a:lnTo>
                    <a:pt x="17165" y="2847"/>
                  </a:lnTo>
                  <a:lnTo>
                    <a:pt x="13499" y="6513"/>
                  </a:lnTo>
                  <a:lnTo>
                    <a:pt x="9877" y="2847"/>
                  </a:lnTo>
                  <a:lnTo>
                    <a:pt x="6987" y="1"/>
                  </a:lnTo>
                  <a:lnTo>
                    <a:pt x="5133" y="1"/>
                  </a:lnTo>
                  <a:lnTo>
                    <a:pt x="7979" y="2847"/>
                  </a:lnTo>
                  <a:lnTo>
                    <a:pt x="5995" y="4874"/>
                  </a:lnTo>
                  <a:lnTo>
                    <a:pt x="1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4536650" y="3794375"/>
              <a:ext cx="138025" cy="139100"/>
            </a:xfrm>
            <a:custGeom>
              <a:avLst/>
              <a:gdLst/>
              <a:ahLst/>
              <a:cxnLst/>
              <a:rect l="l" t="t" r="r" b="b"/>
              <a:pathLst>
                <a:path w="5521" h="5564" extrusionOk="0">
                  <a:moveTo>
                    <a:pt x="5521" y="1"/>
                  </a:moveTo>
                  <a:lnTo>
                    <a:pt x="1" y="5564"/>
                  </a:lnTo>
                  <a:lnTo>
                    <a:pt x="1855" y="5564"/>
                  </a:lnTo>
                  <a:lnTo>
                    <a:pt x="5521" y="1855"/>
                  </a:lnTo>
                  <a:lnTo>
                    <a:pt x="55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3998650" y="3794375"/>
              <a:ext cx="138050" cy="139100"/>
            </a:xfrm>
            <a:custGeom>
              <a:avLst/>
              <a:gdLst/>
              <a:ahLst/>
              <a:cxnLst/>
              <a:rect l="l" t="t" r="r" b="b"/>
              <a:pathLst>
                <a:path w="5522" h="5564" extrusionOk="0">
                  <a:moveTo>
                    <a:pt x="1" y="1"/>
                  </a:moveTo>
                  <a:lnTo>
                    <a:pt x="1" y="1855"/>
                  </a:lnTo>
                  <a:lnTo>
                    <a:pt x="3667" y="5564"/>
                  </a:lnTo>
                  <a:lnTo>
                    <a:pt x="5521" y="556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37"/>
          <p:cNvSpPr txBox="1">
            <a:spLocks noGrp="1"/>
          </p:cNvSpPr>
          <p:nvPr>
            <p:ph type="ctrTitle"/>
          </p:nvPr>
        </p:nvSpPr>
        <p:spPr>
          <a:xfrm>
            <a:off x="610250" y="1998525"/>
            <a:ext cx="5876400" cy="156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b="0">
                <a:solidFill>
                  <a:schemeClr val="dk2"/>
                </a:solidFill>
              </a:rPr>
              <a:t>Orange Unified School District Draft Plan</a:t>
            </a:r>
            <a:endParaRPr sz="2100" b="0">
              <a:solidFill>
                <a:schemeClr val="dk2"/>
              </a:solidFill>
            </a:endParaRPr>
          </a:p>
          <a:p>
            <a:pPr marL="0" lvl="0" indent="0" algn="l" rtl="0">
              <a:spcBef>
                <a:spcPts val="0"/>
              </a:spcBef>
              <a:spcAft>
                <a:spcPts val="0"/>
              </a:spcAft>
              <a:buNone/>
            </a:pPr>
            <a:r>
              <a:rPr lang="en" sz="2500"/>
              <a:t>Educators Effectiveness Block Grant</a:t>
            </a:r>
            <a:endParaRPr sz="1800"/>
          </a:p>
        </p:txBody>
      </p:sp>
      <p:sp>
        <p:nvSpPr>
          <p:cNvPr id="601" name="Google Shape;601;p37"/>
          <p:cNvSpPr txBox="1">
            <a:spLocks noGrp="1"/>
          </p:cNvSpPr>
          <p:nvPr>
            <p:ph type="subTitle" idx="1"/>
          </p:nvPr>
        </p:nvSpPr>
        <p:spPr>
          <a:xfrm>
            <a:off x="610240" y="3865900"/>
            <a:ext cx="43287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December 15, 2021</a:t>
            </a:r>
            <a:endParaRPr/>
          </a:p>
        </p:txBody>
      </p:sp>
      <p:sp>
        <p:nvSpPr>
          <p:cNvPr id="602" name="Google Shape;602;p37"/>
          <p:cNvSpPr/>
          <p:nvPr/>
        </p:nvSpPr>
        <p:spPr>
          <a:xfrm>
            <a:off x="716905" y="825299"/>
            <a:ext cx="787574" cy="787538"/>
          </a:xfrm>
          <a:custGeom>
            <a:avLst/>
            <a:gdLst/>
            <a:ahLst/>
            <a:cxnLst/>
            <a:rect l="l" t="t" r="r" b="b"/>
            <a:pathLst>
              <a:path w="22168" h="22167" extrusionOk="0">
                <a:moveTo>
                  <a:pt x="20485" y="820"/>
                </a:moveTo>
                <a:lnTo>
                  <a:pt x="20485" y="20485"/>
                </a:lnTo>
                <a:lnTo>
                  <a:pt x="820" y="20485"/>
                </a:lnTo>
                <a:lnTo>
                  <a:pt x="20485" y="820"/>
                </a:lnTo>
                <a:close/>
                <a:moveTo>
                  <a:pt x="1" y="0"/>
                </a:moveTo>
                <a:lnTo>
                  <a:pt x="1" y="21304"/>
                </a:lnTo>
                <a:lnTo>
                  <a:pt x="1" y="22167"/>
                </a:lnTo>
                <a:lnTo>
                  <a:pt x="22167" y="22167"/>
                </a:lnTo>
                <a:lnTo>
                  <a:pt x="2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3" name="Google Shape;603;p37"/>
          <p:cNvCxnSpPr/>
          <p:nvPr/>
        </p:nvCxnSpPr>
        <p:spPr>
          <a:xfrm>
            <a:off x="720000" y="3791125"/>
            <a:ext cx="3930900" cy="0"/>
          </a:xfrm>
          <a:prstGeom prst="straightConnector1">
            <a:avLst/>
          </a:prstGeom>
          <a:noFill/>
          <a:ln w="9525" cap="flat" cmpd="sng">
            <a:solidFill>
              <a:schemeClr val="dk2"/>
            </a:solidFill>
            <a:prstDash val="solid"/>
            <a:round/>
            <a:headEnd type="none" w="med" len="med"/>
            <a:tailEnd type="none" w="med" len="med"/>
          </a:ln>
        </p:spPr>
      </p:cxnSp>
      <p:sp>
        <p:nvSpPr>
          <p:cNvPr id="604" name="Google Shape;604;p37"/>
          <p:cNvSpPr/>
          <p:nvPr/>
        </p:nvSpPr>
        <p:spPr>
          <a:xfrm>
            <a:off x="1945888" y="825024"/>
            <a:ext cx="808468" cy="787526"/>
          </a:xfrm>
          <a:custGeom>
            <a:avLst/>
            <a:gdLst/>
            <a:ahLst/>
            <a:cxnLst/>
            <a:rect l="l" t="t" r="r" b="b"/>
            <a:pathLst>
              <a:path w="28335" h="27601" extrusionOk="0">
                <a:moveTo>
                  <a:pt x="26221" y="0"/>
                </a:moveTo>
                <a:lnTo>
                  <a:pt x="1" y="27600"/>
                </a:lnTo>
                <a:lnTo>
                  <a:pt x="2114" y="27600"/>
                </a:lnTo>
                <a:lnTo>
                  <a:pt x="28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5" name="Google Shape;605;p37"/>
          <p:cNvPicPr preferRelativeResize="0"/>
          <p:nvPr/>
        </p:nvPicPr>
        <p:blipFill>
          <a:blip r:embed="rId3">
            <a:alphaModFix/>
          </a:blip>
          <a:stretch>
            <a:fillRect/>
          </a:stretch>
        </p:blipFill>
        <p:spPr>
          <a:xfrm>
            <a:off x="6174199" y="1735713"/>
            <a:ext cx="2558175" cy="24004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Next Steps</a:t>
            </a:r>
            <a:endParaRPr sz="3600"/>
          </a:p>
        </p:txBody>
      </p:sp>
      <p:sp>
        <p:nvSpPr>
          <p:cNvPr id="665" name="Google Shape;665;p46"/>
          <p:cNvSpPr txBox="1">
            <a:spLocks noGrp="1"/>
          </p:cNvSpPr>
          <p:nvPr>
            <p:ph type="body" idx="1"/>
          </p:nvPr>
        </p:nvSpPr>
        <p:spPr>
          <a:xfrm>
            <a:off x="720000" y="1205879"/>
            <a:ext cx="77040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Requesting approval of plan at this board meeting</a:t>
            </a:r>
            <a:endParaRPr sz="2000"/>
          </a:p>
          <a:p>
            <a:pPr marL="457200" lvl="0" indent="-355600" algn="l" rtl="0">
              <a:spcBef>
                <a:spcPts val="0"/>
              </a:spcBef>
              <a:spcAft>
                <a:spcPts val="0"/>
              </a:spcAft>
              <a:buSzPts val="2000"/>
              <a:buChar char="❖"/>
            </a:pPr>
            <a:r>
              <a:rPr lang="en" sz="2000"/>
              <a:t>Ongoing analysis of staff and student needs, including data</a:t>
            </a:r>
            <a:endParaRPr sz="2000"/>
          </a:p>
          <a:p>
            <a:pPr marL="457200" lvl="0" indent="-355600" algn="l" rtl="0">
              <a:spcBef>
                <a:spcPts val="0"/>
              </a:spcBef>
              <a:spcAft>
                <a:spcPts val="0"/>
              </a:spcAft>
              <a:buSzPts val="2000"/>
              <a:buChar char="❖"/>
            </a:pPr>
            <a:r>
              <a:rPr lang="en" sz="2000"/>
              <a:t>Follow-up presentations to board on details of how funding is being spent</a:t>
            </a:r>
            <a:endParaRPr sz="2000"/>
          </a:p>
        </p:txBody>
      </p:sp>
      <p:sp>
        <p:nvSpPr>
          <p:cNvPr id="666" name="Google Shape;666;p46"/>
          <p:cNvSpPr txBox="1">
            <a:spLocks noGrp="1"/>
          </p:cNvSpPr>
          <p:nvPr>
            <p:ph type="title"/>
          </p:nvPr>
        </p:nvSpPr>
        <p:spPr>
          <a:xfrm>
            <a:off x="1335775" y="3143450"/>
            <a:ext cx="6576000" cy="187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Questions?</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47"/>
          <p:cNvPicPr preferRelativeResize="0"/>
          <p:nvPr/>
        </p:nvPicPr>
        <p:blipFill>
          <a:blip r:embed="rId3">
            <a:alphaModFix/>
          </a:blip>
          <a:stretch>
            <a:fillRect/>
          </a:stretch>
        </p:blipFill>
        <p:spPr>
          <a:xfrm rot="-5400000">
            <a:off x="5501512" y="1633789"/>
            <a:ext cx="3544275" cy="1993650"/>
          </a:xfrm>
          <a:prstGeom prst="rect">
            <a:avLst/>
          </a:prstGeom>
          <a:noFill/>
          <a:ln>
            <a:noFill/>
          </a:ln>
        </p:spPr>
      </p:pic>
      <p:sp>
        <p:nvSpPr>
          <p:cNvPr id="672" name="Google Shape;672;p47"/>
          <p:cNvSpPr txBox="1"/>
          <p:nvPr/>
        </p:nvSpPr>
        <p:spPr>
          <a:xfrm>
            <a:off x="720000" y="4106461"/>
            <a:ext cx="31962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Work Sans"/>
                <a:ea typeface="Work Sans"/>
                <a:cs typeface="Work Sans"/>
                <a:sym typeface="Work Sans"/>
              </a:rPr>
              <a:t>Please keep this slide for attribution</a:t>
            </a:r>
            <a:endParaRPr sz="1200">
              <a:solidFill>
                <a:schemeClr val="dk2"/>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8"/>
          <p:cNvSpPr txBox="1">
            <a:spLocks noGrp="1"/>
          </p:cNvSpPr>
          <p:nvPr>
            <p:ph type="title"/>
          </p:nvPr>
        </p:nvSpPr>
        <p:spPr>
          <a:xfrm>
            <a:off x="720000" y="1543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Background</a:t>
            </a:r>
            <a:endParaRPr b="1"/>
          </a:p>
        </p:txBody>
      </p:sp>
      <p:sp>
        <p:nvSpPr>
          <p:cNvPr id="611" name="Google Shape;611;p38"/>
          <p:cNvSpPr txBox="1">
            <a:spLocks noGrp="1"/>
          </p:cNvSpPr>
          <p:nvPr>
            <p:ph type="title" idx="3"/>
          </p:nvPr>
        </p:nvSpPr>
        <p:spPr>
          <a:xfrm>
            <a:off x="1413600" y="727025"/>
            <a:ext cx="6316800" cy="5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 167 - Section 9 </a:t>
            </a:r>
            <a:endParaRPr/>
          </a:p>
        </p:txBody>
      </p:sp>
      <p:sp>
        <p:nvSpPr>
          <p:cNvPr id="612" name="Google Shape;612;p38"/>
          <p:cNvSpPr txBox="1">
            <a:spLocks noGrp="1"/>
          </p:cNvSpPr>
          <p:nvPr>
            <p:ph type="subTitle" idx="4"/>
          </p:nvPr>
        </p:nvSpPr>
        <p:spPr>
          <a:xfrm>
            <a:off x="959700" y="1125575"/>
            <a:ext cx="7224600" cy="957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a:t>Approved by the Governor on September 23, 2021</a:t>
            </a:r>
            <a:endParaRPr/>
          </a:p>
          <a:p>
            <a:pPr marL="457200" lvl="0" indent="-317500" algn="l" rtl="0">
              <a:lnSpc>
                <a:spcPct val="100000"/>
              </a:lnSpc>
              <a:spcBef>
                <a:spcPts val="1000"/>
              </a:spcBef>
              <a:spcAft>
                <a:spcPts val="0"/>
              </a:spcAft>
              <a:buSzPts val="1400"/>
              <a:buChar char="❖"/>
            </a:pPr>
            <a:r>
              <a:rPr lang="en"/>
              <a:t>Funds are to be distributed to school districts, county offices and charter schools based on each LEA’s total staff FTE (certificated and classified).  </a:t>
            </a:r>
            <a:endParaRPr/>
          </a:p>
          <a:p>
            <a:pPr marL="457200" lvl="0" indent="-317500" algn="l" rtl="0">
              <a:lnSpc>
                <a:spcPct val="100000"/>
              </a:lnSpc>
              <a:spcBef>
                <a:spcPts val="1000"/>
              </a:spcBef>
              <a:spcAft>
                <a:spcPts val="0"/>
              </a:spcAft>
              <a:buSzPts val="1400"/>
              <a:buChar char="❖"/>
            </a:pPr>
            <a:r>
              <a:rPr lang="en"/>
              <a:t>While the dollars are generated by the entire staff, they are to be spent on professional development only for those staffers (certificated or classified) who work or interact with students, in 10 general areas of focus</a:t>
            </a:r>
            <a:endParaRPr/>
          </a:p>
          <a:p>
            <a:pPr marL="457200" lvl="0" indent="-317500" algn="l" rtl="0">
              <a:lnSpc>
                <a:spcPct val="100000"/>
              </a:lnSpc>
              <a:spcBef>
                <a:spcPts val="1000"/>
              </a:spcBef>
              <a:spcAft>
                <a:spcPts val="0"/>
              </a:spcAft>
              <a:buSzPts val="1400"/>
              <a:buChar char="❖"/>
            </a:pPr>
            <a:r>
              <a:rPr lang="en"/>
              <a:t>On or before December 30, 2021, develop and adopt a plan delineating the expenditure of funds. The plan shall be presented in a public meeting of the governing board of the school district before its adoption in a subsequent public meeting.</a:t>
            </a:r>
            <a:endParaRPr/>
          </a:p>
          <a:p>
            <a:pPr marL="457200" lvl="0" indent="-311150" algn="l" rtl="0">
              <a:lnSpc>
                <a:spcPct val="100000"/>
              </a:lnSpc>
              <a:spcBef>
                <a:spcPts val="1000"/>
              </a:spcBef>
              <a:spcAft>
                <a:spcPts val="0"/>
              </a:spcAft>
              <a:buSzPts val="1300"/>
              <a:buChar char="❖"/>
            </a:pPr>
            <a:r>
              <a:rPr lang="en"/>
              <a:t>Funding subject to audits and detailed expenditure information must be reported on a yearly basis.</a:t>
            </a:r>
            <a:endParaRPr/>
          </a:p>
          <a:p>
            <a:pPr marL="457200" lvl="0" indent="-311150" algn="l" rtl="0">
              <a:lnSpc>
                <a:spcPct val="100000"/>
              </a:lnSpc>
              <a:spcBef>
                <a:spcPts val="1000"/>
              </a:spcBef>
              <a:spcAft>
                <a:spcPts val="0"/>
              </a:spcAft>
              <a:buSzPts val="1300"/>
              <a:buChar char="❖"/>
            </a:pPr>
            <a:r>
              <a:rPr lang="en"/>
              <a:t>OUSD’s allocation is $7,468,622, and funds must be expended by June 30, 2026.</a:t>
            </a:r>
            <a:endParaRPr/>
          </a:p>
          <a:p>
            <a:pPr marL="45720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9"/>
          <p:cNvSpPr txBox="1">
            <a:spLocks noGrp="1"/>
          </p:cNvSpPr>
          <p:nvPr>
            <p:ph type="title"/>
          </p:nvPr>
        </p:nvSpPr>
        <p:spPr>
          <a:xfrm>
            <a:off x="1987100" y="1439500"/>
            <a:ext cx="5743500" cy="172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Focus Areas</a:t>
            </a:r>
            <a:endParaRPr sz="2400"/>
          </a:p>
          <a:p>
            <a:pPr marL="0" lvl="0" indent="0" algn="l" rtl="0">
              <a:spcBef>
                <a:spcPts val="0"/>
              </a:spcBef>
              <a:spcAft>
                <a:spcPts val="0"/>
              </a:spcAft>
              <a:buNone/>
            </a:pPr>
            <a:endParaRPr sz="2400"/>
          </a:p>
          <a:p>
            <a:pPr marL="457200" lvl="0" indent="-342900" algn="l" rtl="0">
              <a:spcBef>
                <a:spcPts val="0"/>
              </a:spcBef>
              <a:spcAft>
                <a:spcPts val="0"/>
              </a:spcAft>
              <a:buClr>
                <a:schemeClr val="dk2"/>
              </a:buClr>
              <a:buSzPts val="1800"/>
              <a:buChar char="●"/>
            </a:pPr>
            <a:r>
              <a:rPr lang="en" sz="1800" b="0">
                <a:solidFill>
                  <a:schemeClr val="dk2"/>
                </a:solidFill>
              </a:rPr>
              <a:t>Funds can be spent in 10 focus areas</a:t>
            </a:r>
            <a:endParaRPr sz="1800" b="0">
              <a:solidFill>
                <a:schemeClr val="dk2"/>
              </a:solidFill>
            </a:endParaRPr>
          </a:p>
          <a:p>
            <a:pPr marL="457200" lvl="0" indent="-342900" algn="l" rtl="0">
              <a:spcBef>
                <a:spcPts val="0"/>
              </a:spcBef>
              <a:spcAft>
                <a:spcPts val="0"/>
              </a:spcAft>
              <a:buClr>
                <a:schemeClr val="dk2"/>
              </a:buClr>
              <a:buSzPts val="1800"/>
              <a:buChar char="●"/>
            </a:pPr>
            <a:r>
              <a:rPr lang="en" sz="1800" b="0">
                <a:solidFill>
                  <a:schemeClr val="dk2"/>
                </a:solidFill>
                <a:latin typeface="Work Sans"/>
                <a:ea typeface="Work Sans"/>
                <a:cs typeface="Work Sans"/>
                <a:sym typeface="Work Sans"/>
              </a:rPr>
              <a:t>Professional learning for teachers, administrators, other certificated staff and paraprofessionals</a:t>
            </a:r>
            <a:endParaRPr sz="1800" b="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0"/>
          <p:cNvSpPr txBox="1">
            <a:spLocks noGrp="1"/>
          </p:cNvSpPr>
          <p:nvPr>
            <p:ph type="body" idx="1"/>
          </p:nvPr>
        </p:nvSpPr>
        <p:spPr>
          <a:xfrm>
            <a:off x="1150813" y="990925"/>
            <a:ext cx="7273200" cy="217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Coaching support provided to educators</a:t>
            </a:r>
            <a:endParaRPr sz="1800"/>
          </a:p>
          <a:p>
            <a:pPr marL="457200" lvl="0" indent="-342900" algn="l" rtl="0">
              <a:spcBef>
                <a:spcPts val="0"/>
              </a:spcBef>
              <a:spcAft>
                <a:spcPts val="0"/>
              </a:spcAft>
              <a:buSzPts val="1800"/>
              <a:buChar char="❖"/>
            </a:pPr>
            <a:r>
              <a:rPr lang="en" sz="1800"/>
              <a:t>Cognitive Coaching Cycle </a:t>
            </a:r>
            <a:endParaRPr sz="1800"/>
          </a:p>
          <a:p>
            <a:pPr marL="457200" lvl="0" indent="0" algn="l" rtl="0">
              <a:spcBef>
                <a:spcPts val="0"/>
              </a:spcBef>
              <a:spcAft>
                <a:spcPts val="1600"/>
              </a:spcAft>
              <a:buNone/>
            </a:pPr>
            <a:endParaRPr sz="1800"/>
          </a:p>
        </p:txBody>
      </p:sp>
      <p:sp>
        <p:nvSpPr>
          <p:cNvPr id="623" name="Google Shape;623;p40"/>
          <p:cNvSpPr txBox="1">
            <a:spLocks noGrp="1"/>
          </p:cNvSpPr>
          <p:nvPr>
            <p:ph type="title"/>
          </p:nvPr>
        </p:nvSpPr>
        <p:spPr>
          <a:xfrm>
            <a:off x="376375" y="418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6338"/>
                </a:solidFill>
              </a:rPr>
              <a:t>Coaching and Mentoring Support </a:t>
            </a:r>
            <a:endParaRPr sz="2200">
              <a:solidFill>
                <a:srgbClr val="FF6338"/>
              </a:solidFill>
            </a:endParaRPr>
          </a:p>
        </p:txBody>
      </p:sp>
      <p:pic>
        <p:nvPicPr>
          <p:cNvPr id="624" name="Google Shape;624;p40"/>
          <p:cNvPicPr preferRelativeResize="0"/>
          <p:nvPr/>
        </p:nvPicPr>
        <p:blipFill>
          <a:blip r:embed="rId3">
            <a:alphaModFix/>
          </a:blip>
          <a:stretch>
            <a:fillRect/>
          </a:stretch>
        </p:blipFill>
        <p:spPr>
          <a:xfrm>
            <a:off x="3460267" y="1858600"/>
            <a:ext cx="2654275" cy="264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1"/>
          <p:cNvSpPr txBox="1">
            <a:spLocks noGrp="1"/>
          </p:cNvSpPr>
          <p:nvPr>
            <p:ph type="body" idx="1"/>
          </p:nvPr>
        </p:nvSpPr>
        <p:spPr>
          <a:xfrm>
            <a:off x="1150800" y="708650"/>
            <a:ext cx="7273200" cy="217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Professional learning for teachers, administrators, other certificated staff, and paraprofessionals</a:t>
            </a:r>
            <a:endParaRPr sz="1800"/>
          </a:p>
          <a:p>
            <a:pPr marL="914400" lvl="1" indent="-342900" algn="l" rtl="0">
              <a:spcBef>
                <a:spcPts val="0"/>
              </a:spcBef>
              <a:spcAft>
                <a:spcPts val="0"/>
              </a:spcAft>
              <a:buSzPts val="1800"/>
              <a:buChar char="➢"/>
            </a:pPr>
            <a:r>
              <a:rPr lang="en" sz="1800"/>
              <a:t>Standards aligned instruction, including best practices to improve literacy in all subject areas</a:t>
            </a:r>
            <a:endParaRPr sz="1800"/>
          </a:p>
          <a:p>
            <a:pPr marL="914400" lvl="1" indent="-342900" algn="l" rtl="0">
              <a:lnSpc>
                <a:spcPct val="100000"/>
              </a:lnSpc>
              <a:spcBef>
                <a:spcPts val="0"/>
              </a:spcBef>
              <a:spcAft>
                <a:spcPts val="0"/>
              </a:spcAft>
              <a:buSzPts val="1800"/>
              <a:buChar char="➢"/>
            </a:pPr>
            <a:r>
              <a:rPr lang="en" sz="1800"/>
              <a:t>To engage students in active and relevant learning, in order to increase success at meeting grade level standards</a:t>
            </a:r>
            <a:endParaRPr sz="1800"/>
          </a:p>
          <a:p>
            <a:pPr marL="914400" lvl="1" indent="-342900" algn="l" rtl="0">
              <a:lnSpc>
                <a:spcPct val="100000"/>
              </a:lnSpc>
              <a:spcBef>
                <a:spcPts val="0"/>
              </a:spcBef>
              <a:spcAft>
                <a:spcPts val="0"/>
              </a:spcAft>
              <a:buSzPts val="1800"/>
              <a:buChar char="➢"/>
            </a:pPr>
            <a:r>
              <a:rPr lang="en" sz="1800"/>
              <a:t>On grading practices that accurately reflect a student's academic level of performance </a:t>
            </a:r>
            <a:endParaRPr sz="1800"/>
          </a:p>
          <a:p>
            <a:pPr marL="914400" lvl="1" indent="-342900" algn="l" rtl="0">
              <a:lnSpc>
                <a:spcPct val="100000"/>
              </a:lnSpc>
              <a:spcBef>
                <a:spcPts val="0"/>
              </a:spcBef>
              <a:spcAft>
                <a:spcPts val="0"/>
              </a:spcAft>
              <a:buSzPts val="1800"/>
              <a:buChar char="➢"/>
            </a:pPr>
            <a:r>
              <a:rPr lang="en" sz="1800"/>
              <a:t>To effectively analyze data and implement necessary supports so that students effectively achieve on grade level standards</a:t>
            </a:r>
            <a:endParaRPr sz="1800"/>
          </a:p>
        </p:txBody>
      </p:sp>
      <p:sp>
        <p:nvSpPr>
          <p:cNvPr id="630" name="Google Shape;630;p41"/>
          <p:cNvSpPr txBox="1">
            <a:spLocks noGrp="1"/>
          </p:cNvSpPr>
          <p:nvPr>
            <p:ph type="title"/>
          </p:nvPr>
        </p:nvSpPr>
        <p:spPr>
          <a:xfrm>
            <a:off x="720000" y="222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6338"/>
                </a:solidFill>
              </a:rPr>
              <a:t>Professional Development to Support Academics</a:t>
            </a:r>
            <a:endParaRPr sz="2200">
              <a:solidFill>
                <a:srgbClr val="FF6338"/>
              </a:solidFill>
            </a:endParaRPr>
          </a:p>
        </p:txBody>
      </p:sp>
      <p:pic>
        <p:nvPicPr>
          <p:cNvPr id="631" name="Google Shape;631;p41"/>
          <p:cNvPicPr preferRelativeResize="0"/>
          <p:nvPr/>
        </p:nvPicPr>
        <p:blipFill>
          <a:blip r:embed="rId3">
            <a:alphaModFix/>
          </a:blip>
          <a:stretch>
            <a:fillRect/>
          </a:stretch>
        </p:blipFill>
        <p:spPr>
          <a:xfrm>
            <a:off x="278225" y="3746050"/>
            <a:ext cx="1719974" cy="121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2"/>
          <p:cNvSpPr txBox="1">
            <a:spLocks noGrp="1"/>
          </p:cNvSpPr>
          <p:nvPr>
            <p:ph type="title"/>
          </p:nvPr>
        </p:nvSpPr>
        <p:spPr>
          <a:xfrm>
            <a:off x="611575" y="222025"/>
            <a:ext cx="83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6338"/>
                </a:solidFill>
              </a:rPr>
              <a:t>Social Emotional and Behavioral Professional Development</a:t>
            </a:r>
            <a:endParaRPr sz="2200">
              <a:solidFill>
                <a:srgbClr val="FF6338"/>
              </a:solidFill>
            </a:endParaRPr>
          </a:p>
        </p:txBody>
      </p:sp>
      <p:sp>
        <p:nvSpPr>
          <p:cNvPr id="637" name="Google Shape;637;p42"/>
          <p:cNvSpPr txBox="1">
            <a:spLocks noGrp="1"/>
          </p:cNvSpPr>
          <p:nvPr>
            <p:ph type="body" idx="1"/>
          </p:nvPr>
        </p:nvSpPr>
        <p:spPr>
          <a:xfrm>
            <a:off x="1035275" y="794725"/>
            <a:ext cx="7273200" cy="217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Professional learning for teachers, administrators, other certificated staff and paraprofessionals…</a:t>
            </a:r>
            <a:endParaRPr sz="1800"/>
          </a:p>
          <a:p>
            <a:pPr marL="914400" lvl="1" indent="-342900" algn="l" rtl="0">
              <a:spcBef>
                <a:spcPts val="0"/>
              </a:spcBef>
              <a:spcAft>
                <a:spcPts val="0"/>
              </a:spcAft>
              <a:buSzPts val="1800"/>
              <a:buChar char="➢"/>
            </a:pPr>
            <a:r>
              <a:rPr lang="en" sz="1800"/>
              <a:t>Will be provided to support social emotional learning, trauma-informed practices and suicide prevention through evidence-based practices.</a:t>
            </a:r>
            <a:endParaRPr sz="1800"/>
          </a:p>
          <a:p>
            <a:pPr marL="457200" lvl="0" indent="-342900" algn="l" rtl="0">
              <a:spcBef>
                <a:spcPts val="0"/>
              </a:spcBef>
              <a:spcAft>
                <a:spcPts val="0"/>
              </a:spcAft>
              <a:buSzPts val="1800"/>
              <a:buChar char="❖"/>
            </a:pPr>
            <a:r>
              <a:rPr lang="en" sz="1800"/>
              <a:t>Provide professional learning for educators that supports positive, preventative behavior management as part of a multi-tiered system of supports, including restorative practices and positive behavioral interventions and support</a:t>
            </a:r>
            <a:endParaRPr sz="1800"/>
          </a:p>
        </p:txBody>
      </p:sp>
      <p:pic>
        <p:nvPicPr>
          <p:cNvPr id="638" name="Google Shape;638;p42"/>
          <p:cNvPicPr preferRelativeResize="0"/>
          <p:nvPr/>
        </p:nvPicPr>
        <p:blipFill>
          <a:blip r:embed="rId3">
            <a:alphaModFix/>
          </a:blip>
          <a:stretch>
            <a:fillRect/>
          </a:stretch>
        </p:blipFill>
        <p:spPr>
          <a:xfrm>
            <a:off x="3853850" y="3566575"/>
            <a:ext cx="1436299" cy="1436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3"/>
          <p:cNvSpPr txBox="1"/>
          <p:nvPr/>
        </p:nvSpPr>
        <p:spPr>
          <a:xfrm>
            <a:off x="890575" y="1035975"/>
            <a:ext cx="7524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FF6338"/>
                </a:solidFill>
                <a:latin typeface="Archivo"/>
                <a:ea typeface="Archivo"/>
                <a:cs typeface="Archivo"/>
                <a:sym typeface="Archivo"/>
              </a:rPr>
              <a:t>Professional Development to support students with exceptional needs and English language learners</a:t>
            </a:r>
            <a:endParaRPr sz="2200" b="1">
              <a:solidFill>
                <a:srgbClr val="FF6338"/>
              </a:solidFill>
              <a:latin typeface="Archivo"/>
              <a:ea typeface="Archivo"/>
              <a:cs typeface="Archivo"/>
              <a:sym typeface="Archivo"/>
            </a:endParaRPr>
          </a:p>
        </p:txBody>
      </p:sp>
      <p:sp>
        <p:nvSpPr>
          <p:cNvPr id="644" name="Google Shape;644;p43"/>
          <p:cNvSpPr txBox="1"/>
          <p:nvPr/>
        </p:nvSpPr>
        <p:spPr>
          <a:xfrm>
            <a:off x="923400" y="1897875"/>
            <a:ext cx="72972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accent1"/>
              </a:buClr>
              <a:buSzPts val="1400"/>
              <a:buFont typeface="Work Sans"/>
              <a:buChar char="❖"/>
            </a:pPr>
            <a:r>
              <a:rPr lang="en">
                <a:solidFill>
                  <a:schemeClr val="dk2"/>
                </a:solidFill>
                <a:latin typeface="Work Sans"/>
                <a:ea typeface="Work Sans"/>
                <a:cs typeface="Work Sans"/>
                <a:sym typeface="Work Sans"/>
              </a:rPr>
              <a:t>Professional learning for certificated and classified educators to support…</a:t>
            </a:r>
            <a:endParaRPr>
              <a:solidFill>
                <a:schemeClr val="dk2"/>
              </a:solidFill>
              <a:latin typeface="Work Sans"/>
              <a:ea typeface="Work Sans"/>
              <a:cs typeface="Work Sans"/>
              <a:sym typeface="Work Sans"/>
            </a:endParaRPr>
          </a:p>
          <a:p>
            <a:pPr marL="914400" lvl="1"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Co-teaching and universal design for learning</a:t>
            </a:r>
            <a:endParaRPr>
              <a:solidFill>
                <a:schemeClr val="dk2"/>
              </a:solidFill>
              <a:latin typeface="Work Sans"/>
              <a:ea typeface="Work Sans"/>
              <a:cs typeface="Work Sans"/>
              <a:sym typeface="Work Sans"/>
            </a:endParaRPr>
          </a:p>
          <a:p>
            <a:pPr marL="914400" lvl="1"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Implementation of best practices for students with exceptional needs</a:t>
            </a: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accent1"/>
              </a:buClr>
              <a:buSzPts val="1400"/>
              <a:buFont typeface="Work Sans"/>
              <a:buChar char="❖"/>
            </a:pPr>
            <a:r>
              <a:rPr lang="en">
                <a:solidFill>
                  <a:schemeClr val="dk2"/>
                </a:solidFill>
                <a:latin typeface="Work Sans"/>
                <a:ea typeface="Work Sans"/>
                <a:cs typeface="Work Sans"/>
                <a:sym typeface="Work Sans"/>
              </a:rPr>
              <a:t>Expand professional learning for teachers, administrators, other certificated staff and paraprofessionals, including Guided Language Acquisition and Design (GLAD) and Thinking Maps Path to Proficiency</a:t>
            </a: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accent1"/>
              </a:buClr>
              <a:buSzPts val="1400"/>
              <a:buFont typeface="Work Sans"/>
              <a:buChar char="❖"/>
            </a:pPr>
            <a:r>
              <a:rPr lang="en">
                <a:solidFill>
                  <a:schemeClr val="dk2"/>
                </a:solidFill>
                <a:latin typeface="Work Sans"/>
                <a:ea typeface="Work Sans"/>
                <a:cs typeface="Work Sans"/>
                <a:sym typeface="Work Sans"/>
              </a:rPr>
              <a:t>Provide professional learning for secondary content teachers to incorporate integrated English Language Development best practices into core subject areas</a:t>
            </a: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accent1"/>
              </a:buClr>
              <a:buSzPts val="1400"/>
              <a:buFont typeface="Work Sans"/>
              <a:buChar char="❖"/>
            </a:pPr>
            <a:r>
              <a:rPr lang="en">
                <a:solidFill>
                  <a:schemeClr val="dk2"/>
                </a:solidFill>
                <a:latin typeface="Work Sans"/>
                <a:ea typeface="Work Sans"/>
                <a:cs typeface="Work Sans"/>
                <a:sym typeface="Work Sans"/>
              </a:rPr>
              <a:t>Expand professional development opportunities for Dual Immersion teachers</a:t>
            </a:r>
            <a:endParaRPr>
              <a:solidFill>
                <a:schemeClr val="dk2"/>
              </a:solidFill>
              <a:latin typeface="Work Sans"/>
              <a:ea typeface="Work Sans"/>
              <a:cs typeface="Work Sans"/>
              <a:sym typeface="Work Sans"/>
            </a:endParaRPr>
          </a:p>
          <a:p>
            <a:pPr marL="0" lvl="0" indent="0" algn="l" rtl="0">
              <a:spcBef>
                <a:spcPts val="0"/>
              </a:spcBef>
              <a:spcAft>
                <a:spcPts val="0"/>
              </a:spcAft>
              <a:buNone/>
            </a:pPr>
            <a:endParaRPr>
              <a:solidFill>
                <a:schemeClr val="dk2"/>
              </a:solidFill>
              <a:latin typeface="Work Sans"/>
              <a:ea typeface="Work Sans"/>
              <a:cs typeface="Work Sans"/>
              <a:sym typeface="Work Sans"/>
            </a:endParaRPr>
          </a:p>
        </p:txBody>
      </p:sp>
      <p:pic>
        <p:nvPicPr>
          <p:cNvPr id="645" name="Google Shape;645;p43"/>
          <p:cNvPicPr preferRelativeResize="0"/>
          <p:nvPr/>
        </p:nvPicPr>
        <p:blipFill>
          <a:blip r:embed="rId3">
            <a:alphaModFix/>
          </a:blip>
          <a:stretch>
            <a:fillRect/>
          </a:stretch>
        </p:blipFill>
        <p:spPr>
          <a:xfrm>
            <a:off x="2511863" y="197750"/>
            <a:ext cx="4281723" cy="896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4"/>
          <p:cNvSpPr txBox="1">
            <a:spLocks noGrp="1"/>
          </p:cNvSpPr>
          <p:nvPr>
            <p:ph type="title"/>
          </p:nvPr>
        </p:nvSpPr>
        <p:spPr>
          <a:xfrm>
            <a:off x="942025" y="421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Professional Development for e</a:t>
            </a:r>
            <a:r>
              <a:rPr lang="en" sz="2200">
                <a:solidFill>
                  <a:srgbClr val="FF6338"/>
                </a:solidFill>
              </a:rPr>
              <a:t>arly childhood education, or childhood development</a:t>
            </a:r>
            <a:endParaRPr sz="2200">
              <a:solidFill>
                <a:srgbClr val="FF6338"/>
              </a:solidFill>
            </a:endParaRPr>
          </a:p>
        </p:txBody>
      </p:sp>
      <p:sp>
        <p:nvSpPr>
          <p:cNvPr id="651" name="Google Shape;651;p44"/>
          <p:cNvSpPr txBox="1">
            <a:spLocks noGrp="1"/>
          </p:cNvSpPr>
          <p:nvPr>
            <p:ph type="body" idx="1"/>
          </p:nvPr>
        </p:nvSpPr>
        <p:spPr>
          <a:xfrm>
            <a:off x="1157425" y="1223175"/>
            <a:ext cx="7273200" cy="2175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800"/>
              <a:t>Evidence based professional learning will be provided to early childhood certificated and classified educators on classroom management strategies and classroom structures that can turn everyday situations into learning opportunities</a:t>
            </a:r>
            <a:r>
              <a:rPr lang="en" sz="1600"/>
              <a:t>   </a:t>
            </a:r>
            <a:endParaRPr sz="1600"/>
          </a:p>
        </p:txBody>
      </p:sp>
      <p:pic>
        <p:nvPicPr>
          <p:cNvPr id="652" name="Google Shape;652;p44"/>
          <p:cNvPicPr preferRelativeResize="0"/>
          <p:nvPr/>
        </p:nvPicPr>
        <p:blipFill>
          <a:blip r:embed="rId3">
            <a:alphaModFix/>
          </a:blip>
          <a:stretch>
            <a:fillRect/>
          </a:stretch>
        </p:blipFill>
        <p:spPr>
          <a:xfrm>
            <a:off x="3633313" y="2766775"/>
            <a:ext cx="1971675" cy="232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5"/>
          <p:cNvSpPr txBox="1">
            <a:spLocks noGrp="1"/>
          </p:cNvSpPr>
          <p:nvPr>
            <p:ph type="body" idx="1"/>
          </p:nvPr>
        </p:nvSpPr>
        <p:spPr>
          <a:xfrm>
            <a:off x="1150800" y="1345125"/>
            <a:ext cx="7273200" cy="217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Teachers, administrators, other certificated staff, and paraprofessionals may identify additional topics of professional learning that meet their educator and pupil needs. </a:t>
            </a:r>
            <a:endParaRPr sz="1800"/>
          </a:p>
          <a:p>
            <a:pPr marL="457200" lvl="0" indent="-342900" algn="l" rtl="0">
              <a:spcBef>
                <a:spcPts val="0"/>
              </a:spcBef>
              <a:spcAft>
                <a:spcPts val="0"/>
              </a:spcAft>
              <a:buSzPts val="1800"/>
              <a:buChar char="❖"/>
            </a:pPr>
            <a:r>
              <a:rPr lang="en" sz="1800"/>
              <a:t>Increase awareness of the ethnic studies framework, including listening sessions with educational partners to define what ethnic studies means to our community</a:t>
            </a:r>
            <a:endParaRPr sz="1800"/>
          </a:p>
        </p:txBody>
      </p:sp>
      <p:sp>
        <p:nvSpPr>
          <p:cNvPr id="658" name="Google Shape;658;p45"/>
          <p:cNvSpPr txBox="1">
            <a:spLocks noGrp="1"/>
          </p:cNvSpPr>
          <p:nvPr>
            <p:ph type="title"/>
          </p:nvPr>
        </p:nvSpPr>
        <p:spPr>
          <a:xfrm>
            <a:off x="720000" y="772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6338"/>
                </a:solidFill>
              </a:rPr>
              <a:t>Other Professional Development</a:t>
            </a:r>
            <a:endParaRPr sz="2200">
              <a:solidFill>
                <a:srgbClr val="FF6338"/>
              </a:solidFill>
            </a:endParaRPr>
          </a:p>
        </p:txBody>
      </p:sp>
      <p:pic>
        <p:nvPicPr>
          <p:cNvPr id="659" name="Google Shape;659;p45"/>
          <p:cNvPicPr preferRelativeResize="0"/>
          <p:nvPr/>
        </p:nvPicPr>
        <p:blipFill>
          <a:blip r:embed="rId3">
            <a:alphaModFix/>
          </a:blip>
          <a:stretch>
            <a:fillRect/>
          </a:stretch>
        </p:blipFill>
        <p:spPr>
          <a:xfrm>
            <a:off x="3676650" y="3850125"/>
            <a:ext cx="1790700" cy="1066800"/>
          </a:xfrm>
          <a:prstGeom prst="rect">
            <a:avLst/>
          </a:prstGeom>
          <a:noFill/>
          <a:ln>
            <a:noFill/>
          </a:ln>
        </p:spPr>
      </p:pic>
    </p:spTree>
  </p:cSld>
  <p:clrMapOvr>
    <a:masterClrMapping/>
  </p:clrMapOvr>
</p:sld>
</file>

<file path=ppt/theme/theme1.xml><?xml version="1.0" encoding="utf-8"?>
<a:theme xmlns:a="http://schemas.openxmlformats.org/drawingml/2006/main" name="Career Technical Subject for Middle School - 6th Grade: Manufacturing by Slidesgo">
  <a:themeElements>
    <a:clrScheme name="Simple Light">
      <a:dk1>
        <a:srgbClr val="1C4587"/>
      </a:dk1>
      <a:lt1>
        <a:srgbClr val="FF734C"/>
      </a:lt1>
      <a:dk2>
        <a:srgbClr val="FFFFFF"/>
      </a:dk2>
      <a:lt2>
        <a:srgbClr val="FCEEEB"/>
      </a:lt2>
      <a:accent1>
        <a:srgbClr val="64CCEF"/>
      </a:accent1>
      <a:accent2>
        <a:srgbClr val="34353B"/>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1130</Words>
  <Application>Microsoft Office PowerPoint</Application>
  <PresentationFormat>On-screen Show (16:9)</PresentationFormat>
  <Paragraphs>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Archivo</vt:lpstr>
      <vt:lpstr>Work Sans</vt:lpstr>
      <vt:lpstr>Roboto Condensed Light</vt:lpstr>
      <vt:lpstr>Arial</vt:lpstr>
      <vt:lpstr>PT Sans</vt:lpstr>
      <vt:lpstr>Career Technical Subject for Middle School - 6th Grade: Manufacturing by Slidesgo</vt:lpstr>
      <vt:lpstr>Orange Unified School District Draft Plan Educators Effectiveness Block Grant</vt:lpstr>
      <vt:lpstr>Background</vt:lpstr>
      <vt:lpstr>Focus Areas  Funds can be spent in 10 focus areas Professional learning for teachers, administrators, other certificated staff and paraprofessionals</vt:lpstr>
      <vt:lpstr>Coaching and Mentoring Support </vt:lpstr>
      <vt:lpstr>Professional Development to Support Academics</vt:lpstr>
      <vt:lpstr>Social Emotional and Behavioral Professional Development</vt:lpstr>
      <vt:lpstr>PowerPoint Presentation</vt:lpstr>
      <vt:lpstr>Professional Development for early childhood education, or childhood development</vt:lpstr>
      <vt:lpstr>Other Professional Development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Unified School District Draft Plan Educators Effectiveness Block Grant</dc:title>
  <dc:creator>Green, Lisa</dc:creator>
  <cp:lastModifiedBy>Matzuy, Ambar</cp:lastModifiedBy>
  <cp:revision>1</cp:revision>
  <dcterms:modified xsi:type="dcterms:W3CDTF">2021-12-13T20:28:27Z</dcterms:modified>
</cp:coreProperties>
</file>