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32"/>
  </p:notesMasterIdLst>
  <p:handoutMasterIdLst>
    <p:handoutMasterId r:id="rId33"/>
  </p:handoutMasterIdLst>
  <p:sldIdLst>
    <p:sldId id="581" r:id="rId5"/>
    <p:sldId id="666" r:id="rId6"/>
    <p:sldId id="635" r:id="rId7"/>
    <p:sldId id="634" r:id="rId8"/>
    <p:sldId id="637" r:id="rId9"/>
    <p:sldId id="677" r:id="rId10"/>
    <p:sldId id="632" r:id="rId11"/>
    <p:sldId id="676" r:id="rId12"/>
    <p:sldId id="633" r:id="rId13"/>
    <p:sldId id="658" r:id="rId14"/>
    <p:sldId id="684" r:id="rId15"/>
    <p:sldId id="680" r:id="rId16"/>
    <p:sldId id="681" r:id="rId17"/>
    <p:sldId id="682" r:id="rId18"/>
    <p:sldId id="683" r:id="rId19"/>
    <p:sldId id="660" r:id="rId20"/>
    <p:sldId id="657" r:id="rId21"/>
    <p:sldId id="678" r:id="rId22"/>
    <p:sldId id="679" r:id="rId23"/>
    <p:sldId id="694" r:id="rId24"/>
    <p:sldId id="685" r:id="rId25"/>
    <p:sldId id="693" r:id="rId26"/>
    <p:sldId id="687" r:id="rId27"/>
    <p:sldId id="690" r:id="rId28"/>
    <p:sldId id="692" r:id="rId29"/>
    <p:sldId id="689" r:id="rId30"/>
    <p:sldId id="675" r:id="rId3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A6BE16-A585-48BE-B9D4-BC953382870D}">
          <p14:sldIdLst>
            <p14:sldId id="581"/>
            <p14:sldId id="666"/>
            <p14:sldId id="635"/>
            <p14:sldId id="634"/>
            <p14:sldId id="637"/>
            <p14:sldId id="677"/>
            <p14:sldId id="632"/>
            <p14:sldId id="676"/>
            <p14:sldId id="633"/>
            <p14:sldId id="658"/>
            <p14:sldId id="684"/>
            <p14:sldId id="680"/>
            <p14:sldId id="681"/>
            <p14:sldId id="682"/>
            <p14:sldId id="683"/>
            <p14:sldId id="660"/>
            <p14:sldId id="657"/>
            <p14:sldId id="678"/>
            <p14:sldId id="679"/>
            <p14:sldId id="694"/>
            <p14:sldId id="685"/>
            <p14:sldId id="693"/>
            <p14:sldId id="687"/>
            <p14:sldId id="690"/>
            <p14:sldId id="692"/>
            <p14:sldId id="689"/>
            <p14:sldId id="6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2909" userDrawn="1">
          <p15:clr>
            <a:srgbClr val="A4A3A4"/>
          </p15:clr>
        </p15:guide>
        <p15:guide id="4"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2" clrIdx="0"/>
  <p:cmAuthor id="2" name="David Sturtz" initials="DS" lastIdx="1" clrIdx="1">
    <p:extLst>
      <p:ext uri="{19B8F6BF-5375-455C-9EA6-DF929625EA0E}">
        <p15:presenceInfo xmlns:p15="http://schemas.microsoft.com/office/powerpoint/2012/main" userId="S::dsturtz@coopstrategies.com::7a2138f1-3929-4bb1-9458-ef8998c4a97a" providerId="AD"/>
      </p:ext>
    </p:extLst>
  </p:cmAuthor>
  <p:cmAuthor id="3" name="Matt Sachs" initials="MS" lastIdx="1" clrIdx="2">
    <p:extLst>
      <p:ext uri="{19B8F6BF-5375-455C-9EA6-DF929625EA0E}">
        <p15:presenceInfo xmlns:p15="http://schemas.microsoft.com/office/powerpoint/2012/main" userId="S::msachs@coopstrategies.com::e29756f5-3d05-4074-a715-526d08548d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81BD"/>
    <a:srgbClr val="D0D8E8"/>
    <a:srgbClr val="00FF00"/>
    <a:srgbClr val="C00000"/>
    <a:srgbClr val="7C2529"/>
    <a:srgbClr val="7F7F7F"/>
    <a:srgbClr val="C35700"/>
    <a:srgbClr val="C55900"/>
    <a:srgbClr val="9DD9DC"/>
    <a:srgbClr val="444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E368E-873A-40C3-8E51-0F7E6E1D99B4}" v="5" dt="2021-11-02T19:12:32.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jrk12.sharepoint.com/sites/EasternOfficeFiles/Shared%20Documents/Projects/VA_Albermarle/FMP/StaffMtg_0514/Feedback.xlsx"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jclark\AppData\Local\Microsoft\Windows\INetCache\Content.Outlook\90G4YF9G\Capacity%20vs.%20Enrollment%20March%202021%20DRAF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t>K-5*</a:t>
            </a:r>
            <a:r>
              <a:rPr lang="en-US" b="1" baseline="0"/>
              <a:t> Enrollment vs. Building Capacity</a:t>
            </a:r>
            <a:endParaRPr lang="en-US" b="1"/>
          </a:p>
        </c:rich>
      </c:tx>
      <c:layout>
        <c:manualLayout>
          <c:xMode val="edge"/>
          <c:yMode val="edge"/>
          <c:x val="0.33017861285084665"/>
          <c:y val="5.3719674051936193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Enrollment</c:v>
                </c:pt>
              </c:strCache>
            </c:strRef>
          </c:tx>
          <c:spPr>
            <a:ln w="28575" cap="rnd">
              <a:solidFill>
                <a:schemeClr val="accent1"/>
              </a:solidFill>
              <a:round/>
            </a:ln>
            <a:effectLst/>
          </c:spPr>
          <c:marker>
            <c:symbol val="circle"/>
            <c:size val="5"/>
            <c:spPr>
              <a:solidFill>
                <a:schemeClr val="accent1"/>
              </a:solidFill>
              <a:ln w="38100">
                <a:solidFill>
                  <a:schemeClr val="accent1"/>
                </a:solidFill>
              </a:ln>
              <a:effectLst/>
            </c:spPr>
          </c:marker>
          <c:dPt>
            <c:idx val="5"/>
            <c:marker>
              <c:symbol val="circle"/>
              <c:size val="5"/>
              <c:spPr>
                <a:solidFill>
                  <a:schemeClr val="accent1"/>
                </a:solidFill>
                <a:ln w="38100">
                  <a:solidFill>
                    <a:schemeClr val="accent1"/>
                  </a:solidFill>
                </a:ln>
                <a:effectLst/>
              </c:spPr>
            </c:marker>
            <c:bubble3D val="0"/>
            <c:spPr>
              <a:ln w="28575" cap="rnd">
                <a:solidFill>
                  <a:schemeClr val="accent1"/>
                </a:solidFill>
                <a:prstDash val="dash"/>
                <a:round/>
              </a:ln>
              <a:effectLst/>
            </c:spPr>
            <c:extLst>
              <c:ext xmlns:c16="http://schemas.microsoft.com/office/drawing/2014/chart" uri="{C3380CC4-5D6E-409C-BE32-E72D297353CC}">
                <c16:uniqueId val="{00000001-0EF4-4848-8F85-7842D20BC51E}"/>
              </c:ext>
            </c:extLst>
          </c:dPt>
          <c:dPt>
            <c:idx val="6"/>
            <c:marker>
              <c:symbol val="circle"/>
              <c:size val="5"/>
              <c:spPr>
                <a:solidFill>
                  <a:schemeClr val="accent1"/>
                </a:solidFill>
                <a:ln w="38100">
                  <a:solidFill>
                    <a:schemeClr val="accent1"/>
                  </a:solidFill>
                </a:ln>
                <a:effectLst/>
              </c:spPr>
            </c:marker>
            <c:bubble3D val="0"/>
            <c:spPr>
              <a:ln w="28575" cap="rnd">
                <a:solidFill>
                  <a:schemeClr val="accent1"/>
                </a:solidFill>
                <a:prstDash val="dash"/>
                <a:round/>
              </a:ln>
              <a:effectLst/>
            </c:spPr>
            <c:extLst>
              <c:ext xmlns:c16="http://schemas.microsoft.com/office/drawing/2014/chart" uri="{C3380CC4-5D6E-409C-BE32-E72D297353CC}">
                <c16:uniqueId val="{00000003-0EF4-4848-8F85-7842D20BC51E}"/>
              </c:ext>
            </c:extLst>
          </c:dPt>
          <c:dPt>
            <c:idx val="7"/>
            <c:marker>
              <c:symbol val="circle"/>
              <c:size val="5"/>
              <c:spPr>
                <a:solidFill>
                  <a:schemeClr val="accent1"/>
                </a:solidFill>
                <a:ln w="38100">
                  <a:solidFill>
                    <a:schemeClr val="accent1"/>
                  </a:solidFill>
                </a:ln>
                <a:effectLst/>
              </c:spPr>
            </c:marker>
            <c:bubble3D val="0"/>
            <c:spPr>
              <a:ln w="28575" cap="rnd">
                <a:solidFill>
                  <a:schemeClr val="accent1"/>
                </a:solidFill>
                <a:prstDash val="dash"/>
                <a:round/>
              </a:ln>
              <a:effectLst/>
            </c:spPr>
            <c:extLst>
              <c:ext xmlns:c16="http://schemas.microsoft.com/office/drawing/2014/chart" uri="{C3380CC4-5D6E-409C-BE32-E72D297353CC}">
                <c16:uniqueId val="{00000005-0EF4-4848-8F85-7842D20BC51E}"/>
              </c:ext>
            </c:extLst>
          </c:dPt>
          <c:dPt>
            <c:idx val="8"/>
            <c:marker>
              <c:symbol val="circle"/>
              <c:size val="5"/>
              <c:spPr>
                <a:solidFill>
                  <a:schemeClr val="accent1"/>
                </a:solidFill>
                <a:ln w="38100">
                  <a:solidFill>
                    <a:schemeClr val="accent1"/>
                  </a:solidFill>
                </a:ln>
                <a:effectLst/>
              </c:spPr>
            </c:marker>
            <c:bubble3D val="0"/>
            <c:spPr>
              <a:ln w="28575" cap="rnd">
                <a:solidFill>
                  <a:schemeClr val="accent1"/>
                </a:solidFill>
                <a:prstDash val="dash"/>
                <a:round/>
              </a:ln>
              <a:effectLst/>
            </c:spPr>
            <c:extLst>
              <c:ext xmlns:c16="http://schemas.microsoft.com/office/drawing/2014/chart" uri="{C3380CC4-5D6E-409C-BE32-E72D297353CC}">
                <c16:uniqueId val="{00000007-0EF4-4848-8F85-7842D20BC51E}"/>
              </c:ext>
            </c:extLst>
          </c:dPt>
          <c:dPt>
            <c:idx val="9"/>
            <c:marker>
              <c:symbol val="circle"/>
              <c:size val="5"/>
              <c:spPr>
                <a:solidFill>
                  <a:schemeClr val="accent1"/>
                </a:solidFill>
                <a:ln w="38100">
                  <a:solidFill>
                    <a:schemeClr val="accent1"/>
                  </a:solidFill>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9-0EF4-4848-8F85-7842D20BC51E}"/>
              </c:ext>
            </c:extLst>
          </c:dPt>
          <c:dLbls>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EF4-4848-8F85-7842D20BC51E}"/>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EF4-4848-8F85-7842D20BC51E}"/>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F4-4848-8F85-7842D20BC51E}"/>
                </c:ext>
              </c:extLst>
            </c:dLbl>
            <c:dLbl>
              <c:idx val="9"/>
              <c:tx>
                <c:rich>
                  <a:bodyPr/>
                  <a:lstStyle/>
                  <a:p>
                    <a:fld id="{9CBBE776-ED0B-415B-8C3B-E94ED95F09E0}" type="VALUE">
                      <a:rPr lang="en-US" smtClean="0"/>
                      <a:pPr/>
                      <a:t>[VALUE]</a:t>
                    </a:fld>
                    <a:r>
                      <a:rPr lang="en-US" sz="1800"/>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EF4-4848-8F85-7842D20BC51E}"/>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2016/17</c:v>
                </c:pt>
                <c:pt idx="1">
                  <c:v>2017/18</c:v>
                </c:pt>
                <c:pt idx="2">
                  <c:v>2018/19</c:v>
                </c:pt>
                <c:pt idx="3">
                  <c:v>2019/20</c:v>
                </c:pt>
                <c:pt idx="4">
                  <c:v>2020/21</c:v>
                </c:pt>
                <c:pt idx="5">
                  <c:v>2021/22</c:v>
                </c:pt>
                <c:pt idx="6">
                  <c:v>2022/23</c:v>
                </c:pt>
                <c:pt idx="7">
                  <c:v>2023/24</c:v>
                </c:pt>
                <c:pt idx="8">
                  <c:v>2024/25</c:v>
                </c:pt>
                <c:pt idx="9">
                  <c:v>2025/26</c:v>
                </c:pt>
              </c:strCache>
            </c:strRef>
          </c:cat>
          <c:val>
            <c:numRef>
              <c:f>Sheet1!$B$2:$B$11</c:f>
              <c:numCache>
                <c:formatCode>General</c:formatCode>
                <c:ptCount val="10"/>
                <c:pt idx="0">
                  <c:v>626</c:v>
                </c:pt>
                <c:pt idx="1">
                  <c:v>617</c:v>
                </c:pt>
                <c:pt idx="2">
                  <c:v>637</c:v>
                </c:pt>
                <c:pt idx="3">
                  <c:v>721</c:v>
                </c:pt>
                <c:pt idx="4">
                  <c:v>662</c:v>
                </c:pt>
                <c:pt idx="5">
                  <c:v>704</c:v>
                </c:pt>
                <c:pt idx="6">
                  <c:v>738</c:v>
                </c:pt>
                <c:pt idx="7">
                  <c:v>775</c:v>
                </c:pt>
                <c:pt idx="8">
                  <c:v>792</c:v>
                </c:pt>
                <c:pt idx="9">
                  <c:v>791</c:v>
                </c:pt>
              </c:numCache>
            </c:numRef>
          </c:val>
          <c:smooth val="0"/>
          <c:extLst>
            <c:ext xmlns:c16="http://schemas.microsoft.com/office/drawing/2014/chart" uri="{C3380CC4-5D6E-409C-BE32-E72D297353CC}">
              <c16:uniqueId val="{0000000C-0EF4-4848-8F85-7842D20BC51E}"/>
            </c:ext>
          </c:extLst>
        </c:ser>
        <c:ser>
          <c:idx val="1"/>
          <c:order val="1"/>
          <c:tx>
            <c:strRef>
              <c:f>Sheet1!$C$1</c:f>
              <c:strCache>
                <c:ptCount val="1"/>
                <c:pt idx="0">
                  <c:v>Building Capacity</c:v>
                </c:pt>
              </c:strCache>
            </c:strRef>
          </c:tx>
          <c:spPr>
            <a:ln w="28575" cap="rnd">
              <a:solidFill>
                <a:schemeClr val="accent6"/>
              </a:solidFill>
              <a:round/>
            </a:ln>
            <a:effectLst/>
          </c:spPr>
          <c:marker>
            <c:symbol val="none"/>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EF4-4848-8F85-7842D20BC51E}"/>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2016/17</c:v>
                </c:pt>
                <c:pt idx="1">
                  <c:v>2017/18</c:v>
                </c:pt>
                <c:pt idx="2">
                  <c:v>2018/19</c:v>
                </c:pt>
                <c:pt idx="3">
                  <c:v>2019/20</c:v>
                </c:pt>
                <c:pt idx="4">
                  <c:v>2020/21</c:v>
                </c:pt>
                <c:pt idx="5">
                  <c:v>2021/22</c:v>
                </c:pt>
                <c:pt idx="6">
                  <c:v>2022/23</c:v>
                </c:pt>
                <c:pt idx="7">
                  <c:v>2023/24</c:v>
                </c:pt>
                <c:pt idx="8">
                  <c:v>2024/25</c:v>
                </c:pt>
                <c:pt idx="9">
                  <c:v>2025/26</c:v>
                </c:pt>
              </c:strCache>
            </c:strRef>
          </c:cat>
          <c:val>
            <c:numRef>
              <c:f>Sheet1!$C$2:$C$11</c:f>
              <c:numCache>
                <c:formatCode>General</c:formatCode>
                <c:ptCount val="10"/>
                <c:pt idx="0">
                  <c:v>624</c:v>
                </c:pt>
                <c:pt idx="1">
                  <c:v>624</c:v>
                </c:pt>
                <c:pt idx="2">
                  <c:v>624</c:v>
                </c:pt>
                <c:pt idx="3">
                  <c:v>624</c:v>
                </c:pt>
                <c:pt idx="4">
                  <c:v>624</c:v>
                </c:pt>
                <c:pt idx="5">
                  <c:v>624</c:v>
                </c:pt>
                <c:pt idx="6">
                  <c:v>624</c:v>
                </c:pt>
                <c:pt idx="7">
                  <c:v>624</c:v>
                </c:pt>
                <c:pt idx="8">
                  <c:v>624</c:v>
                </c:pt>
                <c:pt idx="9">
                  <c:v>624</c:v>
                </c:pt>
              </c:numCache>
            </c:numRef>
          </c:val>
          <c:smooth val="0"/>
          <c:extLst>
            <c:ext xmlns:c16="http://schemas.microsoft.com/office/drawing/2014/chart" uri="{C3380CC4-5D6E-409C-BE32-E72D297353CC}">
              <c16:uniqueId val="{0000000E-0EF4-4848-8F85-7842D20BC51E}"/>
            </c:ext>
          </c:extLst>
        </c:ser>
        <c:dLbls>
          <c:showLegendKey val="0"/>
          <c:showVal val="0"/>
          <c:showCatName val="0"/>
          <c:showSerName val="0"/>
          <c:showPercent val="0"/>
          <c:showBubbleSize val="0"/>
        </c:dLbls>
        <c:marker val="1"/>
        <c:smooth val="0"/>
        <c:axId val="1058586928"/>
        <c:axId val="1066541936"/>
      </c:lineChart>
      <c:catAx>
        <c:axId val="10585869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66541936"/>
        <c:crosses val="autoZero"/>
        <c:auto val="1"/>
        <c:lblAlgn val="ctr"/>
        <c:lblOffset val="100"/>
        <c:noMultiLvlLbl val="0"/>
      </c:catAx>
      <c:valAx>
        <c:axId val="1066541936"/>
        <c:scaling>
          <c:orientation val="minMax"/>
          <c:min val="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8586928"/>
        <c:crosses val="autoZero"/>
        <c:crossBetween val="between"/>
        <c:majorUnit val="100"/>
      </c:valAx>
      <c:spPr>
        <a:noFill/>
        <a:ln>
          <a:noFill/>
        </a:ln>
        <a:effectLst/>
      </c:spPr>
    </c:plotArea>
    <c:legend>
      <c:legendPos val="r"/>
      <c:layout>
        <c:manualLayout>
          <c:xMode val="edge"/>
          <c:yMode val="edge"/>
          <c:x val="0.66161842905837265"/>
          <c:y val="0.74963071027008366"/>
          <c:w val="0.13827875260276334"/>
          <c:h val="0.110570790884159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May 14th Staff Meeting - Comment by Category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Sheet4!$B$1</c:f>
              <c:strCache>
                <c:ptCount val="1"/>
                <c:pt idx="0">
                  <c:v>Count of Comment</c:v>
                </c:pt>
              </c:strCache>
            </c:strRef>
          </c:tx>
          <c:spPr>
            <a:solidFill>
              <a:schemeClr val="accent1"/>
            </a:solidFill>
            <a:ln>
              <a:noFill/>
            </a:ln>
            <a:effectLst/>
          </c:spPr>
          <c:invertIfNegative val="0"/>
          <c:cat>
            <c:strRef>
              <c:f>Sheet4!$A$2:$A$20</c:f>
              <c:strCache>
                <c:ptCount val="19"/>
                <c:pt idx="0">
                  <c:v>Student Services</c:v>
                </c:pt>
                <c:pt idx="1">
                  <c:v>Building Layout</c:v>
                </c:pt>
                <c:pt idx="2">
                  <c:v>Admin</c:v>
                </c:pt>
                <c:pt idx="3">
                  <c:v>New School</c:v>
                </c:pt>
                <c:pt idx="4">
                  <c:v>Cafeteria</c:v>
                </c:pt>
                <c:pt idx="5">
                  <c:v>Collaboration</c:v>
                </c:pt>
                <c:pt idx="6">
                  <c:v>Restrooms</c:v>
                </c:pt>
                <c:pt idx="7">
                  <c:v>Storage</c:v>
                </c:pt>
                <c:pt idx="8">
                  <c:v>Too Large</c:v>
                </c:pt>
                <c:pt idx="9">
                  <c:v>Arts</c:v>
                </c:pt>
                <c:pt idx="10">
                  <c:v>Outdoor Learning</c:v>
                </c:pt>
                <c:pt idx="11">
                  <c:v>Community</c:v>
                </c:pt>
                <c:pt idx="12">
                  <c:v>Equity</c:v>
                </c:pt>
                <c:pt idx="13">
                  <c:v>Furniture</c:v>
                </c:pt>
                <c:pt idx="14">
                  <c:v>Playground</c:v>
                </c:pt>
                <c:pt idx="15">
                  <c:v>Parking</c:v>
                </c:pt>
                <c:pt idx="16">
                  <c:v>Immersion</c:v>
                </c:pt>
                <c:pt idx="17">
                  <c:v>Tech</c:v>
                </c:pt>
                <c:pt idx="18">
                  <c:v>Dismissal</c:v>
                </c:pt>
              </c:strCache>
            </c:strRef>
          </c:cat>
          <c:val>
            <c:numRef>
              <c:f>Sheet4!$B$2:$B$20</c:f>
              <c:numCache>
                <c:formatCode>General</c:formatCode>
                <c:ptCount val="19"/>
                <c:pt idx="0">
                  <c:v>17</c:v>
                </c:pt>
                <c:pt idx="1">
                  <c:v>15</c:v>
                </c:pt>
                <c:pt idx="2">
                  <c:v>13</c:v>
                </c:pt>
                <c:pt idx="3">
                  <c:v>13</c:v>
                </c:pt>
                <c:pt idx="4">
                  <c:v>11</c:v>
                </c:pt>
                <c:pt idx="5">
                  <c:v>10</c:v>
                </c:pt>
                <c:pt idx="6">
                  <c:v>10</c:v>
                </c:pt>
                <c:pt idx="7">
                  <c:v>10</c:v>
                </c:pt>
                <c:pt idx="8">
                  <c:v>10</c:v>
                </c:pt>
                <c:pt idx="9">
                  <c:v>8</c:v>
                </c:pt>
                <c:pt idx="10">
                  <c:v>8</c:v>
                </c:pt>
                <c:pt idx="11">
                  <c:v>7</c:v>
                </c:pt>
                <c:pt idx="12">
                  <c:v>6</c:v>
                </c:pt>
                <c:pt idx="13">
                  <c:v>6</c:v>
                </c:pt>
                <c:pt idx="14">
                  <c:v>6</c:v>
                </c:pt>
                <c:pt idx="15">
                  <c:v>5</c:v>
                </c:pt>
                <c:pt idx="16">
                  <c:v>4</c:v>
                </c:pt>
                <c:pt idx="17">
                  <c:v>4</c:v>
                </c:pt>
                <c:pt idx="18">
                  <c:v>2</c:v>
                </c:pt>
              </c:numCache>
            </c:numRef>
          </c:val>
          <c:extLst>
            <c:ext xmlns:c16="http://schemas.microsoft.com/office/drawing/2014/chart" uri="{C3380CC4-5D6E-409C-BE32-E72D297353CC}">
              <c16:uniqueId val="{00000000-B85A-4AED-86F5-65DD54F6DA8A}"/>
            </c:ext>
          </c:extLst>
        </c:ser>
        <c:dLbls>
          <c:showLegendKey val="0"/>
          <c:showVal val="0"/>
          <c:showCatName val="0"/>
          <c:showSerName val="0"/>
          <c:showPercent val="0"/>
          <c:showBubbleSize val="0"/>
        </c:dLbls>
        <c:gapWidth val="182"/>
        <c:axId val="1216947368"/>
        <c:axId val="1216947696"/>
      </c:barChart>
      <c:catAx>
        <c:axId val="1216947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6947696"/>
        <c:crosses val="autoZero"/>
        <c:auto val="1"/>
        <c:lblAlgn val="ctr"/>
        <c:lblOffset val="100"/>
        <c:noMultiLvlLbl val="0"/>
      </c:catAx>
      <c:valAx>
        <c:axId val="12169476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6947368"/>
        <c:crosses val="autoZero"/>
        <c:crossBetween val="between"/>
      </c:valAx>
      <c:spPr>
        <a:noFill/>
        <a:ln>
          <a:noFill/>
        </a:ln>
        <a:effectLst/>
      </c:spPr>
    </c:plotArea>
    <c:plotVisOnly val="1"/>
    <c:dispBlanksAs val="gap"/>
    <c:showDLblsOverMax val="0"/>
  </c:chart>
  <c:spPr>
    <a:noFill/>
    <a:ln w="28575">
      <a:solidFill>
        <a:schemeClr val="tx1"/>
      </a:solid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Sheet2!$A$2:$A$16</cx:f>
        <cx:lvl ptCount="15">
          <cx:pt idx="0">BROWNSVILLE</cx:pt>
          <cx:pt idx="1">MOUNTAIN VIEW + PLANNED ADDITION</cx:pt>
          <cx:pt idx="2">CROZET</cx:pt>
          <cx:pt idx="3">BAKER-BUTLER</cx:pt>
          <cx:pt idx="4">WOODBROOK</cx:pt>
          <cx:pt idx="5">GREER</cx:pt>
          <cx:pt idx="6">STONE ROBINSON</cx:pt>
          <cx:pt idx="7">AGNOR-HURT</cx:pt>
          <cx:pt idx="8">HOLLYMEAD</cx:pt>
          <cx:pt idx="9">MERIWETHER LEWIS</cx:pt>
          <cx:pt idx="10">BROADUS WOOD</cx:pt>
          <cx:pt idx="11">SCOTTSVILLE</cx:pt>
          <cx:pt idx="12">MURRAY</cx:pt>
          <cx:pt idx="13">STONY POINT</cx:pt>
          <cx:pt idx="14">RED HILL</cx:pt>
        </cx:lvl>
      </cx:strDim>
      <cx:numDim type="size">
        <cx:f>Sheet2!$B$2:$B$16</cx:f>
        <cx:lvl ptCount="15" formatCode="General">
          <cx:pt idx="0">756</cx:pt>
          <cx:pt idx="1">738</cx:pt>
          <cx:pt idx="2">680</cx:pt>
          <cx:pt idx="3">596</cx:pt>
          <cx:pt idx="4">584</cx:pt>
          <cx:pt idx="5">566</cx:pt>
          <cx:pt idx="6">536</cx:pt>
          <cx:pt idx="7">504</cx:pt>
          <cx:pt idx="8">470</cx:pt>
          <cx:pt idx="9">420</cx:pt>
          <cx:pt idx="10">360</cx:pt>
          <cx:pt idx="11">285</cx:pt>
          <cx:pt idx="12">260</cx:pt>
          <cx:pt idx="13">228</cx:pt>
          <cx:pt idx="14">198</cx:pt>
        </cx:lvl>
      </cx:numDim>
    </cx:data>
  </cx:chartData>
  <cx:chart>
    <cx:title pos="t" align="ctr" overlay="0">
      <cx:tx>
        <cx:txData>
          <cx:v>Capacity by Elementary School</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Capacity by Elementary School</a:t>
          </a:r>
        </a:p>
      </cx:txPr>
    </cx:title>
    <cx:plotArea>
      <cx:plotAreaRegion>
        <cx:series layoutId="treemap" uniqueId="{7744FE8C-C896-41BA-B24E-22886835769E}">
          <cx:tx>
            <cx:txData>
              <cx:f>Sheet2!$B$1</cx:f>
              <cx:v>Planned K-5 Capacity</cx:v>
            </cx:txData>
          </cx:tx>
          <cx:dataPt idx="1">
            <cx:spPr>
              <a:solidFill>
                <a:srgbClr val="FF0000"/>
              </a:solidFill>
            </cx:spPr>
          </cx:dataPt>
          <cx:dataLabels pos="inEnd">
            <cx:txPr>
              <a:bodyPr spcFirstLastPara="1" vertOverflow="ellipsis" horzOverflow="overflow" wrap="square" lIns="0" tIns="0" rIns="0" bIns="0" anchor="ctr" anchorCtr="1"/>
              <a:lstStyle/>
              <a:p>
                <a:pPr algn="ctr" rtl="0">
                  <a:defRPr sz="1200"/>
                </a:pPr>
                <a:endParaRPr lang="en-US" sz="1200" b="0" i="0" u="none" strike="noStrike" baseline="0">
                  <a:solidFill>
                    <a:sysClr val="window" lastClr="FFFFFF"/>
                  </a:solidFill>
                  <a:latin typeface="Calibri" panose="020F0502020204030204"/>
                </a:endParaRPr>
              </a:p>
            </cx:txPr>
            <cx:visibility seriesName="0" categoryName="1" value="1"/>
            <cx:separator>, </cx:separator>
            <cx:dataLabel idx="14">
              <cx:visibility seriesName="0" categoryName="1" value="1"/>
              <cx:separator>, </cx:separator>
            </cx:dataLabel>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115BA0-311D-464B-BA67-82DCD119DE5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552786F1-118B-4C3B-840D-9DE2D15CE0ED}">
      <dgm:prSet phldrT="[Text]"/>
      <dgm:spPr/>
      <dgm:t>
        <a:bodyPr/>
        <a:lstStyle/>
        <a:p>
          <a:r>
            <a:rPr lang="en-US"/>
            <a:t>May</a:t>
          </a:r>
        </a:p>
      </dgm:t>
    </dgm:pt>
    <dgm:pt modelId="{25CFC890-28CE-4505-A3D5-9BC1F1DC5315}" type="parTrans" cxnId="{674E849E-5B35-4DCE-8792-20AF4B2CFBFB}">
      <dgm:prSet/>
      <dgm:spPr/>
      <dgm:t>
        <a:bodyPr/>
        <a:lstStyle/>
        <a:p>
          <a:endParaRPr lang="en-US"/>
        </a:p>
      </dgm:t>
    </dgm:pt>
    <dgm:pt modelId="{B97D1C57-C3C8-4521-AC62-3F744EB8C5C4}" type="sibTrans" cxnId="{674E849E-5B35-4DCE-8792-20AF4B2CFBFB}">
      <dgm:prSet/>
      <dgm:spPr/>
      <dgm:t>
        <a:bodyPr/>
        <a:lstStyle/>
        <a:p>
          <a:endParaRPr lang="en-US"/>
        </a:p>
      </dgm:t>
    </dgm:pt>
    <dgm:pt modelId="{B028188D-A892-46CB-A9FF-0EB1721389D5}">
      <dgm:prSet phldrT="[Text]"/>
      <dgm:spPr/>
      <dgm:t>
        <a:bodyPr/>
        <a:lstStyle/>
        <a:p>
          <a:pPr marL="228600" lvl="1" indent="0" algn="l" defTabSz="977900">
            <a:lnSpc>
              <a:spcPct val="90000"/>
            </a:lnSpc>
            <a:spcBef>
              <a:spcPct val="0"/>
            </a:spcBef>
            <a:spcAft>
              <a:spcPct val="15000"/>
            </a:spcAft>
          </a:pPr>
          <a:r>
            <a:rPr lang="en-US" sz="2200" b="1" kern="1200" dirty="0"/>
            <a:t>Yield Study &amp; FMP Data Collection</a:t>
          </a:r>
          <a:endParaRPr lang="en-US" sz="2200" kern="1200" dirty="0"/>
        </a:p>
      </dgm:t>
    </dgm:pt>
    <dgm:pt modelId="{75A3399A-37EB-4EE4-8073-027272145249}" type="parTrans" cxnId="{377C77E8-806F-405A-92A8-61FB22AC26B4}">
      <dgm:prSet/>
      <dgm:spPr/>
      <dgm:t>
        <a:bodyPr/>
        <a:lstStyle/>
        <a:p>
          <a:endParaRPr lang="en-US"/>
        </a:p>
      </dgm:t>
    </dgm:pt>
    <dgm:pt modelId="{8F5E763F-1B50-460C-9768-F537D62BBC97}" type="sibTrans" cxnId="{377C77E8-806F-405A-92A8-61FB22AC26B4}">
      <dgm:prSet/>
      <dgm:spPr/>
      <dgm:t>
        <a:bodyPr/>
        <a:lstStyle/>
        <a:p>
          <a:endParaRPr lang="en-US"/>
        </a:p>
      </dgm:t>
    </dgm:pt>
    <dgm:pt modelId="{FCF068BB-B5FD-457C-B166-0C05B257B497}">
      <dgm:prSet phldrT="[Text]"/>
      <dgm:spPr/>
      <dgm:t>
        <a:bodyPr/>
        <a:lstStyle/>
        <a:p>
          <a:r>
            <a:rPr lang="en-US" dirty="0"/>
            <a:t>August - December</a:t>
          </a:r>
        </a:p>
      </dgm:t>
    </dgm:pt>
    <dgm:pt modelId="{2AAED328-F0BE-4D50-9960-ADD030A9618A}" type="parTrans" cxnId="{3B0725CC-C781-483A-8844-FEB4978CD922}">
      <dgm:prSet/>
      <dgm:spPr/>
      <dgm:t>
        <a:bodyPr/>
        <a:lstStyle/>
        <a:p>
          <a:endParaRPr lang="en-US"/>
        </a:p>
      </dgm:t>
    </dgm:pt>
    <dgm:pt modelId="{F22C5EC2-9BAF-4445-A473-53977857F581}" type="sibTrans" cxnId="{3B0725CC-C781-483A-8844-FEB4978CD922}">
      <dgm:prSet/>
      <dgm:spPr/>
      <dgm:t>
        <a:bodyPr/>
        <a:lstStyle/>
        <a:p>
          <a:endParaRPr lang="en-US"/>
        </a:p>
      </dgm:t>
    </dgm:pt>
    <dgm:pt modelId="{0D1B2E6B-9774-418E-9E90-77503819ABDB}">
      <dgm:prSet phldrT="[Text]"/>
      <dgm:spPr/>
      <dgm:t>
        <a:bodyPr/>
        <a:lstStyle/>
        <a:p>
          <a:r>
            <a:rPr lang="en-US" sz="2200" b="1"/>
            <a:t>Finalize Yield Study</a:t>
          </a:r>
        </a:p>
      </dgm:t>
    </dgm:pt>
    <dgm:pt modelId="{91CCB6BB-BC8E-4923-82D7-33BDEB2983B2}" type="parTrans" cxnId="{4068D8A1-C02A-4709-B743-99E32C5622B9}">
      <dgm:prSet/>
      <dgm:spPr/>
      <dgm:t>
        <a:bodyPr/>
        <a:lstStyle/>
        <a:p>
          <a:endParaRPr lang="en-US"/>
        </a:p>
      </dgm:t>
    </dgm:pt>
    <dgm:pt modelId="{3E76D14D-0FF1-419E-A3B9-87A6AF03673E}" type="sibTrans" cxnId="{4068D8A1-C02A-4709-B743-99E32C5622B9}">
      <dgm:prSet/>
      <dgm:spPr/>
      <dgm:t>
        <a:bodyPr/>
        <a:lstStyle/>
        <a:p>
          <a:endParaRPr lang="en-US"/>
        </a:p>
      </dgm:t>
    </dgm:pt>
    <dgm:pt modelId="{33C1D190-CED5-4D93-8269-E734BA1B85F3}">
      <dgm:prSet phldrT="[Text]" custT="1"/>
      <dgm:spPr/>
      <dgm:t>
        <a:bodyPr/>
        <a:lstStyle/>
        <a:p>
          <a:pPr marL="342900" lvl="2" indent="0" algn="l" defTabSz="800100">
            <a:lnSpc>
              <a:spcPct val="90000"/>
            </a:lnSpc>
            <a:spcBef>
              <a:spcPct val="0"/>
            </a:spcBef>
            <a:spcAft>
              <a:spcPct val="15000"/>
            </a:spcAft>
          </a:pPr>
          <a:r>
            <a:rPr lang="en-US" sz="1800" i="1" kern="1200"/>
            <a:t>Teacher meeting 5/14</a:t>
          </a:r>
        </a:p>
      </dgm:t>
    </dgm:pt>
    <dgm:pt modelId="{370344C1-CA96-4734-8FDB-8B824CAF6567}" type="parTrans" cxnId="{D1153B6A-88EA-419E-8E4F-CBB5D7ECE592}">
      <dgm:prSet/>
      <dgm:spPr/>
      <dgm:t>
        <a:bodyPr/>
        <a:lstStyle/>
        <a:p>
          <a:endParaRPr lang="en-US"/>
        </a:p>
      </dgm:t>
    </dgm:pt>
    <dgm:pt modelId="{B27D29C7-DEC0-4E7C-85FE-55F5C3EE8661}" type="sibTrans" cxnId="{D1153B6A-88EA-419E-8E4F-CBB5D7ECE592}">
      <dgm:prSet/>
      <dgm:spPr/>
      <dgm:t>
        <a:bodyPr/>
        <a:lstStyle/>
        <a:p>
          <a:endParaRPr lang="en-US"/>
        </a:p>
      </dgm:t>
    </dgm:pt>
    <dgm:pt modelId="{9BE0431A-8DDF-442C-BAC1-6E0FF5EDF095}">
      <dgm:prSet phldrT="[Text]"/>
      <dgm:spPr/>
      <dgm:t>
        <a:bodyPr/>
        <a:lstStyle/>
        <a:p>
          <a:pPr marL="228600" lvl="1" indent="0" algn="l" defTabSz="977900">
            <a:lnSpc>
              <a:spcPct val="90000"/>
            </a:lnSpc>
            <a:spcBef>
              <a:spcPct val="0"/>
            </a:spcBef>
            <a:spcAft>
              <a:spcPct val="15000"/>
            </a:spcAft>
          </a:pPr>
          <a:r>
            <a:rPr lang="en-US" sz="2200" b="1" kern="1200"/>
            <a:t>FMP Options Development</a:t>
          </a:r>
          <a:endParaRPr lang="en-US" sz="2200" kern="1200"/>
        </a:p>
      </dgm:t>
    </dgm:pt>
    <dgm:pt modelId="{9C67736C-F562-4304-A18E-73459DCE9156}" type="parTrans" cxnId="{A257BC3F-165A-4186-B6CF-CBA87A769740}">
      <dgm:prSet/>
      <dgm:spPr/>
      <dgm:t>
        <a:bodyPr/>
        <a:lstStyle/>
        <a:p>
          <a:endParaRPr lang="en-US"/>
        </a:p>
      </dgm:t>
    </dgm:pt>
    <dgm:pt modelId="{2518B704-016F-47F6-B783-087B141B81DD}" type="sibTrans" cxnId="{A257BC3F-165A-4186-B6CF-CBA87A769740}">
      <dgm:prSet/>
      <dgm:spPr/>
      <dgm:t>
        <a:bodyPr/>
        <a:lstStyle/>
        <a:p>
          <a:endParaRPr lang="en-US"/>
        </a:p>
      </dgm:t>
    </dgm:pt>
    <dgm:pt modelId="{8B8BE5E6-4896-4FDA-9475-2DB2AD2C73E9}">
      <dgm:prSet phldrT="[Text]"/>
      <dgm:spPr/>
      <dgm:t>
        <a:bodyPr/>
        <a:lstStyle/>
        <a:p>
          <a:pPr marL="228600" lvl="1" indent="0" algn="l" defTabSz="977900">
            <a:lnSpc>
              <a:spcPct val="90000"/>
            </a:lnSpc>
            <a:spcBef>
              <a:spcPct val="0"/>
            </a:spcBef>
            <a:spcAft>
              <a:spcPct val="15000"/>
            </a:spcAft>
          </a:pPr>
          <a:r>
            <a:rPr lang="en-US" sz="2200" b="1" kern="1200"/>
            <a:t>FMP Visioning-FMP</a:t>
          </a:r>
          <a:endParaRPr lang="en-US" sz="2200" kern="1200"/>
        </a:p>
      </dgm:t>
    </dgm:pt>
    <dgm:pt modelId="{3CD161D3-94FB-41C9-B664-50770748478A}" type="parTrans" cxnId="{C58EF8EE-9DF4-43A1-A8D4-6B4044F0300A}">
      <dgm:prSet/>
      <dgm:spPr/>
      <dgm:t>
        <a:bodyPr/>
        <a:lstStyle/>
        <a:p>
          <a:endParaRPr lang="en-US"/>
        </a:p>
      </dgm:t>
    </dgm:pt>
    <dgm:pt modelId="{D95228C1-0D9C-48E0-914A-249BB8FDAEDA}" type="sibTrans" cxnId="{C58EF8EE-9DF4-43A1-A8D4-6B4044F0300A}">
      <dgm:prSet/>
      <dgm:spPr/>
      <dgm:t>
        <a:bodyPr/>
        <a:lstStyle/>
        <a:p>
          <a:endParaRPr lang="en-US"/>
        </a:p>
      </dgm:t>
    </dgm:pt>
    <dgm:pt modelId="{9BBFE5E6-5A52-4CA3-97BE-A06B7D77E42A}">
      <dgm:prSet phldrT="[Text]" custT="1"/>
      <dgm:spPr/>
      <dgm:t>
        <a:bodyPr/>
        <a:lstStyle/>
        <a:p>
          <a:pPr marL="342900" lvl="2" indent="0" algn="l" defTabSz="800100">
            <a:lnSpc>
              <a:spcPct val="90000"/>
            </a:lnSpc>
            <a:spcBef>
              <a:spcPct val="0"/>
            </a:spcBef>
            <a:spcAft>
              <a:spcPct val="15000"/>
            </a:spcAft>
          </a:pPr>
          <a:r>
            <a:rPr lang="en-US" sz="1800" i="1" kern="1200"/>
            <a:t>Consultant, School &amp; Division Leadership</a:t>
          </a:r>
        </a:p>
      </dgm:t>
    </dgm:pt>
    <dgm:pt modelId="{08374032-615B-40DC-A45D-A274F73DEA7F}" type="parTrans" cxnId="{B7B86ACD-47F1-4965-9F70-293C70057F3D}">
      <dgm:prSet/>
      <dgm:spPr/>
      <dgm:t>
        <a:bodyPr/>
        <a:lstStyle/>
        <a:p>
          <a:endParaRPr lang="en-US"/>
        </a:p>
      </dgm:t>
    </dgm:pt>
    <dgm:pt modelId="{078BE9AA-0AE7-409C-92B1-13FF93ECE39A}" type="sibTrans" cxnId="{B7B86ACD-47F1-4965-9F70-293C70057F3D}">
      <dgm:prSet/>
      <dgm:spPr/>
      <dgm:t>
        <a:bodyPr/>
        <a:lstStyle/>
        <a:p>
          <a:endParaRPr lang="en-US"/>
        </a:p>
      </dgm:t>
    </dgm:pt>
    <dgm:pt modelId="{B2CD2778-7F7E-4C29-8559-4D3E81B82F7C}">
      <dgm:prSet phldrT="[Text]" custT="1"/>
      <dgm:spPr/>
      <dgm:t>
        <a:bodyPr/>
        <a:lstStyle/>
        <a:p>
          <a:pPr marL="342900" lvl="2" indent="0" algn="l" defTabSz="800100">
            <a:lnSpc>
              <a:spcPct val="90000"/>
            </a:lnSpc>
            <a:spcBef>
              <a:spcPct val="0"/>
            </a:spcBef>
            <a:spcAft>
              <a:spcPct val="15000"/>
            </a:spcAft>
          </a:pPr>
          <a:r>
            <a:rPr lang="en-US" sz="1800" i="1" kern="1200"/>
            <a:t>Community Mtg 5/18</a:t>
          </a:r>
        </a:p>
      </dgm:t>
    </dgm:pt>
    <dgm:pt modelId="{F4BA29E3-7DDA-4AF4-AE96-47DB20FC9CAF}" type="parTrans" cxnId="{72EA1BB4-8F62-4CD1-B8AF-1D1A85C27A4F}">
      <dgm:prSet/>
      <dgm:spPr/>
      <dgm:t>
        <a:bodyPr/>
        <a:lstStyle/>
        <a:p>
          <a:endParaRPr lang="en-US"/>
        </a:p>
      </dgm:t>
    </dgm:pt>
    <dgm:pt modelId="{BE27E50A-9903-472F-BBB9-4CB11743F956}" type="sibTrans" cxnId="{72EA1BB4-8F62-4CD1-B8AF-1D1A85C27A4F}">
      <dgm:prSet/>
      <dgm:spPr/>
      <dgm:t>
        <a:bodyPr/>
        <a:lstStyle/>
        <a:p>
          <a:endParaRPr lang="en-US"/>
        </a:p>
      </dgm:t>
    </dgm:pt>
    <dgm:pt modelId="{613FEADD-44FA-47E9-A597-17E02CD02426}">
      <dgm:prSet phldrT="[Text]"/>
      <dgm:spPr/>
      <dgm:t>
        <a:bodyPr/>
        <a:lstStyle/>
        <a:p>
          <a:r>
            <a:rPr lang="en-US" sz="2200" b="1" dirty="0"/>
            <a:t>FMP Options Review</a:t>
          </a:r>
        </a:p>
      </dgm:t>
    </dgm:pt>
    <dgm:pt modelId="{23985084-5088-49F8-BDEF-8B291C895B20}" type="parTrans" cxnId="{EE37E3C4-5C64-453D-8813-54D58F91F4AC}">
      <dgm:prSet/>
      <dgm:spPr/>
      <dgm:t>
        <a:bodyPr/>
        <a:lstStyle/>
        <a:p>
          <a:endParaRPr lang="en-US"/>
        </a:p>
      </dgm:t>
    </dgm:pt>
    <dgm:pt modelId="{E2985C03-BDF1-449C-BC1B-D026185D87ED}" type="sibTrans" cxnId="{EE37E3C4-5C64-453D-8813-54D58F91F4AC}">
      <dgm:prSet/>
      <dgm:spPr/>
      <dgm:t>
        <a:bodyPr/>
        <a:lstStyle/>
        <a:p>
          <a:endParaRPr lang="en-US"/>
        </a:p>
      </dgm:t>
    </dgm:pt>
    <dgm:pt modelId="{4A13FCBA-F446-4FFE-B242-F48A3AD65459}">
      <dgm:prSet custT="1"/>
      <dgm:spPr/>
      <dgm:t>
        <a:bodyPr/>
        <a:lstStyle/>
        <a:p>
          <a:r>
            <a:rPr lang="en-US" sz="1800" i="1" dirty="0"/>
            <a:t>Community Mtg</a:t>
          </a:r>
          <a:endParaRPr lang="en-US" sz="1800" dirty="0"/>
        </a:p>
      </dgm:t>
    </dgm:pt>
    <dgm:pt modelId="{7355AE24-9D25-416F-8AAD-8C7BE490B88E}" type="parTrans" cxnId="{8DCAC369-029C-4E6B-A154-5E0C9F84C126}">
      <dgm:prSet/>
      <dgm:spPr/>
      <dgm:t>
        <a:bodyPr/>
        <a:lstStyle/>
        <a:p>
          <a:endParaRPr lang="en-US"/>
        </a:p>
      </dgm:t>
    </dgm:pt>
    <dgm:pt modelId="{E102A0A7-F662-4B89-8ED4-2539E522A518}" type="sibTrans" cxnId="{8DCAC369-029C-4E6B-A154-5E0C9F84C126}">
      <dgm:prSet/>
      <dgm:spPr/>
      <dgm:t>
        <a:bodyPr/>
        <a:lstStyle/>
        <a:p>
          <a:endParaRPr lang="en-US"/>
        </a:p>
      </dgm:t>
    </dgm:pt>
    <dgm:pt modelId="{23AA20A7-4738-461C-BFC2-CBA9D68501C1}">
      <dgm:prSet custT="1"/>
      <dgm:spPr/>
      <dgm:t>
        <a:bodyPr/>
        <a:lstStyle/>
        <a:p>
          <a:r>
            <a:rPr lang="en-US" sz="1800" i="1" dirty="0"/>
            <a:t>Online Survey</a:t>
          </a:r>
        </a:p>
      </dgm:t>
    </dgm:pt>
    <dgm:pt modelId="{7DD77953-344A-4EF1-8DF3-285D718E163D}" type="parTrans" cxnId="{8A6E98D2-287C-4B92-BECD-0AB843596EC1}">
      <dgm:prSet/>
      <dgm:spPr/>
      <dgm:t>
        <a:bodyPr/>
        <a:lstStyle/>
        <a:p>
          <a:endParaRPr lang="en-US"/>
        </a:p>
      </dgm:t>
    </dgm:pt>
    <dgm:pt modelId="{F06A9ADF-A137-449C-8763-4D3E26BE2D09}" type="sibTrans" cxnId="{8A6E98D2-287C-4B92-BECD-0AB843596EC1}">
      <dgm:prSet/>
      <dgm:spPr/>
      <dgm:t>
        <a:bodyPr/>
        <a:lstStyle/>
        <a:p>
          <a:endParaRPr lang="en-US"/>
        </a:p>
      </dgm:t>
    </dgm:pt>
    <dgm:pt modelId="{5A94C263-48ED-4E66-AEF2-DBA9FF8315F5}">
      <dgm:prSet custT="1"/>
      <dgm:spPr/>
      <dgm:t>
        <a:bodyPr/>
        <a:lstStyle/>
        <a:p>
          <a:r>
            <a:rPr lang="en-US" sz="1800" i="1" dirty="0"/>
            <a:t>Staff Meeting</a:t>
          </a:r>
        </a:p>
      </dgm:t>
    </dgm:pt>
    <dgm:pt modelId="{5171CE08-EEE5-4828-A51D-DCEFF41EB678}" type="parTrans" cxnId="{8D0FA718-E397-42A8-9A64-719E3A7952BE}">
      <dgm:prSet/>
      <dgm:spPr/>
      <dgm:t>
        <a:bodyPr/>
        <a:lstStyle/>
        <a:p>
          <a:endParaRPr lang="en-US"/>
        </a:p>
      </dgm:t>
    </dgm:pt>
    <dgm:pt modelId="{49E414D2-5638-4549-982C-744CF5B718C3}" type="sibTrans" cxnId="{8D0FA718-E397-42A8-9A64-719E3A7952BE}">
      <dgm:prSet/>
      <dgm:spPr/>
      <dgm:t>
        <a:bodyPr/>
        <a:lstStyle/>
        <a:p>
          <a:endParaRPr lang="en-US"/>
        </a:p>
      </dgm:t>
    </dgm:pt>
    <dgm:pt modelId="{374459C8-FFA9-40FA-BDD9-D5B488166596}">
      <dgm:prSet custT="1"/>
      <dgm:spPr/>
      <dgm:t>
        <a:bodyPr/>
        <a:lstStyle/>
        <a:p>
          <a:r>
            <a:rPr lang="en-US" sz="2400" b="1" dirty="0"/>
            <a:t>Board Updates</a:t>
          </a:r>
          <a:endParaRPr lang="en-US" sz="1800" i="1" dirty="0"/>
        </a:p>
      </dgm:t>
    </dgm:pt>
    <dgm:pt modelId="{A4F5C45A-3259-4D23-948F-78C001B4777A}" type="parTrans" cxnId="{5A7C4490-709F-4D50-A827-E2103A902A59}">
      <dgm:prSet/>
      <dgm:spPr/>
      <dgm:t>
        <a:bodyPr/>
        <a:lstStyle/>
        <a:p>
          <a:endParaRPr lang="en-US"/>
        </a:p>
      </dgm:t>
    </dgm:pt>
    <dgm:pt modelId="{D6FC2379-CD06-4D91-AA0B-7D2DC3E6D213}" type="sibTrans" cxnId="{5A7C4490-709F-4D50-A827-E2103A902A59}">
      <dgm:prSet/>
      <dgm:spPr/>
      <dgm:t>
        <a:bodyPr/>
        <a:lstStyle/>
        <a:p>
          <a:endParaRPr lang="en-US"/>
        </a:p>
      </dgm:t>
    </dgm:pt>
    <dgm:pt modelId="{07057841-8AF1-433A-A0E5-A103D9DB038B}" type="pres">
      <dgm:prSet presAssocID="{3F115BA0-311D-464B-BA67-82DCD119DE56}" presName="linearFlow" presStyleCnt="0">
        <dgm:presLayoutVars>
          <dgm:dir/>
          <dgm:animLvl val="lvl"/>
          <dgm:resizeHandles val="exact"/>
        </dgm:presLayoutVars>
      </dgm:prSet>
      <dgm:spPr/>
    </dgm:pt>
    <dgm:pt modelId="{5C6EA26E-5A3B-4E91-B5BB-A2293D6D8C33}" type="pres">
      <dgm:prSet presAssocID="{552786F1-118B-4C3B-840D-9DE2D15CE0ED}" presName="composite" presStyleCnt="0"/>
      <dgm:spPr/>
    </dgm:pt>
    <dgm:pt modelId="{3D82296B-F1F9-49EC-A419-7C1313136D92}" type="pres">
      <dgm:prSet presAssocID="{552786F1-118B-4C3B-840D-9DE2D15CE0ED}" presName="parTx" presStyleLbl="node1" presStyleIdx="0" presStyleCnt="2">
        <dgm:presLayoutVars>
          <dgm:chMax val="0"/>
          <dgm:chPref val="0"/>
          <dgm:bulletEnabled val="1"/>
        </dgm:presLayoutVars>
      </dgm:prSet>
      <dgm:spPr/>
    </dgm:pt>
    <dgm:pt modelId="{2641B660-DB14-4908-9558-94294F97234E}" type="pres">
      <dgm:prSet presAssocID="{552786F1-118B-4C3B-840D-9DE2D15CE0ED}" presName="parSh" presStyleLbl="node1" presStyleIdx="0" presStyleCnt="2"/>
      <dgm:spPr/>
    </dgm:pt>
    <dgm:pt modelId="{DD58FD2F-02CA-4D83-A84D-CF9D7101D05B}" type="pres">
      <dgm:prSet presAssocID="{552786F1-118B-4C3B-840D-9DE2D15CE0ED}" presName="desTx" presStyleLbl="fgAcc1" presStyleIdx="0" presStyleCnt="2">
        <dgm:presLayoutVars>
          <dgm:bulletEnabled val="1"/>
        </dgm:presLayoutVars>
      </dgm:prSet>
      <dgm:spPr/>
    </dgm:pt>
    <dgm:pt modelId="{32C645DB-8EB2-44F4-904B-0378E36B46A4}" type="pres">
      <dgm:prSet presAssocID="{B97D1C57-C3C8-4521-AC62-3F744EB8C5C4}" presName="sibTrans" presStyleLbl="sibTrans2D1" presStyleIdx="0" presStyleCnt="1"/>
      <dgm:spPr/>
    </dgm:pt>
    <dgm:pt modelId="{9BB915AC-AE10-467D-9943-07645342604F}" type="pres">
      <dgm:prSet presAssocID="{B97D1C57-C3C8-4521-AC62-3F744EB8C5C4}" presName="connTx" presStyleLbl="sibTrans2D1" presStyleIdx="0" presStyleCnt="1"/>
      <dgm:spPr/>
    </dgm:pt>
    <dgm:pt modelId="{7DD9C7A4-0E39-4193-B5BD-BBBFDB50AC1E}" type="pres">
      <dgm:prSet presAssocID="{FCF068BB-B5FD-457C-B166-0C05B257B497}" presName="composite" presStyleCnt="0"/>
      <dgm:spPr/>
    </dgm:pt>
    <dgm:pt modelId="{2B1229FE-4C34-4AA1-97C8-3B9CE8335E67}" type="pres">
      <dgm:prSet presAssocID="{FCF068BB-B5FD-457C-B166-0C05B257B497}" presName="parTx" presStyleLbl="node1" presStyleIdx="0" presStyleCnt="2">
        <dgm:presLayoutVars>
          <dgm:chMax val="0"/>
          <dgm:chPref val="0"/>
          <dgm:bulletEnabled val="1"/>
        </dgm:presLayoutVars>
      </dgm:prSet>
      <dgm:spPr/>
    </dgm:pt>
    <dgm:pt modelId="{BC16FA72-67FE-44A6-88BB-6C7C9C6CF0AB}" type="pres">
      <dgm:prSet presAssocID="{FCF068BB-B5FD-457C-B166-0C05B257B497}" presName="parSh" presStyleLbl="node1" presStyleIdx="1" presStyleCnt="2"/>
      <dgm:spPr/>
    </dgm:pt>
    <dgm:pt modelId="{444DB789-DB80-463B-B6A6-C065D33C8189}" type="pres">
      <dgm:prSet presAssocID="{FCF068BB-B5FD-457C-B166-0C05B257B497}" presName="desTx" presStyleLbl="fgAcc1" presStyleIdx="1" presStyleCnt="2">
        <dgm:presLayoutVars>
          <dgm:bulletEnabled val="1"/>
        </dgm:presLayoutVars>
      </dgm:prSet>
      <dgm:spPr/>
    </dgm:pt>
  </dgm:ptLst>
  <dgm:cxnLst>
    <dgm:cxn modelId="{070D220B-01F7-4C75-A4C6-D30F8064EFD8}" type="presOf" srcId="{4A13FCBA-F446-4FFE-B242-F48A3AD65459}" destId="{444DB789-DB80-463B-B6A6-C065D33C8189}" srcOrd="0" destOrd="3" presId="urn:microsoft.com/office/officeart/2005/8/layout/process3"/>
    <dgm:cxn modelId="{F17A010E-BFCF-4388-A1FB-98B1FAA17351}" type="presOf" srcId="{FCF068BB-B5FD-457C-B166-0C05B257B497}" destId="{BC16FA72-67FE-44A6-88BB-6C7C9C6CF0AB}" srcOrd="1" destOrd="0" presId="urn:microsoft.com/office/officeart/2005/8/layout/process3"/>
    <dgm:cxn modelId="{8D0FA718-E397-42A8-9A64-719E3A7952BE}" srcId="{613FEADD-44FA-47E9-A597-17E02CD02426}" destId="{5A94C263-48ED-4E66-AEF2-DBA9FF8315F5}" srcOrd="0" destOrd="0" parTransId="{5171CE08-EEE5-4828-A51D-DCEFF41EB678}" sibTransId="{49E414D2-5638-4549-982C-744CF5B718C3}"/>
    <dgm:cxn modelId="{6D9F501E-9C8A-4071-BB1A-C098870042E8}" type="presOf" srcId="{3F115BA0-311D-464B-BA67-82DCD119DE56}" destId="{07057841-8AF1-433A-A0E5-A103D9DB038B}" srcOrd="0" destOrd="0" presId="urn:microsoft.com/office/officeart/2005/8/layout/process3"/>
    <dgm:cxn modelId="{A257BC3F-165A-4186-B6CF-CBA87A769740}" srcId="{552786F1-118B-4C3B-840D-9DE2D15CE0ED}" destId="{9BE0431A-8DDF-442C-BAC1-6E0FF5EDF095}" srcOrd="3" destOrd="0" parTransId="{9C67736C-F562-4304-A18E-73459DCE9156}" sibTransId="{2518B704-016F-47F6-B783-087B141B81DD}"/>
    <dgm:cxn modelId="{1F550146-B8E7-42BB-9B93-1DE4709F0220}" type="presOf" srcId="{B97D1C57-C3C8-4521-AC62-3F744EB8C5C4}" destId="{32C645DB-8EB2-44F4-904B-0378E36B46A4}" srcOrd="0" destOrd="0" presId="urn:microsoft.com/office/officeart/2005/8/layout/process3"/>
    <dgm:cxn modelId="{8DCAC369-029C-4E6B-A154-5E0C9F84C126}" srcId="{613FEADD-44FA-47E9-A597-17E02CD02426}" destId="{4A13FCBA-F446-4FFE-B242-F48A3AD65459}" srcOrd="1" destOrd="0" parTransId="{7355AE24-9D25-416F-8AAD-8C7BE490B88E}" sibTransId="{E102A0A7-F662-4B89-8ED4-2539E522A518}"/>
    <dgm:cxn modelId="{D1153B6A-88EA-419E-8E4F-CBB5D7ECE592}" srcId="{8B8BE5E6-4896-4FDA-9475-2DB2AD2C73E9}" destId="{33C1D190-CED5-4D93-8269-E734BA1B85F3}" srcOrd="0" destOrd="0" parTransId="{370344C1-CA96-4734-8FDB-8B824CAF6567}" sibTransId="{B27D29C7-DEC0-4E7C-85FE-55F5C3EE8661}"/>
    <dgm:cxn modelId="{1A3C2F4F-8947-4395-AEFD-4735B59382C4}" type="presOf" srcId="{552786F1-118B-4C3B-840D-9DE2D15CE0ED}" destId="{2641B660-DB14-4908-9558-94294F97234E}" srcOrd="1" destOrd="0" presId="urn:microsoft.com/office/officeart/2005/8/layout/process3"/>
    <dgm:cxn modelId="{17037E50-F4E5-43BB-8C2F-4CCBC0E970A1}" type="presOf" srcId="{B028188D-A892-46CB-A9FF-0EB1721389D5}" destId="{DD58FD2F-02CA-4D83-A84D-CF9D7101D05B}" srcOrd="0" destOrd="0" presId="urn:microsoft.com/office/officeart/2005/8/layout/process3"/>
    <dgm:cxn modelId="{20584B52-2F07-4039-A70A-8FFEF4B1CCCA}" type="presOf" srcId="{B2CD2778-7F7E-4C29-8559-4D3E81B82F7C}" destId="{DD58FD2F-02CA-4D83-A84D-CF9D7101D05B}" srcOrd="0" destOrd="3" presId="urn:microsoft.com/office/officeart/2005/8/layout/process3"/>
    <dgm:cxn modelId="{D093D458-91A0-4B5D-9E63-5BC42DACC115}" type="presOf" srcId="{9BE0431A-8DDF-442C-BAC1-6E0FF5EDF095}" destId="{DD58FD2F-02CA-4D83-A84D-CF9D7101D05B}" srcOrd="0" destOrd="4" presId="urn:microsoft.com/office/officeart/2005/8/layout/process3"/>
    <dgm:cxn modelId="{F295C559-410E-477B-9081-619DAA2A1C4A}" type="presOf" srcId="{FCF068BB-B5FD-457C-B166-0C05B257B497}" destId="{2B1229FE-4C34-4AA1-97C8-3B9CE8335E67}" srcOrd="0" destOrd="0" presId="urn:microsoft.com/office/officeart/2005/8/layout/process3"/>
    <dgm:cxn modelId="{742CB080-8056-4F35-9387-49908AAAAFE9}" type="presOf" srcId="{374459C8-FFA9-40FA-BDD9-D5B488166596}" destId="{444DB789-DB80-463B-B6A6-C065D33C8189}" srcOrd="0" destOrd="5" presId="urn:microsoft.com/office/officeart/2005/8/layout/process3"/>
    <dgm:cxn modelId="{A6E72D81-0218-4278-80B8-39C38E3C9399}" type="presOf" srcId="{B97D1C57-C3C8-4521-AC62-3F744EB8C5C4}" destId="{9BB915AC-AE10-467D-9943-07645342604F}" srcOrd="1" destOrd="0" presId="urn:microsoft.com/office/officeart/2005/8/layout/process3"/>
    <dgm:cxn modelId="{5A7C4490-709F-4D50-A827-E2103A902A59}" srcId="{FCF068BB-B5FD-457C-B166-0C05B257B497}" destId="{374459C8-FFA9-40FA-BDD9-D5B488166596}" srcOrd="2" destOrd="0" parTransId="{A4F5C45A-3259-4D23-948F-78C001B4777A}" sibTransId="{D6FC2379-CD06-4D91-AA0B-7D2DC3E6D213}"/>
    <dgm:cxn modelId="{674E849E-5B35-4DCE-8792-20AF4B2CFBFB}" srcId="{3F115BA0-311D-464B-BA67-82DCD119DE56}" destId="{552786F1-118B-4C3B-840D-9DE2D15CE0ED}" srcOrd="0" destOrd="0" parTransId="{25CFC890-28CE-4505-A3D5-9BC1F1DC5315}" sibTransId="{B97D1C57-C3C8-4521-AC62-3F744EB8C5C4}"/>
    <dgm:cxn modelId="{C8B51C9F-8886-48A1-97C9-D9F063260465}" type="presOf" srcId="{552786F1-118B-4C3B-840D-9DE2D15CE0ED}" destId="{3D82296B-F1F9-49EC-A419-7C1313136D92}" srcOrd="0" destOrd="0" presId="urn:microsoft.com/office/officeart/2005/8/layout/process3"/>
    <dgm:cxn modelId="{4068D8A1-C02A-4709-B743-99E32C5622B9}" srcId="{FCF068BB-B5FD-457C-B166-0C05B257B497}" destId="{0D1B2E6B-9774-418E-9E90-77503819ABDB}" srcOrd="0" destOrd="0" parTransId="{91CCB6BB-BC8E-4923-82D7-33BDEB2983B2}" sibTransId="{3E76D14D-0FF1-419E-A3B9-87A6AF03673E}"/>
    <dgm:cxn modelId="{C4D651A4-205A-4B2A-8309-66DA5653D1CF}" type="presOf" srcId="{23AA20A7-4738-461C-BFC2-CBA9D68501C1}" destId="{444DB789-DB80-463B-B6A6-C065D33C8189}" srcOrd="0" destOrd="4" presId="urn:microsoft.com/office/officeart/2005/8/layout/process3"/>
    <dgm:cxn modelId="{72EA1BB4-8F62-4CD1-B8AF-1D1A85C27A4F}" srcId="{552786F1-118B-4C3B-840D-9DE2D15CE0ED}" destId="{B2CD2778-7F7E-4C29-8559-4D3E81B82F7C}" srcOrd="2" destOrd="0" parTransId="{F4BA29E3-7DDA-4AF4-AE96-47DB20FC9CAF}" sibTransId="{BE27E50A-9903-472F-BBB9-4CB11743F956}"/>
    <dgm:cxn modelId="{CC4364BD-0A25-4F66-B78A-0C1649A4D11F}" type="presOf" srcId="{613FEADD-44FA-47E9-A597-17E02CD02426}" destId="{444DB789-DB80-463B-B6A6-C065D33C8189}" srcOrd="0" destOrd="1" presId="urn:microsoft.com/office/officeart/2005/8/layout/process3"/>
    <dgm:cxn modelId="{EE37E3C4-5C64-453D-8813-54D58F91F4AC}" srcId="{FCF068BB-B5FD-457C-B166-0C05B257B497}" destId="{613FEADD-44FA-47E9-A597-17E02CD02426}" srcOrd="1" destOrd="0" parTransId="{23985084-5088-49F8-BDEF-8B291C895B20}" sibTransId="{E2985C03-BDF1-449C-BC1B-D026185D87ED}"/>
    <dgm:cxn modelId="{3B0725CC-C781-483A-8844-FEB4978CD922}" srcId="{3F115BA0-311D-464B-BA67-82DCD119DE56}" destId="{FCF068BB-B5FD-457C-B166-0C05B257B497}" srcOrd="1" destOrd="0" parTransId="{2AAED328-F0BE-4D50-9960-ADD030A9618A}" sibTransId="{F22C5EC2-9BAF-4445-A473-53977857F581}"/>
    <dgm:cxn modelId="{B7B86ACD-47F1-4965-9F70-293C70057F3D}" srcId="{9BE0431A-8DDF-442C-BAC1-6E0FF5EDF095}" destId="{9BBFE5E6-5A52-4CA3-97BE-A06B7D77E42A}" srcOrd="0" destOrd="0" parTransId="{08374032-615B-40DC-A45D-A274F73DEA7F}" sibTransId="{078BE9AA-0AE7-409C-92B1-13FF93ECE39A}"/>
    <dgm:cxn modelId="{E5F5E9CF-45D2-4D93-833E-FAA56CBC9344}" type="presOf" srcId="{0D1B2E6B-9774-418E-9E90-77503819ABDB}" destId="{444DB789-DB80-463B-B6A6-C065D33C8189}" srcOrd="0" destOrd="0" presId="urn:microsoft.com/office/officeart/2005/8/layout/process3"/>
    <dgm:cxn modelId="{8A6E98D2-287C-4B92-BECD-0AB843596EC1}" srcId="{613FEADD-44FA-47E9-A597-17E02CD02426}" destId="{23AA20A7-4738-461C-BFC2-CBA9D68501C1}" srcOrd="2" destOrd="0" parTransId="{7DD77953-344A-4EF1-8DF3-285D718E163D}" sibTransId="{F06A9ADF-A137-449C-8763-4D3E26BE2D09}"/>
    <dgm:cxn modelId="{E264EBDA-709B-4164-8870-B4BE3090D183}" type="presOf" srcId="{5A94C263-48ED-4E66-AEF2-DBA9FF8315F5}" destId="{444DB789-DB80-463B-B6A6-C065D33C8189}" srcOrd="0" destOrd="2" presId="urn:microsoft.com/office/officeart/2005/8/layout/process3"/>
    <dgm:cxn modelId="{377C77E8-806F-405A-92A8-61FB22AC26B4}" srcId="{552786F1-118B-4C3B-840D-9DE2D15CE0ED}" destId="{B028188D-A892-46CB-A9FF-0EB1721389D5}" srcOrd="0" destOrd="0" parTransId="{75A3399A-37EB-4EE4-8073-027272145249}" sibTransId="{8F5E763F-1B50-460C-9768-F537D62BBC97}"/>
    <dgm:cxn modelId="{53A427EC-106D-4886-A15F-02DD1568CFC1}" type="presOf" srcId="{33C1D190-CED5-4D93-8269-E734BA1B85F3}" destId="{DD58FD2F-02CA-4D83-A84D-CF9D7101D05B}" srcOrd="0" destOrd="2" presId="urn:microsoft.com/office/officeart/2005/8/layout/process3"/>
    <dgm:cxn modelId="{C58EF8EE-9DF4-43A1-A8D4-6B4044F0300A}" srcId="{552786F1-118B-4C3B-840D-9DE2D15CE0ED}" destId="{8B8BE5E6-4896-4FDA-9475-2DB2AD2C73E9}" srcOrd="1" destOrd="0" parTransId="{3CD161D3-94FB-41C9-B664-50770748478A}" sibTransId="{D95228C1-0D9C-48E0-914A-249BB8FDAEDA}"/>
    <dgm:cxn modelId="{BDC10DEF-1007-440C-9C2A-B7204D0E8015}" type="presOf" srcId="{9BBFE5E6-5A52-4CA3-97BE-A06B7D77E42A}" destId="{DD58FD2F-02CA-4D83-A84D-CF9D7101D05B}" srcOrd="0" destOrd="5" presId="urn:microsoft.com/office/officeart/2005/8/layout/process3"/>
    <dgm:cxn modelId="{9AE80FF8-F8D1-4089-9A94-81568208E669}" type="presOf" srcId="{8B8BE5E6-4896-4FDA-9475-2DB2AD2C73E9}" destId="{DD58FD2F-02CA-4D83-A84D-CF9D7101D05B}" srcOrd="0" destOrd="1" presId="urn:microsoft.com/office/officeart/2005/8/layout/process3"/>
    <dgm:cxn modelId="{A8280BFA-231D-4277-8941-6FE734B7F67C}" type="presParOf" srcId="{07057841-8AF1-433A-A0E5-A103D9DB038B}" destId="{5C6EA26E-5A3B-4E91-B5BB-A2293D6D8C33}" srcOrd="0" destOrd="0" presId="urn:microsoft.com/office/officeart/2005/8/layout/process3"/>
    <dgm:cxn modelId="{CF273927-3D63-4603-B3DC-6D4C57AAE9A2}" type="presParOf" srcId="{5C6EA26E-5A3B-4E91-B5BB-A2293D6D8C33}" destId="{3D82296B-F1F9-49EC-A419-7C1313136D92}" srcOrd="0" destOrd="0" presId="urn:microsoft.com/office/officeart/2005/8/layout/process3"/>
    <dgm:cxn modelId="{8EA7A40D-7C51-4F00-8CAC-400902849A53}" type="presParOf" srcId="{5C6EA26E-5A3B-4E91-B5BB-A2293D6D8C33}" destId="{2641B660-DB14-4908-9558-94294F97234E}" srcOrd="1" destOrd="0" presId="urn:microsoft.com/office/officeart/2005/8/layout/process3"/>
    <dgm:cxn modelId="{80217DB4-50C4-4CD2-85EB-C7897D8924C4}" type="presParOf" srcId="{5C6EA26E-5A3B-4E91-B5BB-A2293D6D8C33}" destId="{DD58FD2F-02CA-4D83-A84D-CF9D7101D05B}" srcOrd="2" destOrd="0" presId="urn:microsoft.com/office/officeart/2005/8/layout/process3"/>
    <dgm:cxn modelId="{8BD3B402-4F8E-4632-9F06-8900A838BA8B}" type="presParOf" srcId="{07057841-8AF1-433A-A0E5-A103D9DB038B}" destId="{32C645DB-8EB2-44F4-904B-0378E36B46A4}" srcOrd="1" destOrd="0" presId="urn:microsoft.com/office/officeart/2005/8/layout/process3"/>
    <dgm:cxn modelId="{01079424-1BC5-4AEB-B69E-99EA2D8E4887}" type="presParOf" srcId="{32C645DB-8EB2-44F4-904B-0378E36B46A4}" destId="{9BB915AC-AE10-467D-9943-07645342604F}" srcOrd="0" destOrd="0" presId="urn:microsoft.com/office/officeart/2005/8/layout/process3"/>
    <dgm:cxn modelId="{9BA228EA-6689-4CDF-ADFA-FA072EBC1815}" type="presParOf" srcId="{07057841-8AF1-433A-A0E5-A103D9DB038B}" destId="{7DD9C7A4-0E39-4193-B5BD-BBBFDB50AC1E}" srcOrd="2" destOrd="0" presId="urn:microsoft.com/office/officeart/2005/8/layout/process3"/>
    <dgm:cxn modelId="{98FD8C05-7DCD-4D6E-9B67-D7AD55F030F1}" type="presParOf" srcId="{7DD9C7A4-0E39-4193-B5BD-BBBFDB50AC1E}" destId="{2B1229FE-4C34-4AA1-97C8-3B9CE8335E67}" srcOrd="0" destOrd="0" presId="urn:microsoft.com/office/officeart/2005/8/layout/process3"/>
    <dgm:cxn modelId="{5AF19E8D-EEAE-4E12-B250-D4E79ADBD843}" type="presParOf" srcId="{7DD9C7A4-0E39-4193-B5BD-BBBFDB50AC1E}" destId="{BC16FA72-67FE-44A6-88BB-6C7C9C6CF0AB}" srcOrd="1" destOrd="0" presId="urn:microsoft.com/office/officeart/2005/8/layout/process3"/>
    <dgm:cxn modelId="{B917CD8D-3393-4EBD-A729-7CBD5E76E357}" type="presParOf" srcId="{7DD9C7A4-0E39-4193-B5BD-BBBFDB50AC1E}" destId="{444DB789-DB80-463B-B6A6-C065D33C8189}"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1B660-DB14-4908-9558-94294F97234E}">
      <dsp:nvSpPr>
        <dsp:cNvPr id="0" name=""/>
        <dsp:cNvSpPr/>
      </dsp:nvSpPr>
      <dsp:spPr>
        <a:xfrm>
          <a:off x="3365" y="105766"/>
          <a:ext cx="2888892" cy="17033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110490" numCol="1" spcCol="1270" anchor="t" anchorCtr="0">
          <a:noAutofit/>
        </a:bodyPr>
        <a:lstStyle/>
        <a:p>
          <a:pPr marL="0" lvl="0" indent="0" algn="l" defTabSz="1289050">
            <a:lnSpc>
              <a:spcPct val="90000"/>
            </a:lnSpc>
            <a:spcBef>
              <a:spcPct val="0"/>
            </a:spcBef>
            <a:spcAft>
              <a:spcPct val="35000"/>
            </a:spcAft>
            <a:buNone/>
          </a:pPr>
          <a:r>
            <a:rPr lang="en-US" sz="2900" kern="1200"/>
            <a:t>May</a:t>
          </a:r>
        </a:p>
      </dsp:txBody>
      <dsp:txXfrm>
        <a:off x="3365" y="105766"/>
        <a:ext cx="2888892" cy="1135534"/>
      </dsp:txXfrm>
    </dsp:sp>
    <dsp:sp modelId="{DD58FD2F-02CA-4D83-A84D-CF9D7101D05B}">
      <dsp:nvSpPr>
        <dsp:cNvPr id="0" name=""/>
        <dsp:cNvSpPr/>
      </dsp:nvSpPr>
      <dsp:spPr>
        <a:xfrm>
          <a:off x="595066" y="1241300"/>
          <a:ext cx="2888892" cy="40716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228600" lvl="1" indent="0" algn="l" defTabSz="977900">
            <a:lnSpc>
              <a:spcPct val="90000"/>
            </a:lnSpc>
            <a:spcBef>
              <a:spcPct val="0"/>
            </a:spcBef>
            <a:spcAft>
              <a:spcPct val="15000"/>
            </a:spcAft>
            <a:buChar char="•"/>
          </a:pPr>
          <a:r>
            <a:rPr lang="en-US" sz="2200" b="1" kern="1200" dirty="0"/>
            <a:t>Yield Study &amp; FMP Data Collection</a:t>
          </a:r>
          <a:endParaRPr lang="en-US" sz="2200" kern="1200" dirty="0"/>
        </a:p>
        <a:p>
          <a:pPr marL="228600" lvl="1" indent="0" algn="l" defTabSz="977900">
            <a:lnSpc>
              <a:spcPct val="90000"/>
            </a:lnSpc>
            <a:spcBef>
              <a:spcPct val="0"/>
            </a:spcBef>
            <a:spcAft>
              <a:spcPct val="15000"/>
            </a:spcAft>
            <a:buChar char="•"/>
          </a:pPr>
          <a:r>
            <a:rPr lang="en-US" sz="2200" b="1" kern="1200"/>
            <a:t>FMP Visioning-FMP</a:t>
          </a:r>
          <a:endParaRPr lang="en-US" sz="2200" kern="1200"/>
        </a:p>
        <a:p>
          <a:pPr marL="342900" lvl="2" indent="0" algn="l" defTabSz="800100">
            <a:lnSpc>
              <a:spcPct val="90000"/>
            </a:lnSpc>
            <a:spcBef>
              <a:spcPct val="0"/>
            </a:spcBef>
            <a:spcAft>
              <a:spcPct val="15000"/>
            </a:spcAft>
            <a:buChar char="•"/>
          </a:pPr>
          <a:r>
            <a:rPr lang="en-US" sz="1800" i="1" kern="1200"/>
            <a:t>Teacher meeting 5/14</a:t>
          </a:r>
        </a:p>
        <a:p>
          <a:pPr marL="342900" lvl="2" indent="0" algn="l" defTabSz="800100">
            <a:lnSpc>
              <a:spcPct val="90000"/>
            </a:lnSpc>
            <a:spcBef>
              <a:spcPct val="0"/>
            </a:spcBef>
            <a:spcAft>
              <a:spcPct val="15000"/>
            </a:spcAft>
            <a:buChar char="•"/>
          </a:pPr>
          <a:r>
            <a:rPr lang="en-US" sz="1800" i="1" kern="1200"/>
            <a:t>Community Mtg 5/18</a:t>
          </a:r>
        </a:p>
        <a:p>
          <a:pPr marL="228600" lvl="1" indent="0" algn="l" defTabSz="977900">
            <a:lnSpc>
              <a:spcPct val="90000"/>
            </a:lnSpc>
            <a:spcBef>
              <a:spcPct val="0"/>
            </a:spcBef>
            <a:spcAft>
              <a:spcPct val="15000"/>
            </a:spcAft>
            <a:buChar char="•"/>
          </a:pPr>
          <a:r>
            <a:rPr lang="en-US" sz="2200" b="1" kern="1200"/>
            <a:t>FMP Options Development</a:t>
          </a:r>
          <a:endParaRPr lang="en-US" sz="2200" kern="1200"/>
        </a:p>
        <a:p>
          <a:pPr marL="342900" lvl="2" indent="0" algn="l" defTabSz="800100">
            <a:lnSpc>
              <a:spcPct val="90000"/>
            </a:lnSpc>
            <a:spcBef>
              <a:spcPct val="0"/>
            </a:spcBef>
            <a:spcAft>
              <a:spcPct val="15000"/>
            </a:spcAft>
            <a:buChar char="•"/>
          </a:pPr>
          <a:r>
            <a:rPr lang="en-US" sz="1800" i="1" kern="1200"/>
            <a:t>Consultant, School &amp; Division Leadership</a:t>
          </a:r>
        </a:p>
      </dsp:txBody>
      <dsp:txXfrm>
        <a:off x="679679" y="1325913"/>
        <a:ext cx="2719666" cy="3902374"/>
      </dsp:txXfrm>
    </dsp:sp>
    <dsp:sp modelId="{32C645DB-8EB2-44F4-904B-0378E36B46A4}">
      <dsp:nvSpPr>
        <dsp:cNvPr id="0" name=""/>
        <dsp:cNvSpPr/>
      </dsp:nvSpPr>
      <dsp:spPr>
        <a:xfrm>
          <a:off x="3330203" y="313908"/>
          <a:ext cx="928444" cy="7192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330203" y="457758"/>
        <a:ext cx="712669" cy="431550"/>
      </dsp:txXfrm>
    </dsp:sp>
    <dsp:sp modelId="{BC16FA72-67FE-44A6-88BB-6C7C9C6CF0AB}">
      <dsp:nvSpPr>
        <dsp:cNvPr id="0" name=""/>
        <dsp:cNvSpPr/>
      </dsp:nvSpPr>
      <dsp:spPr>
        <a:xfrm>
          <a:off x="4644040" y="105766"/>
          <a:ext cx="2888892" cy="17033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110490" numCol="1" spcCol="1270" anchor="t" anchorCtr="0">
          <a:noAutofit/>
        </a:bodyPr>
        <a:lstStyle/>
        <a:p>
          <a:pPr marL="0" lvl="0" indent="0" algn="l" defTabSz="1289050">
            <a:lnSpc>
              <a:spcPct val="90000"/>
            </a:lnSpc>
            <a:spcBef>
              <a:spcPct val="0"/>
            </a:spcBef>
            <a:spcAft>
              <a:spcPct val="35000"/>
            </a:spcAft>
            <a:buNone/>
          </a:pPr>
          <a:r>
            <a:rPr lang="en-US" sz="2900" kern="1200" dirty="0"/>
            <a:t>August - December</a:t>
          </a:r>
        </a:p>
      </dsp:txBody>
      <dsp:txXfrm>
        <a:off x="4644040" y="105766"/>
        <a:ext cx="2888892" cy="1135534"/>
      </dsp:txXfrm>
    </dsp:sp>
    <dsp:sp modelId="{444DB789-DB80-463B-B6A6-C065D33C8189}">
      <dsp:nvSpPr>
        <dsp:cNvPr id="0" name=""/>
        <dsp:cNvSpPr/>
      </dsp:nvSpPr>
      <dsp:spPr>
        <a:xfrm>
          <a:off x="5235741" y="1241300"/>
          <a:ext cx="2888892" cy="40716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228600" lvl="1" indent="-228600" algn="l" defTabSz="977900">
            <a:lnSpc>
              <a:spcPct val="90000"/>
            </a:lnSpc>
            <a:spcBef>
              <a:spcPct val="0"/>
            </a:spcBef>
            <a:spcAft>
              <a:spcPct val="15000"/>
            </a:spcAft>
            <a:buChar char="•"/>
          </a:pPr>
          <a:r>
            <a:rPr lang="en-US" sz="2200" b="1" kern="1200"/>
            <a:t>Finalize Yield Study</a:t>
          </a:r>
        </a:p>
        <a:p>
          <a:pPr marL="228600" lvl="1" indent="-228600" algn="l" defTabSz="977900">
            <a:lnSpc>
              <a:spcPct val="90000"/>
            </a:lnSpc>
            <a:spcBef>
              <a:spcPct val="0"/>
            </a:spcBef>
            <a:spcAft>
              <a:spcPct val="15000"/>
            </a:spcAft>
            <a:buChar char="•"/>
          </a:pPr>
          <a:r>
            <a:rPr lang="en-US" sz="2200" b="1" kern="1200" dirty="0"/>
            <a:t>FMP Options Review</a:t>
          </a:r>
        </a:p>
        <a:p>
          <a:pPr marL="342900" lvl="2" indent="-171450" algn="l" defTabSz="800100">
            <a:lnSpc>
              <a:spcPct val="90000"/>
            </a:lnSpc>
            <a:spcBef>
              <a:spcPct val="0"/>
            </a:spcBef>
            <a:spcAft>
              <a:spcPct val="15000"/>
            </a:spcAft>
            <a:buChar char="•"/>
          </a:pPr>
          <a:r>
            <a:rPr lang="en-US" sz="1800" i="1" kern="1200" dirty="0"/>
            <a:t>Staff Meeting</a:t>
          </a:r>
        </a:p>
        <a:p>
          <a:pPr marL="342900" lvl="2" indent="-171450" algn="l" defTabSz="800100">
            <a:lnSpc>
              <a:spcPct val="90000"/>
            </a:lnSpc>
            <a:spcBef>
              <a:spcPct val="0"/>
            </a:spcBef>
            <a:spcAft>
              <a:spcPct val="15000"/>
            </a:spcAft>
            <a:buChar char="•"/>
          </a:pPr>
          <a:r>
            <a:rPr lang="en-US" sz="1800" i="1" kern="1200" dirty="0"/>
            <a:t>Community Mtg</a:t>
          </a:r>
          <a:endParaRPr lang="en-US" sz="1800" kern="1200" dirty="0"/>
        </a:p>
        <a:p>
          <a:pPr marL="342900" lvl="2" indent="-171450" algn="l" defTabSz="800100">
            <a:lnSpc>
              <a:spcPct val="90000"/>
            </a:lnSpc>
            <a:spcBef>
              <a:spcPct val="0"/>
            </a:spcBef>
            <a:spcAft>
              <a:spcPct val="15000"/>
            </a:spcAft>
            <a:buChar char="•"/>
          </a:pPr>
          <a:r>
            <a:rPr lang="en-US" sz="1800" i="1" kern="1200" dirty="0"/>
            <a:t>Online Survey</a:t>
          </a:r>
        </a:p>
        <a:p>
          <a:pPr marL="228600" lvl="1" indent="-228600" algn="l" defTabSz="1066800">
            <a:lnSpc>
              <a:spcPct val="90000"/>
            </a:lnSpc>
            <a:spcBef>
              <a:spcPct val="0"/>
            </a:spcBef>
            <a:spcAft>
              <a:spcPct val="15000"/>
            </a:spcAft>
            <a:buChar char="•"/>
          </a:pPr>
          <a:r>
            <a:rPr lang="en-US" sz="2400" b="1" kern="1200" dirty="0"/>
            <a:t>Board Updates</a:t>
          </a:r>
          <a:endParaRPr lang="en-US" sz="1800" i="1" kern="1200" dirty="0"/>
        </a:p>
      </dsp:txBody>
      <dsp:txXfrm>
        <a:off x="5320354" y="1325913"/>
        <a:ext cx="2719666" cy="390237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79" tIns="46239" rIns="92479" bIns="46239" rtlCol="0"/>
          <a:lstStyle>
            <a:lvl1pPr algn="l">
              <a:defRPr sz="1200"/>
            </a:lvl1pPr>
          </a:lstStyle>
          <a:p>
            <a:endParaRPr lang="en-US"/>
          </a:p>
        </p:txBody>
      </p:sp>
      <p:sp>
        <p:nvSpPr>
          <p:cNvPr id="3" name="Date Placeholder 2"/>
          <p:cNvSpPr>
            <a:spLocks noGrp="1"/>
          </p:cNvSpPr>
          <p:nvPr>
            <p:ph type="dt" sz="quarter" idx="1"/>
          </p:nvPr>
        </p:nvSpPr>
        <p:spPr>
          <a:xfrm>
            <a:off x="3936770" y="0"/>
            <a:ext cx="3011699" cy="461804"/>
          </a:xfrm>
          <a:prstGeom prst="rect">
            <a:avLst/>
          </a:prstGeom>
        </p:spPr>
        <p:txBody>
          <a:bodyPr vert="horz" lIns="92479" tIns="46239" rIns="92479" bIns="46239" rtlCol="0"/>
          <a:lstStyle>
            <a:lvl1pPr algn="r">
              <a:defRPr sz="1200"/>
            </a:lvl1pPr>
          </a:lstStyle>
          <a:p>
            <a:fld id="{F73695FC-187B-4474-91F3-596A5D182A7B}" type="datetimeFigureOut">
              <a:rPr lang="en-US" smtClean="0"/>
              <a:t>11/19/2021</a:t>
            </a:fld>
            <a:endParaRPr lang="en-US"/>
          </a:p>
        </p:txBody>
      </p:sp>
      <p:sp>
        <p:nvSpPr>
          <p:cNvPr id="4" name="Footer Placeholder 3"/>
          <p:cNvSpPr>
            <a:spLocks noGrp="1"/>
          </p:cNvSpPr>
          <p:nvPr>
            <p:ph type="ftr" sz="quarter" idx="2"/>
          </p:nvPr>
        </p:nvSpPr>
        <p:spPr>
          <a:xfrm>
            <a:off x="1" y="8772668"/>
            <a:ext cx="3011699" cy="461804"/>
          </a:xfrm>
          <a:prstGeom prst="rect">
            <a:avLst/>
          </a:prstGeom>
        </p:spPr>
        <p:txBody>
          <a:bodyPr vert="horz" lIns="92479" tIns="46239" rIns="92479" bIns="46239" rtlCol="0" anchor="b"/>
          <a:lstStyle>
            <a:lvl1pPr algn="l">
              <a:defRPr sz="1200"/>
            </a:lvl1pPr>
          </a:lstStyle>
          <a:p>
            <a:endParaRPr lang="en-US"/>
          </a:p>
        </p:txBody>
      </p:sp>
      <p:sp>
        <p:nvSpPr>
          <p:cNvPr id="5" name="Slide Number Placeholder 4"/>
          <p:cNvSpPr>
            <a:spLocks noGrp="1"/>
          </p:cNvSpPr>
          <p:nvPr>
            <p:ph type="sldNum" sz="quarter" idx="3"/>
          </p:nvPr>
        </p:nvSpPr>
        <p:spPr>
          <a:xfrm>
            <a:off x="3936770" y="8772668"/>
            <a:ext cx="3011699" cy="461804"/>
          </a:xfrm>
          <a:prstGeom prst="rect">
            <a:avLst/>
          </a:prstGeom>
        </p:spPr>
        <p:txBody>
          <a:bodyPr vert="horz" lIns="92479" tIns="46239" rIns="92479" bIns="46239" rtlCol="0" anchor="b"/>
          <a:lstStyle>
            <a:lvl1pPr algn="r">
              <a:defRPr sz="1200"/>
            </a:lvl1pPr>
          </a:lstStyle>
          <a:p>
            <a:fld id="{6C18D396-632D-4A5D-9577-F0D7A2CFF697}" type="slidenum">
              <a:rPr lang="en-US" smtClean="0"/>
              <a:t>‹#›</a:t>
            </a:fld>
            <a:endParaRPr lang="en-US"/>
          </a:p>
        </p:txBody>
      </p:sp>
    </p:spTree>
    <p:extLst>
      <p:ext uri="{BB962C8B-B14F-4D97-AF65-F5344CB8AC3E}">
        <p14:creationId xmlns:p14="http://schemas.microsoft.com/office/powerpoint/2010/main" val="114394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699" cy="463408"/>
          </a:xfrm>
          <a:prstGeom prst="rect">
            <a:avLst/>
          </a:prstGeom>
        </p:spPr>
        <p:txBody>
          <a:bodyPr vert="horz" lIns="92479" tIns="46239" rIns="92479" bIns="46239" rtlCol="0"/>
          <a:lstStyle>
            <a:lvl1pPr algn="l">
              <a:defRPr sz="1200"/>
            </a:lvl1pPr>
          </a:lstStyle>
          <a:p>
            <a:endParaRPr lang="en-US"/>
          </a:p>
        </p:txBody>
      </p:sp>
      <p:sp>
        <p:nvSpPr>
          <p:cNvPr id="3" name="Date Placeholder 2"/>
          <p:cNvSpPr>
            <a:spLocks noGrp="1"/>
          </p:cNvSpPr>
          <p:nvPr>
            <p:ph type="dt" idx="1"/>
          </p:nvPr>
        </p:nvSpPr>
        <p:spPr>
          <a:xfrm>
            <a:off x="3936770" y="1"/>
            <a:ext cx="3011699" cy="463408"/>
          </a:xfrm>
          <a:prstGeom prst="rect">
            <a:avLst/>
          </a:prstGeom>
        </p:spPr>
        <p:txBody>
          <a:bodyPr vert="horz" lIns="92479" tIns="46239" rIns="92479" bIns="46239" rtlCol="0"/>
          <a:lstStyle>
            <a:lvl1pPr algn="r">
              <a:defRPr sz="1200"/>
            </a:lvl1pPr>
          </a:lstStyle>
          <a:p>
            <a:fld id="{EEEB2D32-2E30-4319-AC91-64A5AC590B75}" type="datetimeFigureOut">
              <a:rPr lang="en-US" smtClean="0"/>
              <a:t>11/19/2021</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79" tIns="46239" rIns="92479" bIns="46239" rtlCol="0" anchor="ctr"/>
          <a:lstStyle/>
          <a:p>
            <a:endParaRPr lang="en-US"/>
          </a:p>
        </p:txBody>
      </p:sp>
      <p:sp>
        <p:nvSpPr>
          <p:cNvPr id="5" name="Notes Placeholder 4"/>
          <p:cNvSpPr>
            <a:spLocks noGrp="1"/>
          </p:cNvSpPr>
          <p:nvPr>
            <p:ph type="body" sz="quarter" idx="3"/>
          </p:nvPr>
        </p:nvSpPr>
        <p:spPr>
          <a:xfrm>
            <a:off x="695008" y="4444863"/>
            <a:ext cx="5560060" cy="3636705"/>
          </a:xfrm>
          <a:prstGeom prst="rect">
            <a:avLst/>
          </a:prstGeom>
        </p:spPr>
        <p:txBody>
          <a:bodyPr vert="horz" lIns="92479" tIns="46239" rIns="92479" bIns="4623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71"/>
            <a:ext cx="3011699" cy="463407"/>
          </a:xfrm>
          <a:prstGeom prst="rect">
            <a:avLst/>
          </a:prstGeom>
        </p:spPr>
        <p:txBody>
          <a:bodyPr vert="horz" lIns="92479" tIns="46239" rIns="92479" bIns="46239" rtlCol="0" anchor="b"/>
          <a:lstStyle>
            <a:lvl1pPr algn="l">
              <a:defRPr sz="1200"/>
            </a:lvl1pPr>
          </a:lstStyle>
          <a:p>
            <a:endParaRPr lang="en-US"/>
          </a:p>
        </p:txBody>
      </p:sp>
      <p:sp>
        <p:nvSpPr>
          <p:cNvPr id="7" name="Slide Number Placeholder 6"/>
          <p:cNvSpPr>
            <a:spLocks noGrp="1"/>
          </p:cNvSpPr>
          <p:nvPr>
            <p:ph type="sldNum" sz="quarter" idx="5"/>
          </p:nvPr>
        </p:nvSpPr>
        <p:spPr>
          <a:xfrm>
            <a:off x="3936770" y="8772671"/>
            <a:ext cx="3011699" cy="463407"/>
          </a:xfrm>
          <a:prstGeom prst="rect">
            <a:avLst/>
          </a:prstGeom>
        </p:spPr>
        <p:txBody>
          <a:bodyPr vert="horz" lIns="92479" tIns="46239" rIns="92479" bIns="46239" rtlCol="0" anchor="b"/>
          <a:lstStyle>
            <a:lvl1pPr algn="r">
              <a:defRPr sz="1200"/>
            </a:lvl1pPr>
          </a:lstStyle>
          <a:p>
            <a:fld id="{620BF2E1-84B0-4436-8F27-966BE1EB8072}" type="slidenum">
              <a:rPr lang="en-US" smtClean="0"/>
              <a:t>‹#›</a:t>
            </a:fld>
            <a:endParaRPr lang="en-US"/>
          </a:p>
        </p:txBody>
      </p:sp>
    </p:spTree>
    <p:extLst>
      <p:ext uri="{BB962C8B-B14F-4D97-AF65-F5344CB8AC3E}">
        <p14:creationId xmlns:p14="http://schemas.microsoft.com/office/powerpoint/2010/main" val="850028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0</a:t>
            </a:fld>
            <a:endParaRPr lang="en-US"/>
          </a:p>
        </p:txBody>
      </p:sp>
    </p:spTree>
    <p:extLst>
      <p:ext uri="{BB962C8B-B14F-4D97-AF65-F5344CB8AC3E}">
        <p14:creationId xmlns:p14="http://schemas.microsoft.com/office/powerpoint/2010/main" val="1291222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9</a:t>
            </a:fld>
            <a:endParaRPr lang="en-US"/>
          </a:p>
        </p:txBody>
      </p:sp>
    </p:spTree>
    <p:extLst>
      <p:ext uri="{BB962C8B-B14F-4D97-AF65-F5344CB8AC3E}">
        <p14:creationId xmlns:p14="http://schemas.microsoft.com/office/powerpoint/2010/main" val="1038371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11</a:t>
            </a:fld>
            <a:endParaRPr lang="en-US"/>
          </a:p>
        </p:txBody>
      </p:sp>
    </p:spTree>
    <p:extLst>
      <p:ext uri="{BB962C8B-B14F-4D97-AF65-F5344CB8AC3E}">
        <p14:creationId xmlns:p14="http://schemas.microsoft.com/office/powerpoint/2010/main" val="2216608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12</a:t>
            </a:fld>
            <a:endParaRPr lang="en-US"/>
          </a:p>
        </p:txBody>
      </p:sp>
    </p:spTree>
    <p:extLst>
      <p:ext uri="{BB962C8B-B14F-4D97-AF65-F5344CB8AC3E}">
        <p14:creationId xmlns:p14="http://schemas.microsoft.com/office/powerpoint/2010/main" val="2509919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13</a:t>
            </a:fld>
            <a:endParaRPr lang="en-US"/>
          </a:p>
        </p:txBody>
      </p:sp>
    </p:spTree>
    <p:extLst>
      <p:ext uri="{BB962C8B-B14F-4D97-AF65-F5344CB8AC3E}">
        <p14:creationId xmlns:p14="http://schemas.microsoft.com/office/powerpoint/2010/main" val="520834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14</a:t>
            </a:fld>
            <a:endParaRPr lang="en-US"/>
          </a:p>
        </p:txBody>
      </p:sp>
    </p:spTree>
    <p:extLst>
      <p:ext uri="{BB962C8B-B14F-4D97-AF65-F5344CB8AC3E}">
        <p14:creationId xmlns:p14="http://schemas.microsoft.com/office/powerpoint/2010/main" val="817364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16</a:t>
            </a:fld>
            <a:endParaRPr lang="en-US"/>
          </a:p>
        </p:txBody>
      </p:sp>
    </p:spTree>
    <p:extLst>
      <p:ext uri="{BB962C8B-B14F-4D97-AF65-F5344CB8AC3E}">
        <p14:creationId xmlns:p14="http://schemas.microsoft.com/office/powerpoint/2010/main" val="4065290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17</a:t>
            </a:fld>
            <a:endParaRPr lang="en-US"/>
          </a:p>
        </p:txBody>
      </p:sp>
    </p:spTree>
    <p:extLst>
      <p:ext uri="{BB962C8B-B14F-4D97-AF65-F5344CB8AC3E}">
        <p14:creationId xmlns:p14="http://schemas.microsoft.com/office/powerpoint/2010/main" val="607054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18</a:t>
            </a:fld>
            <a:endParaRPr lang="en-US"/>
          </a:p>
        </p:txBody>
      </p:sp>
    </p:spTree>
    <p:extLst>
      <p:ext uri="{BB962C8B-B14F-4D97-AF65-F5344CB8AC3E}">
        <p14:creationId xmlns:p14="http://schemas.microsoft.com/office/powerpoint/2010/main" val="53322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1</a:t>
            </a:fld>
            <a:endParaRPr lang="en-US"/>
          </a:p>
        </p:txBody>
      </p:sp>
    </p:spTree>
    <p:extLst>
      <p:ext uri="{BB962C8B-B14F-4D97-AF65-F5344CB8AC3E}">
        <p14:creationId xmlns:p14="http://schemas.microsoft.com/office/powerpoint/2010/main" val="317240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2</a:t>
            </a:fld>
            <a:endParaRPr lang="en-US"/>
          </a:p>
        </p:txBody>
      </p:sp>
    </p:spTree>
    <p:extLst>
      <p:ext uri="{BB962C8B-B14F-4D97-AF65-F5344CB8AC3E}">
        <p14:creationId xmlns:p14="http://schemas.microsoft.com/office/powerpoint/2010/main" val="426290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3</a:t>
            </a:fld>
            <a:endParaRPr lang="en-US"/>
          </a:p>
        </p:txBody>
      </p:sp>
    </p:spTree>
    <p:extLst>
      <p:ext uri="{BB962C8B-B14F-4D97-AF65-F5344CB8AC3E}">
        <p14:creationId xmlns:p14="http://schemas.microsoft.com/office/powerpoint/2010/main" val="119580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4</a:t>
            </a:fld>
            <a:endParaRPr lang="en-US"/>
          </a:p>
        </p:txBody>
      </p:sp>
    </p:spTree>
    <p:extLst>
      <p:ext uri="{BB962C8B-B14F-4D97-AF65-F5344CB8AC3E}">
        <p14:creationId xmlns:p14="http://schemas.microsoft.com/office/powerpoint/2010/main" val="647146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5</a:t>
            </a:fld>
            <a:endParaRPr lang="en-US"/>
          </a:p>
        </p:txBody>
      </p:sp>
    </p:spTree>
    <p:extLst>
      <p:ext uri="{BB962C8B-B14F-4D97-AF65-F5344CB8AC3E}">
        <p14:creationId xmlns:p14="http://schemas.microsoft.com/office/powerpoint/2010/main" val="175744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6</a:t>
            </a:fld>
            <a:endParaRPr lang="en-US"/>
          </a:p>
        </p:txBody>
      </p:sp>
    </p:spTree>
    <p:extLst>
      <p:ext uri="{BB962C8B-B14F-4D97-AF65-F5344CB8AC3E}">
        <p14:creationId xmlns:p14="http://schemas.microsoft.com/office/powerpoint/2010/main" val="4043677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7</a:t>
            </a:fld>
            <a:endParaRPr lang="en-US"/>
          </a:p>
        </p:txBody>
      </p:sp>
    </p:spTree>
    <p:extLst>
      <p:ext uri="{BB962C8B-B14F-4D97-AF65-F5344CB8AC3E}">
        <p14:creationId xmlns:p14="http://schemas.microsoft.com/office/powerpoint/2010/main" val="263995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BF2E1-84B0-4436-8F27-966BE1EB8072}" type="slidenum">
              <a:rPr lang="en-US" smtClean="0"/>
              <a:t>8</a:t>
            </a:fld>
            <a:endParaRPr lang="en-US"/>
          </a:p>
        </p:txBody>
      </p:sp>
    </p:spTree>
    <p:extLst>
      <p:ext uri="{BB962C8B-B14F-4D97-AF65-F5344CB8AC3E}">
        <p14:creationId xmlns:p14="http://schemas.microsoft.com/office/powerpoint/2010/main" val="3822205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80800" y="6553201"/>
            <a:ext cx="609600" cy="365125"/>
          </a:xfrm>
          <a:prstGeom prst="rect">
            <a:avLst/>
          </a:prstGeom>
        </p:spPr>
        <p:txBody>
          <a:bodyPr/>
          <a:lstStyle/>
          <a:p>
            <a:fld id="{9B1A8B49-02CA-4884-9AB6-9E6F8B5D93F3}" type="slidenum">
              <a:rPr lang="en-US" smtClean="0"/>
              <a:t>‹#›</a:t>
            </a:fld>
            <a:endParaRPr lang="en-US"/>
          </a:p>
        </p:txBody>
      </p:sp>
      <p:pic>
        <p:nvPicPr>
          <p:cNvPr id="7" name="Picture 2" descr="C:\Users\jkuno\Pictures\CS\final_COOP_STRAT_Cover - PP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8374" b="6611"/>
          <a:stretch/>
        </p:blipFill>
        <p:spPr bwMode="auto">
          <a:xfrm>
            <a:off x="0" y="0"/>
            <a:ext cx="12192000" cy="6859458"/>
          </a:xfrm>
          <a:prstGeom prst="rect">
            <a:avLst/>
          </a:prstGeom>
          <a:extLst>
            <a:ext uri="{909E8E84-426E-40DD-AFC4-6F175D3DCCD1}">
              <a14:hiddenFill xmlns:a14="http://schemas.microsoft.com/office/drawing/2010/main">
                <a:solidFill>
                  <a:srgbClr val="FFFFFF"/>
                </a:solidFill>
              </a14:hiddenFill>
            </a:ext>
          </a:extLst>
        </p:spPr>
      </p:pic>
      <p:sp>
        <p:nvSpPr>
          <p:cNvPr id="13" name="Content Placeholder 9"/>
          <p:cNvSpPr>
            <a:spLocks noGrp="1"/>
          </p:cNvSpPr>
          <p:nvPr>
            <p:ph sz="quarter" idx="14" hasCustomPrompt="1"/>
          </p:nvPr>
        </p:nvSpPr>
        <p:spPr>
          <a:xfrm>
            <a:off x="7518401" y="4397319"/>
            <a:ext cx="4286249" cy="305306"/>
          </a:xfrm>
        </p:spPr>
        <p:txBody>
          <a:bodyPr>
            <a:noAutofit/>
          </a:bodyPr>
          <a:lstStyle>
            <a:lvl1pPr marL="0" indent="0" algn="ctr">
              <a:buNone/>
              <a:defRPr sz="1400" b="0" cap="all" baseline="0">
                <a:latin typeface="Palatino Linotype" panose="02040502050505030304" pitchFamily="18" charset="0"/>
              </a:defRPr>
            </a:lvl1pPr>
          </a:lstStyle>
          <a:p>
            <a:pPr lvl="0"/>
            <a:r>
              <a:rPr lang="en-US"/>
              <a:t>TITLE</a:t>
            </a:r>
          </a:p>
        </p:txBody>
      </p:sp>
      <p:sp>
        <p:nvSpPr>
          <p:cNvPr id="18" name="Text Placeholder 17"/>
          <p:cNvSpPr>
            <a:spLocks noGrp="1"/>
          </p:cNvSpPr>
          <p:nvPr>
            <p:ph type="body" sz="quarter" idx="16" hasCustomPrompt="1"/>
          </p:nvPr>
        </p:nvSpPr>
        <p:spPr>
          <a:xfrm>
            <a:off x="7518401" y="3505200"/>
            <a:ext cx="4267199" cy="685800"/>
          </a:xfrm>
        </p:spPr>
        <p:txBody>
          <a:bodyPr>
            <a:normAutofit/>
          </a:bodyPr>
          <a:lstStyle>
            <a:lvl1pPr marL="0" indent="0" algn="ctr">
              <a:lnSpc>
                <a:spcPct val="85000"/>
              </a:lnSpc>
              <a:buNone/>
              <a:defRPr sz="1600" b="1" cap="all" baseline="0">
                <a:latin typeface="Palatino Linotype" panose="02040502050505030304" pitchFamily="18" charset="0"/>
              </a:defRPr>
            </a:lvl1pPr>
          </a:lstStyle>
          <a:p>
            <a:pPr lvl="0"/>
            <a:r>
              <a:rPr lang="en-US"/>
              <a:t>PERFECT UNIFIED </a:t>
            </a:r>
            <a:br>
              <a:rPr lang="en-US"/>
            </a:br>
            <a:r>
              <a:rPr lang="en-US"/>
              <a:t>SCHOOL DISTRICT</a:t>
            </a:r>
          </a:p>
        </p:txBody>
      </p:sp>
      <p:sp>
        <p:nvSpPr>
          <p:cNvPr id="19" name="Content Placeholder 9"/>
          <p:cNvSpPr>
            <a:spLocks noGrp="1"/>
          </p:cNvSpPr>
          <p:nvPr>
            <p:ph sz="quarter" idx="17" hasCustomPrompt="1"/>
          </p:nvPr>
        </p:nvSpPr>
        <p:spPr>
          <a:xfrm>
            <a:off x="7508875" y="4963382"/>
            <a:ext cx="4286249" cy="305812"/>
          </a:xfrm>
        </p:spPr>
        <p:txBody>
          <a:bodyPr>
            <a:normAutofit/>
          </a:bodyPr>
          <a:lstStyle>
            <a:lvl1pPr marL="0" indent="0" algn="ctr">
              <a:buNone/>
              <a:defRPr sz="1400" b="0" cap="all" baseline="0">
                <a:latin typeface="Palatino Linotype" panose="02040502050505030304" pitchFamily="18" charset="0"/>
              </a:defRPr>
            </a:lvl1pPr>
          </a:lstStyle>
          <a:p>
            <a:pPr lvl="0"/>
            <a:r>
              <a:rPr lang="en-US"/>
              <a:t>MONTH, DAY YEAR</a:t>
            </a:r>
          </a:p>
        </p:txBody>
      </p:sp>
    </p:spTree>
    <p:extLst>
      <p:ext uri="{BB962C8B-B14F-4D97-AF65-F5344CB8AC3E}">
        <p14:creationId xmlns:p14="http://schemas.microsoft.com/office/powerpoint/2010/main" val="3690765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1026" name="Picture 2" descr="S:\Admin\Templates\Image Files\Approved Deliverable Images\GirlReadingLibrary_000006138512Large copy 2.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7665" r="1862" b="6675"/>
          <a:stretch/>
        </p:blipFill>
        <p:spPr bwMode="auto">
          <a:xfrm>
            <a:off x="-2" y="-1"/>
            <a:ext cx="12192001" cy="6885678"/>
          </a:xfrm>
          <a:prstGeom prst="rect">
            <a:avLst/>
          </a:prstGeom>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1" y="-1"/>
            <a:ext cx="12191999" cy="688567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1" hasCustomPrompt="1"/>
          </p:nvPr>
        </p:nvSpPr>
        <p:spPr>
          <a:xfrm>
            <a:off x="6705600" y="2971800"/>
            <a:ext cx="508000" cy="457200"/>
          </a:xfrm>
        </p:spPr>
        <p:txBody>
          <a:bodyPr>
            <a:noAutofit/>
          </a:bodyPr>
          <a:lstStyle>
            <a:lvl1pPr marL="0" indent="0">
              <a:buNone/>
              <a:defRPr sz="3200" b="0">
                <a:solidFill>
                  <a:schemeClr val="bg1">
                    <a:lumMod val="50000"/>
                  </a:schemeClr>
                </a:solidFill>
              </a:defRPr>
            </a:lvl1pPr>
          </a:lstStyle>
          <a:p>
            <a:pPr lvl="0"/>
            <a:r>
              <a:rPr lang="en-US"/>
              <a:t>1</a:t>
            </a:r>
          </a:p>
        </p:txBody>
      </p:sp>
      <p:sp>
        <p:nvSpPr>
          <p:cNvPr id="10" name="Text Placeholder 9"/>
          <p:cNvSpPr>
            <a:spLocks noGrp="1"/>
          </p:cNvSpPr>
          <p:nvPr>
            <p:ph type="body" sz="quarter" idx="12" hasCustomPrompt="1"/>
          </p:nvPr>
        </p:nvSpPr>
        <p:spPr>
          <a:xfrm>
            <a:off x="7213600" y="3124200"/>
            <a:ext cx="3962400" cy="457200"/>
          </a:xfrm>
        </p:spPr>
        <p:txBody>
          <a:bodyPr>
            <a:normAutofit/>
          </a:bodyPr>
          <a:lstStyle>
            <a:lvl1pPr marL="0" indent="0">
              <a:buNone/>
              <a:defRPr sz="1400" b="1" cap="all" baseline="0">
                <a:solidFill>
                  <a:srgbClr val="7C2529"/>
                </a:solidFill>
              </a:defRPr>
            </a:lvl1pPr>
          </a:lstStyle>
          <a:p>
            <a:pPr lvl="0"/>
            <a:r>
              <a:rPr lang="en-US"/>
              <a:t>TITLE</a:t>
            </a:r>
          </a:p>
        </p:txBody>
      </p:sp>
      <p:sp>
        <p:nvSpPr>
          <p:cNvPr id="11" name="Text Placeholder 7"/>
          <p:cNvSpPr>
            <a:spLocks noGrp="1"/>
          </p:cNvSpPr>
          <p:nvPr>
            <p:ph type="body" sz="quarter" idx="13" hasCustomPrompt="1"/>
          </p:nvPr>
        </p:nvSpPr>
        <p:spPr>
          <a:xfrm>
            <a:off x="6705600" y="3581400"/>
            <a:ext cx="508000" cy="457200"/>
          </a:xfrm>
        </p:spPr>
        <p:txBody>
          <a:bodyPr>
            <a:noAutofit/>
          </a:bodyPr>
          <a:lstStyle>
            <a:lvl1pPr marL="0" indent="0">
              <a:buNone/>
              <a:defRPr sz="3200" b="0">
                <a:solidFill>
                  <a:schemeClr val="bg1">
                    <a:lumMod val="50000"/>
                  </a:schemeClr>
                </a:solidFill>
              </a:defRPr>
            </a:lvl1pPr>
          </a:lstStyle>
          <a:p>
            <a:pPr lvl="0"/>
            <a:r>
              <a:rPr lang="en-US"/>
              <a:t>2</a:t>
            </a:r>
          </a:p>
        </p:txBody>
      </p:sp>
      <p:sp>
        <p:nvSpPr>
          <p:cNvPr id="12" name="Text Placeholder 9"/>
          <p:cNvSpPr>
            <a:spLocks noGrp="1"/>
          </p:cNvSpPr>
          <p:nvPr>
            <p:ph type="body" sz="quarter" idx="14" hasCustomPrompt="1"/>
          </p:nvPr>
        </p:nvSpPr>
        <p:spPr>
          <a:xfrm>
            <a:off x="7213600" y="3733800"/>
            <a:ext cx="3962400" cy="457200"/>
          </a:xfrm>
        </p:spPr>
        <p:txBody>
          <a:bodyPr>
            <a:normAutofit/>
          </a:bodyPr>
          <a:lstStyle>
            <a:lvl1pPr marL="0" indent="0">
              <a:buNone/>
              <a:defRPr sz="1400" b="1" cap="all" baseline="0">
                <a:solidFill>
                  <a:srgbClr val="7C2529"/>
                </a:solidFill>
              </a:defRPr>
            </a:lvl1pPr>
          </a:lstStyle>
          <a:p>
            <a:pPr lvl="0"/>
            <a:r>
              <a:rPr lang="en-US"/>
              <a:t>TITLE</a:t>
            </a:r>
          </a:p>
        </p:txBody>
      </p:sp>
      <p:sp>
        <p:nvSpPr>
          <p:cNvPr id="13" name="Text Placeholder 7"/>
          <p:cNvSpPr>
            <a:spLocks noGrp="1"/>
          </p:cNvSpPr>
          <p:nvPr>
            <p:ph type="body" sz="quarter" idx="15" hasCustomPrompt="1"/>
          </p:nvPr>
        </p:nvSpPr>
        <p:spPr>
          <a:xfrm>
            <a:off x="6705600" y="4191000"/>
            <a:ext cx="508000" cy="457200"/>
          </a:xfrm>
        </p:spPr>
        <p:txBody>
          <a:bodyPr>
            <a:noAutofit/>
          </a:bodyPr>
          <a:lstStyle>
            <a:lvl1pPr marL="0" indent="0">
              <a:buNone/>
              <a:defRPr sz="3200" b="0">
                <a:solidFill>
                  <a:schemeClr val="bg1">
                    <a:lumMod val="50000"/>
                  </a:schemeClr>
                </a:solidFill>
              </a:defRPr>
            </a:lvl1pPr>
          </a:lstStyle>
          <a:p>
            <a:pPr lvl="0"/>
            <a:r>
              <a:rPr lang="en-US"/>
              <a:t>3</a:t>
            </a:r>
          </a:p>
        </p:txBody>
      </p:sp>
      <p:sp>
        <p:nvSpPr>
          <p:cNvPr id="14" name="Text Placeholder 9"/>
          <p:cNvSpPr>
            <a:spLocks noGrp="1"/>
          </p:cNvSpPr>
          <p:nvPr>
            <p:ph type="body" sz="quarter" idx="16" hasCustomPrompt="1"/>
          </p:nvPr>
        </p:nvSpPr>
        <p:spPr>
          <a:xfrm>
            <a:off x="7213600" y="4343400"/>
            <a:ext cx="3962400" cy="457200"/>
          </a:xfrm>
        </p:spPr>
        <p:txBody>
          <a:bodyPr>
            <a:normAutofit/>
          </a:bodyPr>
          <a:lstStyle>
            <a:lvl1pPr marL="0" indent="0">
              <a:buNone/>
              <a:defRPr sz="1400" b="1" cap="all" baseline="0">
                <a:solidFill>
                  <a:srgbClr val="7C2529"/>
                </a:solidFill>
              </a:defRPr>
            </a:lvl1pPr>
          </a:lstStyle>
          <a:p>
            <a:pPr lvl="0"/>
            <a:r>
              <a:rPr lang="en-US"/>
              <a:t>TITLE</a:t>
            </a:r>
          </a:p>
        </p:txBody>
      </p:sp>
      <p:sp>
        <p:nvSpPr>
          <p:cNvPr id="15" name="Text Placeholder 7"/>
          <p:cNvSpPr>
            <a:spLocks noGrp="1"/>
          </p:cNvSpPr>
          <p:nvPr>
            <p:ph type="body" sz="quarter" idx="17" hasCustomPrompt="1"/>
          </p:nvPr>
        </p:nvSpPr>
        <p:spPr>
          <a:xfrm>
            <a:off x="6705600" y="4800600"/>
            <a:ext cx="508000" cy="457200"/>
          </a:xfrm>
        </p:spPr>
        <p:txBody>
          <a:bodyPr>
            <a:noAutofit/>
          </a:bodyPr>
          <a:lstStyle>
            <a:lvl1pPr marL="0" indent="0">
              <a:buNone/>
              <a:defRPr sz="3200" b="0">
                <a:solidFill>
                  <a:schemeClr val="bg1">
                    <a:lumMod val="50000"/>
                  </a:schemeClr>
                </a:solidFill>
              </a:defRPr>
            </a:lvl1pPr>
          </a:lstStyle>
          <a:p>
            <a:pPr lvl="0"/>
            <a:r>
              <a:rPr lang="en-US"/>
              <a:t>4</a:t>
            </a:r>
          </a:p>
        </p:txBody>
      </p:sp>
      <p:sp>
        <p:nvSpPr>
          <p:cNvPr id="16" name="Text Placeholder 9"/>
          <p:cNvSpPr>
            <a:spLocks noGrp="1"/>
          </p:cNvSpPr>
          <p:nvPr>
            <p:ph type="body" sz="quarter" idx="18" hasCustomPrompt="1"/>
          </p:nvPr>
        </p:nvSpPr>
        <p:spPr>
          <a:xfrm>
            <a:off x="7213600" y="4953000"/>
            <a:ext cx="3962400" cy="457200"/>
          </a:xfrm>
        </p:spPr>
        <p:txBody>
          <a:bodyPr>
            <a:normAutofit/>
          </a:bodyPr>
          <a:lstStyle>
            <a:lvl1pPr marL="0" indent="0">
              <a:buNone/>
              <a:defRPr sz="1400" b="1" cap="all" baseline="0">
                <a:solidFill>
                  <a:srgbClr val="7C2529"/>
                </a:solidFill>
              </a:defRPr>
            </a:lvl1pPr>
          </a:lstStyle>
          <a:p>
            <a:pPr lvl="0"/>
            <a:r>
              <a:rPr lang="en-US"/>
              <a:t>TITLE</a:t>
            </a:r>
          </a:p>
        </p:txBody>
      </p:sp>
      <p:sp>
        <p:nvSpPr>
          <p:cNvPr id="17" name="TextBox 16"/>
          <p:cNvSpPr txBox="1"/>
          <p:nvPr userDrawn="1"/>
        </p:nvSpPr>
        <p:spPr>
          <a:xfrm>
            <a:off x="6705600" y="2187714"/>
            <a:ext cx="4470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b="1" kern="1200" noProof="0">
                <a:solidFill>
                  <a:srgbClr val="7C2529"/>
                </a:solidFill>
                <a:latin typeface="Palatino Linotype" panose="02040502050505030304" pitchFamily="18" charset="0"/>
                <a:ea typeface="+mn-ea"/>
                <a:cs typeface="+mn-cs"/>
              </a:rPr>
              <a:t>Outline</a:t>
            </a:r>
          </a:p>
        </p:txBody>
      </p:sp>
      <p:grpSp>
        <p:nvGrpSpPr>
          <p:cNvPr id="22" name="Group 21"/>
          <p:cNvGrpSpPr/>
          <p:nvPr userDrawn="1"/>
        </p:nvGrpSpPr>
        <p:grpSpPr>
          <a:xfrm>
            <a:off x="11322492" y="2231216"/>
            <a:ext cx="869509" cy="4634205"/>
            <a:chOff x="8491869" y="2231216"/>
            <a:chExt cx="652132" cy="4626782"/>
          </a:xfrm>
          <a:solidFill>
            <a:srgbClr val="7C2529"/>
          </a:solidFill>
        </p:grpSpPr>
        <p:sp>
          <p:nvSpPr>
            <p:cNvPr id="23" name="Rectangle 22"/>
            <p:cNvSpPr/>
            <p:nvPr/>
          </p:nvSpPr>
          <p:spPr>
            <a:xfrm>
              <a:off x="8491870" y="3232297"/>
              <a:ext cx="652131" cy="3625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ight Triangle 23"/>
            <p:cNvSpPr/>
            <p:nvPr/>
          </p:nvSpPr>
          <p:spPr>
            <a:xfrm rot="16200000">
              <a:off x="8317394" y="2405691"/>
              <a:ext cx="1001081" cy="652132"/>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5" name="Rectangle 24"/>
          <p:cNvSpPr/>
          <p:nvPr userDrawn="1"/>
        </p:nvSpPr>
        <p:spPr>
          <a:xfrm>
            <a:off x="396240" y="274320"/>
            <a:ext cx="11399520" cy="6309360"/>
          </a:xfrm>
          <a:prstGeom prst="rect">
            <a:avLst/>
          </a:prstGeom>
          <a:no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6" name="Picture 3" descr="S:\Admin\Client &amp; Business Development\.01 Master\DG Branding\CS Rebranding\Logo\CS-FINAL-ICON-COLOR.png"/>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1010900" y="356340"/>
            <a:ext cx="532040" cy="5569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6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4" name="Text Placeholder 9"/>
          <p:cNvSpPr>
            <a:spLocks noGrp="1"/>
          </p:cNvSpPr>
          <p:nvPr>
            <p:ph type="body" sz="quarter" idx="15" hasCustomPrompt="1"/>
          </p:nvPr>
        </p:nvSpPr>
        <p:spPr>
          <a:xfrm>
            <a:off x="406400" y="809625"/>
            <a:ext cx="11379200" cy="533400"/>
          </a:xfrm>
        </p:spPr>
        <p:txBody>
          <a:bodyPr>
            <a:noAutofit/>
          </a:bodyPr>
          <a:lstStyle>
            <a:lvl1pPr marL="0" indent="0" algn="ctr">
              <a:buNone/>
              <a:defRPr sz="2600" b="1" kern="100" cap="all" spc="400" baseline="0">
                <a:solidFill>
                  <a:srgbClr val="7C2529"/>
                </a:solidFill>
                <a:latin typeface="Palatino Linotype" panose="02040502050505030304" pitchFamily="18" charset="0"/>
              </a:defRPr>
            </a:lvl1pPr>
          </a:lstStyle>
          <a:p>
            <a:pPr lvl="0"/>
            <a:r>
              <a:rPr lang="en-US"/>
              <a:t>PAGE TITLE</a:t>
            </a:r>
          </a:p>
          <a:p>
            <a:pPr lvl="0"/>
            <a:endParaRPr lang="en-US"/>
          </a:p>
        </p:txBody>
      </p:sp>
      <p:sp>
        <p:nvSpPr>
          <p:cNvPr id="10" name="Text Placeholder 9"/>
          <p:cNvSpPr>
            <a:spLocks noGrp="1"/>
          </p:cNvSpPr>
          <p:nvPr>
            <p:ph type="body" sz="quarter" idx="14" hasCustomPrompt="1"/>
          </p:nvPr>
        </p:nvSpPr>
        <p:spPr>
          <a:xfrm>
            <a:off x="406400" y="1266825"/>
            <a:ext cx="11379200" cy="533400"/>
          </a:xfrm>
        </p:spPr>
        <p:txBody>
          <a:bodyPr>
            <a:normAutofit/>
          </a:bodyPr>
          <a:lstStyle>
            <a:lvl1pPr marL="0" indent="0" algn="ctr">
              <a:buNone/>
              <a:defRPr sz="1500" b="1" cap="all" baseline="0">
                <a:solidFill>
                  <a:srgbClr val="5A5B5B"/>
                </a:solidFill>
                <a:latin typeface="Palatino Linotype" panose="02040502050505030304" pitchFamily="18" charset="0"/>
              </a:defRPr>
            </a:lvl1pPr>
          </a:lstStyle>
          <a:p>
            <a:pPr lvl="0"/>
            <a:r>
              <a:rPr lang="en-US"/>
              <a:t>PAGE SUBTITLE</a:t>
            </a:r>
          </a:p>
          <a:p>
            <a:pPr lvl="0"/>
            <a:endParaRPr lang="en-US"/>
          </a:p>
        </p:txBody>
      </p:sp>
      <p:sp>
        <p:nvSpPr>
          <p:cNvPr id="16" name="Text Placeholder 15"/>
          <p:cNvSpPr>
            <a:spLocks noGrp="1"/>
          </p:cNvSpPr>
          <p:nvPr>
            <p:ph type="body" sz="quarter" idx="16"/>
          </p:nvPr>
        </p:nvSpPr>
        <p:spPr>
          <a:xfrm>
            <a:off x="609600" y="2057400"/>
            <a:ext cx="10566400" cy="4495800"/>
          </a:xfrm>
        </p:spPr>
        <p:txBody>
          <a:bodyPr/>
          <a:lstStyle>
            <a:lvl1pPr>
              <a:lnSpc>
                <a:spcPct val="85000"/>
              </a:lnSpc>
              <a:buSzPct val="150000"/>
              <a:defRPr sz="1400">
                <a:latin typeface="Palatino Linotype" panose="02040502050505030304" pitchFamily="18" charset="0"/>
              </a:defRPr>
            </a:lvl1pPr>
            <a:lvl2pPr marL="800100" indent="-342900">
              <a:lnSpc>
                <a:spcPct val="85000"/>
              </a:lnSpc>
              <a:buFont typeface="Wingdings" panose="05000000000000000000" pitchFamily="2" charset="2"/>
              <a:buChar char="§"/>
              <a:defRPr sz="1400">
                <a:latin typeface="Palatino Linotype" panose="02040502050505030304" pitchFamily="18" charset="0"/>
              </a:defRPr>
            </a:lvl2pPr>
            <a:lvl3pPr>
              <a:defRPr sz="1400">
                <a:latin typeface="Palatino Linotype" panose="02040502050505030304" pitchFamily="18" charset="0"/>
              </a:defRPr>
            </a:lvl3pPr>
            <a:lvl4pPr>
              <a:defRPr sz="1400">
                <a:latin typeface="Palatino Linotype" panose="02040502050505030304" pitchFamily="18" charset="0"/>
              </a:defRPr>
            </a:lvl4pPr>
            <a:lvl5pPr>
              <a:defRPr sz="1400">
                <a:latin typeface="Palatino Linotype" panose="02040502050505030304" pitchFamily="18" charset="0"/>
              </a:defRPr>
            </a:lvl5pPr>
          </a:lstStyle>
          <a:p>
            <a:pPr lvl="0"/>
            <a:r>
              <a:rPr lang="en-US"/>
              <a:t>Click to edit Master text styles</a:t>
            </a:r>
          </a:p>
          <a:p>
            <a:pPr lvl="1"/>
            <a:r>
              <a:rPr lang="en-US"/>
              <a:t>Second level</a:t>
            </a:r>
          </a:p>
        </p:txBody>
      </p:sp>
      <p:sp>
        <p:nvSpPr>
          <p:cNvPr id="17" name="Slide Number Placeholder 5"/>
          <p:cNvSpPr>
            <a:spLocks noGrp="1"/>
          </p:cNvSpPr>
          <p:nvPr>
            <p:ph type="sldNum" sz="quarter" idx="12"/>
          </p:nvPr>
        </p:nvSpPr>
        <p:spPr>
          <a:xfrm>
            <a:off x="11480800" y="6553201"/>
            <a:ext cx="609600" cy="365125"/>
          </a:xfrm>
          <a:prstGeom prst="rect">
            <a:avLst/>
          </a:prstGeom>
        </p:spPr>
        <p:txBody>
          <a:bodyPr/>
          <a:lstStyle/>
          <a:p>
            <a:fld id="{9B1A8B49-02CA-4884-9AB6-9E6F8B5D93F3}" type="slidenum">
              <a:rPr lang="en-US" smtClean="0"/>
              <a:t>‹#›</a:t>
            </a:fld>
            <a:endParaRPr lang="en-US"/>
          </a:p>
        </p:txBody>
      </p:sp>
      <p:sp>
        <p:nvSpPr>
          <p:cNvPr id="9" name="Slide Number Placeholder 5"/>
          <p:cNvSpPr txBox="1">
            <a:spLocks/>
          </p:cNvSpPr>
          <p:nvPr userDrawn="1"/>
        </p:nvSpPr>
        <p:spPr>
          <a:xfrm>
            <a:off x="11338560" y="6574536"/>
            <a:ext cx="853440" cy="283464"/>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Palatino Linotype" panose="0204050205050503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chemeClr val="bg1">
                  <a:lumMod val="50000"/>
                </a:schemeClr>
              </a:solidFill>
            </a:endParaRPr>
          </a:p>
        </p:txBody>
      </p:sp>
    </p:spTree>
    <p:extLst>
      <p:ext uri="{BB962C8B-B14F-4D97-AF65-F5344CB8AC3E}">
        <p14:creationId xmlns:p14="http://schemas.microsoft.com/office/powerpoint/2010/main" val="4174609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Subtitle">
    <p:spTree>
      <p:nvGrpSpPr>
        <p:cNvPr id="1" name=""/>
        <p:cNvGrpSpPr/>
        <p:nvPr/>
      </p:nvGrpSpPr>
      <p:grpSpPr>
        <a:xfrm>
          <a:off x="0" y="0"/>
          <a:ext cx="0" cy="0"/>
          <a:chOff x="0" y="0"/>
          <a:chExt cx="0" cy="0"/>
        </a:xfrm>
      </p:grpSpPr>
      <p:sp>
        <p:nvSpPr>
          <p:cNvPr id="14" name="Text Placeholder 9"/>
          <p:cNvSpPr>
            <a:spLocks noGrp="1"/>
          </p:cNvSpPr>
          <p:nvPr>
            <p:ph type="body" sz="quarter" idx="15" hasCustomPrompt="1"/>
          </p:nvPr>
        </p:nvSpPr>
        <p:spPr>
          <a:xfrm>
            <a:off x="406400" y="809625"/>
            <a:ext cx="11379200" cy="533400"/>
          </a:xfrm>
        </p:spPr>
        <p:txBody>
          <a:bodyPr>
            <a:noAutofit/>
          </a:bodyPr>
          <a:lstStyle>
            <a:lvl1pPr marL="0" indent="0" algn="ctr">
              <a:buNone/>
              <a:defRPr sz="2600" b="1" kern="100" cap="all" spc="400" baseline="0">
                <a:solidFill>
                  <a:srgbClr val="7C2529"/>
                </a:solidFill>
                <a:latin typeface="Palatino Linotype" panose="02040502050505030304" pitchFamily="18" charset="0"/>
              </a:defRPr>
            </a:lvl1pPr>
          </a:lstStyle>
          <a:p>
            <a:pPr lvl="0"/>
            <a:r>
              <a:rPr lang="en-US"/>
              <a:t>PAGE TITLE</a:t>
            </a:r>
          </a:p>
          <a:p>
            <a:pPr lvl="0"/>
            <a:endParaRPr lang="en-US"/>
          </a:p>
        </p:txBody>
      </p:sp>
      <p:sp>
        <p:nvSpPr>
          <p:cNvPr id="16" name="Text Placeholder 15"/>
          <p:cNvSpPr>
            <a:spLocks noGrp="1"/>
          </p:cNvSpPr>
          <p:nvPr>
            <p:ph type="body" sz="quarter" idx="16"/>
          </p:nvPr>
        </p:nvSpPr>
        <p:spPr>
          <a:xfrm>
            <a:off x="609600" y="1848903"/>
            <a:ext cx="10566400" cy="4495800"/>
          </a:xfrm>
        </p:spPr>
        <p:txBody>
          <a:bodyPr/>
          <a:lstStyle>
            <a:lvl1pPr>
              <a:lnSpc>
                <a:spcPct val="85000"/>
              </a:lnSpc>
              <a:buSzPct val="150000"/>
              <a:defRPr sz="1400">
                <a:latin typeface="Palatino Linotype" panose="02040502050505030304" pitchFamily="18" charset="0"/>
              </a:defRPr>
            </a:lvl1pPr>
            <a:lvl2pPr marL="800100" indent="-342900">
              <a:lnSpc>
                <a:spcPct val="85000"/>
              </a:lnSpc>
              <a:buFont typeface="Wingdings" panose="05000000000000000000" pitchFamily="2" charset="2"/>
              <a:buChar char="§"/>
              <a:defRPr sz="1400">
                <a:latin typeface="Palatino Linotype" panose="02040502050505030304" pitchFamily="18" charset="0"/>
              </a:defRPr>
            </a:lvl2pPr>
            <a:lvl3pPr>
              <a:defRPr sz="1400">
                <a:latin typeface="Palatino Linotype" panose="02040502050505030304" pitchFamily="18" charset="0"/>
              </a:defRPr>
            </a:lvl3pPr>
            <a:lvl4pPr>
              <a:defRPr sz="1400">
                <a:latin typeface="Palatino Linotype" panose="02040502050505030304" pitchFamily="18" charset="0"/>
              </a:defRPr>
            </a:lvl4pPr>
            <a:lvl5pPr>
              <a:defRPr sz="1400">
                <a:latin typeface="Palatino Linotype" panose="02040502050505030304" pitchFamily="18" charset="0"/>
              </a:defRPr>
            </a:lvl5pPr>
          </a:lstStyle>
          <a:p>
            <a:pPr lvl="0"/>
            <a:r>
              <a:rPr lang="en-US"/>
              <a:t>Click to edit Master text styles</a:t>
            </a:r>
          </a:p>
          <a:p>
            <a:pPr lvl="1"/>
            <a:r>
              <a:rPr lang="en-US"/>
              <a:t>Second level</a:t>
            </a:r>
          </a:p>
        </p:txBody>
      </p:sp>
      <p:sp>
        <p:nvSpPr>
          <p:cNvPr id="17" name="Slide Number Placeholder 5"/>
          <p:cNvSpPr>
            <a:spLocks noGrp="1"/>
          </p:cNvSpPr>
          <p:nvPr>
            <p:ph type="sldNum" sz="quarter" idx="12"/>
          </p:nvPr>
        </p:nvSpPr>
        <p:spPr>
          <a:xfrm>
            <a:off x="11480800" y="6553201"/>
            <a:ext cx="609600" cy="365125"/>
          </a:xfrm>
          <a:prstGeom prst="rect">
            <a:avLst/>
          </a:prstGeom>
        </p:spPr>
        <p:txBody>
          <a:bodyPr/>
          <a:lstStyle/>
          <a:p>
            <a:fld id="{9B1A8B49-02CA-4884-9AB6-9E6F8B5D93F3}" type="slidenum">
              <a:rPr lang="en-US" smtClean="0"/>
              <a:t>‹#›</a:t>
            </a:fld>
            <a:endParaRPr lang="en-US"/>
          </a:p>
        </p:txBody>
      </p:sp>
      <p:sp>
        <p:nvSpPr>
          <p:cNvPr id="9" name="Slide Number Placeholder 5"/>
          <p:cNvSpPr txBox="1">
            <a:spLocks/>
          </p:cNvSpPr>
          <p:nvPr userDrawn="1"/>
        </p:nvSpPr>
        <p:spPr>
          <a:xfrm>
            <a:off x="11338560" y="6574536"/>
            <a:ext cx="853440" cy="283464"/>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Palatino Linotype" panose="0204050205050503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B54ED8-8060-664E-AE7B-E8151051CE62}" type="slidenum">
              <a:rPr lang="en-US" sz="1800" smtClean="0"/>
              <a:pPr/>
              <a:t>‹#›</a:t>
            </a:fld>
            <a:endParaRPr lang="en-US" sz="1800"/>
          </a:p>
        </p:txBody>
      </p:sp>
    </p:spTree>
    <p:extLst>
      <p:ext uri="{BB962C8B-B14F-4D97-AF65-F5344CB8AC3E}">
        <p14:creationId xmlns:p14="http://schemas.microsoft.com/office/powerpoint/2010/main" val="271390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30" name="Picture 6" descr="S:\Admin\Client &amp; Business Development\.01 Master\DG Branding\Dolinka Group Marketing Material\Stock Images\iStock\iStock_000003929033Small.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132" r="3153"/>
          <a:stretch/>
        </p:blipFill>
        <p:spPr bwMode="auto">
          <a:xfrm>
            <a:off x="-395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0"/>
            <a:ext cx="12192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a:xfrm>
            <a:off x="396240" y="6533713"/>
            <a:ext cx="5801360" cy="365125"/>
          </a:xfrm>
          <a:prstGeom prst="rect">
            <a:avLst/>
          </a:prstGeom>
        </p:spPr>
        <p:txBody>
          <a:bodyPr/>
          <a:lstStyle/>
          <a:p>
            <a:endParaRPr lang="en-US"/>
          </a:p>
        </p:txBody>
      </p:sp>
      <p:sp>
        <p:nvSpPr>
          <p:cNvPr id="10" name="Text Placeholder 9"/>
          <p:cNvSpPr>
            <a:spLocks noGrp="1"/>
          </p:cNvSpPr>
          <p:nvPr>
            <p:ph type="body" sz="quarter" idx="13" hasCustomPrompt="1"/>
          </p:nvPr>
        </p:nvSpPr>
        <p:spPr>
          <a:xfrm>
            <a:off x="508001" y="1866900"/>
            <a:ext cx="10814491" cy="3124200"/>
          </a:xfrm>
        </p:spPr>
        <p:txBody>
          <a:bodyPr anchor="ctr">
            <a:normAutofit/>
          </a:bodyPr>
          <a:lstStyle>
            <a:lvl1pPr marL="0" indent="0" algn="ctr">
              <a:lnSpc>
                <a:spcPct val="85000"/>
              </a:lnSpc>
              <a:spcBef>
                <a:spcPts val="336"/>
              </a:spcBef>
              <a:buNone/>
              <a:defRPr sz="4500" b="1" cap="all" baseline="0">
                <a:solidFill>
                  <a:srgbClr val="7C2529"/>
                </a:solidFill>
              </a:defRPr>
            </a:lvl1pPr>
          </a:lstStyle>
          <a:p>
            <a:pPr lvl="0"/>
            <a:r>
              <a:rPr lang="en-US"/>
              <a:t>SECTION HEADER</a:t>
            </a:r>
          </a:p>
        </p:txBody>
      </p:sp>
      <p:sp>
        <p:nvSpPr>
          <p:cNvPr id="6" name="Slide Number Placeholder 5"/>
          <p:cNvSpPr>
            <a:spLocks noGrp="1"/>
          </p:cNvSpPr>
          <p:nvPr>
            <p:ph type="sldNum" sz="quarter" idx="12"/>
          </p:nvPr>
        </p:nvSpPr>
        <p:spPr>
          <a:xfrm>
            <a:off x="11480800" y="6553201"/>
            <a:ext cx="609600" cy="365125"/>
          </a:xfrm>
          <a:prstGeom prst="rect">
            <a:avLst/>
          </a:prstGeom>
        </p:spPr>
        <p:txBody>
          <a:bodyPr/>
          <a:lstStyle/>
          <a:p>
            <a:fld id="{9B1A8B49-02CA-4884-9AB6-9E6F8B5D93F3}" type="slidenum">
              <a:rPr lang="en-US" smtClean="0"/>
              <a:t>‹#›</a:t>
            </a:fld>
            <a:endParaRPr lang="en-US"/>
          </a:p>
        </p:txBody>
      </p:sp>
      <p:grpSp>
        <p:nvGrpSpPr>
          <p:cNvPr id="12" name="Group 11"/>
          <p:cNvGrpSpPr/>
          <p:nvPr userDrawn="1"/>
        </p:nvGrpSpPr>
        <p:grpSpPr>
          <a:xfrm>
            <a:off x="11322492" y="2243091"/>
            <a:ext cx="869509" cy="4626782"/>
            <a:chOff x="8491869" y="2231216"/>
            <a:chExt cx="652132" cy="4626782"/>
          </a:xfrm>
        </p:grpSpPr>
        <p:sp>
          <p:nvSpPr>
            <p:cNvPr id="13" name="Rectangle 12"/>
            <p:cNvSpPr/>
            <p:nvPr/>
          </p:nvSpPr>
          <p:spPr>
            <a:xfrm>
              <a:off x="8491870" y="3232297"/>
              <a:ext cx="652131" cy="3625701"/>
            </a:xfrm>
            <a:prstGeom prst="rect">
              <a:avLst/>
            </a:prstGeom>
            <a:solidFill>
              <a:srgbClr val="7C2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ight Triangle 13"/>
            <p:cNvSpPr/>
            <p:nvPr/>
          </p:nvSpPr>
          <p:spPr>
            <a:xfrm rot="16200000">
              <a:off x="8317394" y="2405691"/>
              <a:ext cx="1001081" cy="652132"/>
            </a:xfrm>
            <a:prstGeom prst="rtTriangle">
              <a:avLst/>
            </a:prstGeom>
            <a:solidFill>
              <a:srgbClr val="7C2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5" name="Rectangle 14"/>
          <p:cNvSpPr/>
          <p:nvPr userDrawn="1"/>
        </p:nvSpPr>
        <p:spPr>
          <a:xfrm>
            <a:off x="396240" y="274320"/>
            <a:ext cx="11399520" cy="6309360"/>
          </a:xfrm>
          <a:prstGeom prst="rect">
            <a:avLst/>
          </a:prstGeom>
          <a:no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3" descr="S:\Admin\Client &amp; Business Development\.01 Master\DG Branding\CS Rebranding\Logo\CS-FINAL-ICON-COLO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010900" y="356340"/>
            <a:ext cx="711200" cy="55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96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96240" y="6533713"/>
            <a:ext cx="5801360" cy="365125"/>
          </a:xfrm>
          <a:prstGeom prst="rect">
            <a:avLst/>
          </a:prstGeom>
        </p:spPr>
        <p:txBody>
          <a:bodyPr/>
          <a:lstStyle/>
          <a:p>
            <a:endParaRPr lang="en-US"/>
          </a:p>
        </p:txBody>
      </p:sp>
      <p:pic>
        <p:nvPicPr>
          <p:cNvPr id="14" name="Picture 2" descr="S:\Admin\Templates\Image Files\Approved Deliverable Images\shutterstock_388667902.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462"/>
          <a:stretch/>
        </p:blipFill>
        <p:spPr bwMode="auto">
          <a:xfrm>
            <a:off x="-1" y="-1"/>
            <a:ext cx="12192001" cy="6869874"/>
          </a:xfrm>
          <a:prstGeom prst="rect">
            <a:avLst/>
          </a:prstGeom>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2"/>
            <a:ext cx="12192000" cy="68698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1480800" y="6553201"/>
            <a:ext cx="609600" cy="365125"/>
          </a:xfrm>
          <a:prstGeom prst="rect">
            <a:avLst/>
          </a:prstGeom>
        </p:spPr>
        <p:txBody>
          <a:bodyPr/>
          <a:lstStyle/>
          <a:p>
            <a:fld id="{9B1A8B49-02CA-4884-9AB6-9E6F8B5D93F3}" type="slidenum">
              <a:rPr lang="en-US" smtClean="0"/>
              <a:t>‹#›</a:t>
            </a:fld>
            <a:endParaRPr lang="en-US"/>
          </a:p>
        </p:txBody>
      </p:sp>
      <p:grpSp>
        <p:nvGrpSpPr>
          <p:cNvPr id="16" name="Group 15"/>
          <p:cNvGrpSpPr/>
          <p:nvPr userDrawn="1"/>
        </p:nvGrpSpPr>
        <p:grpSpPr>
          <a:xfrm>
            <a:off x="11322492" y="2243091"/>
            <a:ext cx="869509" cy="4626782"/>
            <a:chOff x="8491869" y="2231216"/>
            <a:chExt cx="652132" cy="4626782"/>
          </a:xfrm>
        </p:grpSpPr>
        <p:sp>
          <p:nvSpPr>
            <p:cNvPr id="17" name="Rectangle 16"/>
            <p:cNvSpPr/>
            <p:nvPr/>
          </p:nvSpPr>
          <p:spPr>
            <a:xfrm>
              <a:off x="8491870" y="3232297"/>
              <a:ext cx="652131" cy="3625701"/>
            </a:xfrm>
            <a:prstGeom prst="rect">
              <a:avLst/>
            </a:prstGeom>
            <a:solidFill>
              <a:srgbClr val="7C2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ight Triangle 17"/>
            <p:cNvSpPr/>
            <p:nvPr/>
          </p:nvSpPr>
          <p:spPr>
            <a:xfrm rot="16200000">
              <a:off x="8317394" y="2405691"/>
              <a:ext cx="1001081" cy="652132"/>
            </a:xfrm>
            <a:prstGeom prst="rtTriangle">
              <a:avLst/>
            </a:prstGeom>
            <a:solidFill>
              <a:srgbClr val="7C2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9" name="Rectangle 18"/>
          <p:cNvSpPr/>
          <p:nvPr userDrawn="1"/>
        </p:nvSpPr>
        <p:spPr>
          <a:xfrm>
            <a:off x="396240" y="274320"/>
            <a:ext cx="11399520" cy="6309360"/>
          </a:xfrm>
          <a:prstGeom prst="rect">
            <a:avLst/>
          </a:prstGeom>
          <a:no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4" hasCustomPrompt="1"/>
          </p:nvPr>
        </p:nvSpPr>
        <p:spPr>
          <a:xfrm>
            <a:off x="6096000" y="5257800"/>
            <a:ext cx="3454400" cy="838200"/>
          </a:xfrm>
        </p:spPr>
        <p:txBody>
          <a:bodyPr/>
          <a:lstStyle>
            <a:lvl1pPr marL="0" marR="0" indent="0" algn="ctr" defTabSz="914400" rtl="0" eaLnBrk="1" fontAlgn="auto" latinLnBrk="0" hangingPunct="1">
              <a:lnSpc>
                <a:spcPct val="85000"/>
              </a:lnSpc>
              <a:spcBef>
                <a:spcPct val="20000"/>
              </a:spcBef>
              <a:spcAft>
                <a:spcPts val="0"/>
              </a:spcAft>
              <a:buClrTx/>
              <a:buSzTx/>
              <a:buFont typeface="Arial" panose="020B0604020202020204" pitchFamily="34" charset="0"/>
              <a:buNone/>
              <a:tabLst/>
              <a:defRPr baseline="0"/>
            </a:lvl1pPr>
          </a:lstStyle>
          <a:p>
            <a:pPr lvl="0"/>
            <a:r>
              <a:rPr lang="en-US"/>
              <a:t>Presenter Name </a:t>
            </a:r>
          </a:p>
          <a:p>
            <a:pPr lvl="0"/>
            <a:r>
              <a:rPr lang="en-US"/>
              <a:t>Presenter Email Presenter </a:t>
            </a:r>
          </a:p>
          <a:p>
            <a:pPr lvl="0"/>
            <a:r>
              <a:rPr lang="en-US"/>
              <a:t>Direct Line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a:p>
          <a:p>
            <a:pPr lvl="0"/>
            <a:endParaRPr lang="en-US"/>
          </a:p>
        </p:txBody>
      </p:sp>
      <p:sp>
        <p:nvSpPr>
          <p:cNvPr id="4" name="TextBox 3"/>
          <p:cNvSpPr txBox="1"/>
          <p:nvPr userDrawn="1"/>
        </p:nvSpPr>
        <p:spPr>
          <a:xfrm>
            <a:off x="4165600" y="4038600"/>
            <a:ext cx="7172960" cy="784830"/>
          </a:xfrm>
          <a:prstGeom prst="rect">
            <a:avLst/>
          </a:prstGeom>
          <a:noFill/>
        </p:spPr>
        <p:txBody>
          <a:bodyPr wrap="square" rtlCol="0">
            <a:spAutoFit/>
          </a:bodyPr>
          <a:lstStyle/>
          <a:p>
            <a:pPr algn="ctr"/>
            <a:r>
              <a:rPr lang="en-US" sz="4500" b="1">
                <a:solidFill>
                  <a:srgbClr val="7C2529"/>
                </a:solidFill>
                <a:latin typeface="Palatino Linotype" panose="02040502050505030304" pitchFamily="18" charset="0"/>
              </a:rPr>
              <a:t>QUESTIONS</a:t>
            </a:r>
          </a:p>
        </p:txBody>
      </p:sp>
      <p:pic>
        <p:nvPicPr>
          <p:cNvPr id="21" name="Picture 3" descr="S:\Admin\Client &amp; Business Development\.01 Master\DG Branding\CS Rebranding\Logo\CS-FINAL-ICON-COLOR.png"/>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1010900" y="356340"/>
            <a:ext cx="532040" cy="5569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609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A8B49-02CA-4884-9AB6-9E6F8B5D93F3}" type="slidenum">
              <a:rPr kumimoji="0" lang="en-US" sz="1800" b="0" i="0" u="none" strike="noStrike" kern="1200" cap="none" spc="0" normalizeH="0" baseline="0" noProof="0" smtClean="0">
                <a:ln>
                  <a:noFill/>
                </a:ln>
                <a:solidFill>
                  <a:prstClr val="black"/>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9" name="Text Placeholder 8">
            <a:extLst>
              <a:ext uri="{FF2B5EF4-FFF2-40B4-BE49-F238E27FC236}">
                <a16:creationId xmlns:a16="http://schemas.microsoft.com/office/drawing/2014/main" id="{5DC6C5EC-C993-446A-BE83-9A2A0D7BFCB4}"/>
              </a:ext>
            </a:extLst>
          </p:cNvPr>
          <p:cNvSpPr>
            <a:spLocks noGrp="1"/>
          </p:cNvSpPr>
          <p:nvPr>
            <p:ph type="body" sz="quarter" idx="13" hasCustomPrompt="1"/>
          </p:nvPr>
        </p:nvSpPr>
        <p:spPr>
          <a:xfrm>
            <a:off x="8229600" y="5770355"/>
            <a:ext cx="3733800" cy="625474"/>
          </a:xfrm>
        </p:spPr>
        <p:txBody>
          <a:bodyPr>
            <a:normAutofit/>
          </a:bodyPr>
          <a:lstStyle>
            <a:lvl1pPr marL="0" indent="0" algn="r">
              <a:buNone/>
              <a:defRPr sz="2800" b="1">
                <a:solidFill>
                  <a:schemeClr val="bg1"/>
                </a:solidFill>
                <a:latin typeface="Perpetua" panose="02020502060401020303" pitchFamily="18" charset="0"/>
              </a:defRPr>
            </a:lvl1pPr>
          </a:lstStyle>
          <a:p>
            <a:pPr lvl="0"/>
            <a:r>
              <a:rPr lang="en-US"/>
              <a:t>NAME OF SERVICE</a:t>
            </a:r>
          </a:p>
        </p:txBody>
      </p:sp>
      <p:sp>
        <p:nvSpPr>
          <p:cNvPr id="14" name="Text Placeholder 13">
            <a:extLst>
              <a:ext uri="{FF2B5EF4-FFF2-40B4-BE49-F238E27FC236}">
                <a16:creationId xmlns:a16="http://schemas.microsoft.com/office/drawing/2014/main" id="{AD027D3B-8523-4C22-AED6-DCBBA9C60124}"/>
              </a:ext>
            </a:extLst>
          </p:cNvPr>
          <p:cNvSpPr>
            <a:spLocks noGrp="1"/>
          </p:cNvSpPr>
          <p:nvPr>
            <p:ph type="body" sz="quarter" idx="14" hasCustomPrompt="1"/>
          </p:nvPr>
        </p:nvSpPr>
        <p:spPr>
          <a:xfrm>
            <a:off x="9296400" y="6172200"/>
            <a:ext cx="2667000" cy="338138"/>
          </a:xfrm>
        </p:spPr>
        <p:txBody>
          <a:bodyPr>
            <a:normAutofit/>
          </a:bodyPr>
          <a:lstStyle>
            <a:lvl1pPr marL="0" indent="0" algn="r">
              <a:buNone/>
              <a:defRPr sz="1600">
                <a:solidFill>
                  <a:schemeClr val="bg1"/>
                </a:solidFill>
                <a:latin typeface="Agenda" panose="02000603040000020004" pitchFamily="50" charset="0"/>
              </a:defRPr>
            </a:lvl1pPr>
          </a:lstStyle>
          <a:p>
            <a:pPr lvl="0"/>
            <a:r>
              <a:rPr lang="en-US"/>
              <a:t>DATE OF PRESENTATION</a:t>
            </a:r>
          </a:p>
        </p:txBody>
      </p:sp>
      <p:pic>
        <p:nvPicPr>
          <p:cNvPr id="7" name="Picture 6" descr="A close up of a sign&#10;&#10;Description automatically generated">
            <a:extLst>
              <a:ext uri="{FF2B5EF4-FFF2-40B4-BE49-F238E27FC236}">
                <a16:creationId xmlns:a16="http://schemas.microsoft.com/office/drawing/2014/main" id="{A8B7AED2-4DA2-409D-BE8E-4826FC5FAD24}"/>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2985571" y="2655047"/>
            <a:ext cx="6753339" cy="1194095"/>
          </a:xfrm>
          <a:prstGeom prst="rect">
            <a:avLst/>
          </a:prstGeom>
          <a:solidFill>
            <a:schemeClr val="bg1"/>
          </a:solidFill>
        </p:spPr>
      </p:pic>
    </p:spTree>
    <p:extLst>
      <p:ext uri="{BB962C8B-B14F-4D97-AF65-F5344CB8AC3E}">
        <p14:creationId xmlns:p14="http://schemas.microsoft.com/office/powerpoint/2010/main" val="63820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wipe(left)">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42"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Second level</a:t>
            </a:r>
          </a:p>
        </p:txBody>
      </p:sp>
      <p:sp>
        <p:nvSpPr>
          <p:cNvPr id="6" name="Slide Number Placeholder 5"/>
          <p:cNvSpPr>
            <a:spLocks noGrp="1"/>
          </p:cNvSpPr>
          <p:nvPr>
            <p:ph type="sldNum" sz="quarter" idx="4"/>
          </p:nvPr>
        </p:nvSpPr>
        <p:spPr>
          <a:xfrm>
            <a:off x="11480800" y="6553201"/>
            <a:ext cx="609600" cy="365125"/>
          </a:xfrm>
          <a:prstGeom prst="rect">
            <a:avLst/>
          </a:prstGeom>
        </p:spPr>
        <p:txBody>
          <a:bodyPr vert="horz" lIns="91440" tIns="45720" rIns="91440" bIns="45720" rtlCol="0" anchor="ctr"/>
          <a:lstStyle>
            <a:lvl1pPr algn="r">
              <a:defRPr sz="1800">
                <a:solidFill>
                  <a:schemeClr val="bg1">
                    <a:lumMod val="50000"/>
                  </a:schemeClr>
                </a:solidFill>
                <a:latin typeface="Palatino Linotype" panose="02040502050505030304" pitchFamily="18" charset="0"/>
              </a:defRPr>
            </a:lvl1pPr>
          </a:lstStyle>
          <a:p>
            <a:fld id="{9B1A8B49-02CA-4884-9AB6-9E6F8B5D93F3}" type="slidenum">
              <a:rPr lang="en-US" smtClean="0"/>
              <a:pPr/>
              <a:t>‹#›</a:t>
            </a:fld>
            <a:endParaRPr lang="en-US"/>
          </a:p>
        </p:txBody>
      </p:sp>
      <p:sp>
        <p:nvSpPr>
          <p:cNvPr id="12" name="Footer Placeholder 4"/>
          <p:cNvSpPr txBox="1">
            <a:spLocks/>
          </p:cNvSpPr>
          <p:nvPr/>
        </p:nvSpPr>
        <p:spPr>
          <a:xfrm>
            <a:off x="202283" y="6596086"/>
            <a:ext cx="7205288" cy="365125"/>
          </a:xfrm>
          <a:prstGeom prst="rect">
            <a:avLst/>
          </a:prstGeom>
        </p:spPr>
        <p:txBody>
          <a:bodyPr/>
          <a:lstStyle>
            <a:defPPr>
              <a:defRPr lang="en-US"/>
            </a:defPPr>
            <a:lvl1pPr marL="0" algn="l" defTabSz="914400" rtl="0" eaLnBrk="1" latinLnBrk="0" hangingPunct="1">
              <a:defRPr sz="1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kern="1200" cap="all" baseline="0" dirty="0">
                <a:solidFill>
                  <a:srgbClr val="5A5B5B"/>
                </a:solidFill>
                <a:latin typeface="Palatino Linotype" panose="02040502050505030304" pitchFamily="18" charset="0"/>
                <a:ea typeface="+mn-ea"/>
                <a:cs typeface="+mn-cs"/>
              </a:rPr>
              <a:t>Albemarle County public schools| </a:t>
            </a:r>
            <a:r>
              <a:rPr lang="en-US" sz="900" b="1" kern="1200" cap="all" baseline="0" dirty="0">
                <a:solidFill>
                  <a:srgbClr val="730D1C"/>
                </a:solidFill>
                <a:latin typeface="Palatino Linotype" panose="02040502050505030304" pitchFamily="18" charset="0"/>
                <a:ea typeface="+mn-ea"/>
                <a:cs typeface="+mn-cs"/>
              </a:rPr>
              <a:t>Mountain View Preliminary Recommendation</a:t>
            </a:r>
            <a:r>
              <a:rPr lang="en-US" sz="900" b="1" kern="1200" cap="all" baseline="0" dirty="0">
                <a:solidFill>
                  <a:srgbClr val="5A5B5B"/>
                </a:solidFill>
                <a:latin typeface="Palatino Linotype" panose="02040502050505030304" pitchFamily="18" charset="0"/>
                <a:ea typeface="+mn-ea"/>
                <a:cs typeface="+mn-cs"/>
              </a:rPr>
              <a:t>| </a:t>
            </a:r>
            <a:r>
              <a:rPr lang="en-US" sz="900" b="1" kern="1200" cap="all" baseline="0" dirty="0" err="1">
                <a:solidFill>
                  <a:srgbClr val="5A5B5B"/>
                </a:solidFill>
                <a:latin typeface="Palatino Linotype" panose="02040502050505030304" pitchFamily="18" charset="0"/>
                <a:ea typeface="+mn-ea"/>
                <a:cs typeface="+mn-cs"/>
              </a:rPr>
              <a:t>november</a:t>
            </a:r>
            <a:r>
              <a:rPr lang="en-US" sz="900" b="1" kern="1200" cap="all" baseline="0" dirty="0">
                <a:solidFill>
                  <a:srgbClr val="5A5B5B"/>
                </a:solidFill>
                <a:latin typeface="Palatino Linotype" panose="02040502050505030304" pitchFamily="18" charset="0"/>
                <a:ea typeface="+mn-ea"/>
                <a:cs typeface="+mn-cs"/>
              </a:rPr>
              <a:t> 2021</a:t>
            </a:r>
          </a:p>
        </p:txBody>
      </p:sp>
      <p:cxnSp>
        <p:nvCxnSpPr>
          <p:cNvPr id="5" name="Straight Connector 4">
            <a:extLst>
              <a:ext uri="{FF2B5EF4-FFF2-40B4-BE49-F238E27FC236}">
                <a16:creationId xmlns:a16="http://schemas.microsoft.com/office/drawing/2014/main" id="{7778F145-6242-4773-82E4-863D54073D94}"/>
              </a:ext>
            </a:extLst>
          </p:cNvPr>
          <p:cNvCxnSpPr>
            <a:cxnSpLocks/>
            <a:endCxn id="6" idx="0"/>
          </p:cNvCxnSpPr>
          <p:nvPr userDrawn="1"/>
        </p:nvCxnSpPr>
        <p:spPr>
          <a:xfrm>
            <a:off x="396240" y="6553201"/>
            <a:ext cx="11389360" cy="0"/>
          </a:xfrm>
          <a:prstGeom prst="line">
            <a:avLst/>
          </a:prstGeom>
        </p:spPr>
        <p:style>
          <a:lnRef idx="1">
            <a:schemeClr val="accent4"/>
          </a:lnRef>
          <a:fillRef idx="0">
            <a:schemeClr val="accent4"/>
          </a:fillRef>
          <a:effectRef idx="0">
            <a:schemeClr val="accent4"/>
          </a:effectRef>
          <a:fontRef idx="minor">
            <a:schemeClr val="tx1"/>
          </a:fontRef>
        </p:style>
      </p:cxnSp>
      <p:pic>
        <p:nvPicPr>
          <p:cNvPr id="15" name="Picture 3" descr="S:\Admin\Client &amp; Business Development\.01 Master\DG Branding\CS Rebranding\Logo\CS-FINAL-ICON-COLOR.png">
            <a:extLst>
              <a:ext uri="{FF2B5EF4-FFF2-40B4-BE49-F238E27FC236}">
                <a16:creationId xmlns:a16="http://schemas.microsoft.com/office/drawing/2014/main" id="{2C0783B9-DDD6-40D2-8A69-FE7FA08977DB}"/>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1325033" y="125847"/>
            <a:ext cx="460567" cy="48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820251"/>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49" r:id="rId3"/>
    <p:sldLayoutId id="2147483654" r:id="rId4"/>
    <p:sldLayoutId id="2147483651" r:id="rId5"/>
    <p:sldLayoutId id="2147483652" r:id="rId6"/>
    <p:sldLayoutId id="2147483655" r:id="rId7"/>
  </p:sldLayoutIdLst>
  <p:hf hdr="0" dt="0"/>
  <p:txStyles>
    <p:titleStyle>
      <a:lvl1pPr algn="ctr" defTabSz="914400" rtl="0" eaLnBrk="1" latinLnBrk="0" hangingPunct="1">
        <a:spcBef>
          <a:spcPct val="0"/>
        </a:spcBef>
        <a:buNone/>
        <a:defRPr sz="4400" kern="1200">
          <a:solidFill>
            <a:schemeClr val="tx1"/>
          </a:solidFill>
          <a:latin typeface="Palatino Linotype" panose="02040502050505030304" pitchFamily="18" charset="0"/>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FC458F-62A0-427E-B1ED-A38126760835}"/>
              </a:ext>
            </a:extLst>
          </p:cNvPr>
          <p:cNvSpPr>
            <a:spLocks noGrp="1"/>
          </p:cNvSpPr>
          <p:nvPr>
            <p:ph type="body" sz="quarter" idx="14"/>
          </p:nvPr>
        </p:nvSpPr>
        <p:spPr>
          <a:xfrm>
            <a:off x="9525000" y="6433920"/>
            <a:ext cx="2667000" cy="338138"/>
          </a:xfrm>
        </p:spPr>
        <p:txBody>
          <a:bodyPr vert="horz" lIns="91440" tIns="45720" rIns="91440" bIns="45720" rtlCol="0" anchor="t">
            <a:normAutofit/>
          </a:bodyPr>
          <a:lstStyle/>
          <a:p>
            <a:r>
              <a:rPr lang="en-US" i="1" dirty="0">
                <a:latin typeface="Segoe UI"/>
                <a:cs typeface="Segoe UI"/>
              </a:rPr>
              <a:t>November, 2021</a:t>
            </a:r>
          </a:p>
        </p:txBody>
      </p:sp>
      <p:sp>
        <p:nvSpPr>
          <p:cNvPr id="4" name="Content Placeholder 1">
            <a:extLst>
              <a:ext uri="{FF2B5EF4-FFF2-40B4-BE49-F238E27FC236}">
                <a16:creationId xmlns:a16="http://schemas.microsoft.com/office/drawing/2014/main" id="{DA1064C1-07AD-4D40-83C5-9D2CD81F4E00}"/>
              </a:ext>
            </a:extLst>
          </p:cNvPr>
          <p:cNvSpPr txBox="1">
            <a:spLocks/>
          </p:cNvSpPr>
          <p:nvPr/>
        </p:nvSpPr>
        <p:spPr>
          <a:xfrm>
            <a:off x="6681092" y="5748120"/>
            <a:ext cx="5510907" cy="1023938"/>
          </a:xfrm>
          <a:prstGeom prst="rect">
            <a:avLst/>
          </a:prstGeom>
        </p:spPr>
        <p:txBody>
          <a:bodyPr vert="horz" lIns="91440" tIns="45720" rIns="91440" bIns="45720" rtlCol="0">
            <a:norm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genda" panose="02000603040000020004" pitchFamily="50" charset="0"/>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Segoe UI" panose="020B0502040204020203" pitchFamily="34" charset="0"/>
                <a:cs typeface="Segoe UI" panose="020B0502040204020203" pitchFamily="34" charset="0"/>
              </a:rPr>
              <a:t>Albemarle County Public Schools</a:t>
            </a:r>
          </a:p>
          <a:p>
            <a:r>
              <a:rPr lang="en-US" dirty="0">
                <a:latin typeface="Segoe UI" panose="020B0502040204020203" pitchFamily="34" charset="0"/>
                <a:cs typeface="Segoe UI" panose="020B0502040204020203" pitchFamily="34" charset="0"/>
              </a:rPr>
              <a:t>Mountain View Preliminary Recommendation</a:t>
            </a:r>
          </a:p>
        </p:txBody>
      </p:sp>
      <p:sp>
        <p:nvSpPr>
          <p:cNvPr id="5" name="TextBox 4">
            <a:extLst>
              <a:ext uri="{FF2B5EF4-FFF2-40B4-BE49-F238E27FC236}">
                <a16:creationId xmlns:a16="http://schemas.microsoft.com/office/drawing/2014/main" id="{924EB99A-4972-45DC-AF73-48F82B4B13BA}"/>
              </a:ext>
            </a:extLst>
          </p:cNvPr>
          <p:cNvSpPr txBox="1"/>
          <p:nvPr/>
        </p:nvSpPr>
        <p:spPr>
          <a:xfrm>
            <a:off x="3055938" y="3295134"/>
            <a:ext cx="6111874" cy="369332"/>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1555445447"/>
      </p:ext>
    </p:extLst>
  </p:cSld>
  <p:clrMapOvr>
    <a:masterClrMapping/>
  </p:clrMapOvr>
  <mc:AlternateContent xmlns:mc="http://schemas.openxmlformats.org/markup-compatibility/2006" xmlns:p14="http://schemas.microsoft.com/office/powerpoint/2010/main">
    <mc:Choice Requires="p14">
      <p:transition spd="slow" p14:dur="2000" advTm="17444"/>
    </mc:Choice>
    <mc:Fallback xmlns="">
      <p:transition spd="slow" advTm="1744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9</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6" y="233216"/>
            <a:ext cx="7800333" cy="635233"/>
          </a:xfrm>
        </p:spPr>
        <p:txBody>
          <a:bodyPr/>
          <a:lstStyle/>
          <a:p>
            <a:r>
              <a:rPr lang="en-US" sz="1600"/>
              <a:t>Staff &amp; Community Feedback</a:t>
            </a:r>
            <a:endParaRPr lang="en-US" sz="1600">
              <a:solidFill>
                <a:schemeClr val="bg1">
                  <a:lumMod val="50000"/>
                </a:schemeClr>
              </a:solidFill>
            </a:endParaRPr>
          </a:p>
          <a:p>
            <a:r>
              <a:rPr lang="en-US" sz="1600">
                <a:solidFill>
                  <a:schemeClr val="bg1">
                    <a:lumMod val="50000"/>
                  </a:schemeClr>
                </a:solidFill>
              </a:rPr>
              <a:t>Mountain view Planning</a:t>
            </a:r>
          </a:p>
        </p:txBody>
      </p:sp>
      <p:graphicFrame>
        <p:nvGraphicFramePr>
          <p:cNvPr id="6" name="Chart 5">
            <a:extLst>
              <a:ext uri="{FF2B5EF4-FFF2-40B4-BE49-F238E27FC236}">
                <a16:creationId xmlns:a16="http://schemas.microsoft.com/office/drawing/2014/main" id="{9F8A0A6A-12B1-4D98-AADB-C0F380FAC709}"/>
              </a:ext>
            </a:extLst>
          </p:cNvPr>
          <p:cNvGraphicFramePr>
            <a:graphicFrameLocks/>
          </p:cNvGraphicFramePr>
          <p:nvPr>
            <p:extLst>
              <p:ext uri="{D42A27DB-BD31-4B8C-83A1-F6EECF244321}">
                <p14:modId xmlns:p14="http://schemas.microsoft.com/office/powerpoint/2010/main" val="1487921590"/>
              </p:ext>
            </p:extLst>
          </p:nvPr>
        </p:nvGraphicFramePr>
        <p:xfrm>
          <a:off x="1204310" y="957228"/>
          <a:ext cx="10276489" cy="54524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1B55A8E-AC43-40D7-BCD9-84CF7176E6B1}"/>
              </a:ext>
            </a:extLst>
          </p:cNvPr>
          <p:cNvSpPr txBox="1"/>
          <p:nvPr/>
        </p:nvSpPr>
        <p:spPr>
          <a:xfrm>
            <a:off x="1293091" y="4856085"/>
            <a:ext cx="10123592" cy="1291129"/>
          </a:xfrm>
          <a:prstGeom prst="rect">
            <a:avLst/>
          </a:prstGeom>
          <a:noFill/>
          <a:ln w="34925">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2938489919"/>
      </p:ext>
    </p:extLst>
  </p:cSld>
  <p:clrMapOvr>
    <a:masterClrMapping/>
  </p:clrMapOvr>
  <mc:AlternateContent xmlns:mc="http://schemas.openxmlformats.org/markup-compatibility/2006" xmlns:p14="http://schemas.microsoft.com/office/powerpoint/2010/main">
    <mc:Choice Requires="p14">
      <p:transition spd="slow" p14:dur="2000" advTm="32843"/>
    </mc:Choice>
    <mc:Fallback xmlns="">
      <p:transition spd="slow" advTm="3284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7C2BFF8-1F68-4EB6-BB27-C9B6522412BF}"/>
              </a:ext>
            </a:extLst>
          </p:cNvPr>
          <p:cNvSpPr>
            <a:spLocks noGrp="1"/>
          </p:cNvSpPr>
          <p:nvPr>
            <p:ph type="body" sz="quarter" idx="13"/>
          </p:nvPr>
        </p:nvSpPr>
        <p:spPr/>
        <p:txBody>
          <a:bodyPr/>
          <a:lstStyle/>
          <a:p>
            <a:r>
              <a:rPr lang="en-US" dirty="0"/>
              <a:t>Additional Information</a:t>
            </a:r>
          </a:p>
        </p:txBody>
      </p:sp>
      <p:sp>
        <p:nvSpPr>
          <p:cNvPr id="4" name="Slide Number Placeholder 3">
            <a:extLst>
              <a:ext uri="{FF2B5EF4-FFF2-40B4-BE49-F238E27FC236}">
                <a16:creationId xmlns:a16="http://schemas.microsoft.com/office/drawing/2014/main" id="{00286F80-24CA-4827-B2CC-527675984864}"/>
              </a:ext>
            </a:extLst>
          </p:cNvPr>
          <p:cNvSpPr>
            <a:spLocks noGrp="1"/>
          </p:cNvSpPr>
          <p:nvPr>
            <p:ph type="sldNum" sz="quarter" idx="12"/>
          </p:nvPr>
        </p:nvSpPr>
        <p:spPr/>
        <p:txBody>
          <a:bodyPr/>
          <a:lstStyle/>
          <a:p>
            <a:fld id="{9B1A8B49-02CA-4884-9AB6-9E6F8B5D93F3}" type="slidenum">
              <a:rPr lang="en-US" smtClean="0"/>
              <a:t>10</a:t>
            </a:fld>
            <a:endParaRPr lang="en-US"/>
          </a:p>
        </p:txBody>
      </p:sp>
    </p:spTree>
    <p:extLst>
      <p:ext uri="{BB962C8B-B14F-4D97-AF65-F5344CB8AC3E}">
        <p14:creationId xmlns:p14="http://schemas.microsoft.com/office/powerpoint/2010/main" val="3906710747"/>
      </p:ext>
    </p:extLst>
  </p:cSld>
  <p:clrMapOvr>
    <a:masterClrMapping/>
  </p:clrMapOvr>
  <mc:AlternateContent xmlns:mc="http://schemas.openxmlformats.org/markup-compatibility/2006" xmlns:p14="http://schemas.microsoft.com/office/powerpoint/2010/main">
    <mc:Choice Requires="p14">
      <p:transition spd="slow" p14:dur="2000" advTm="14410"/>
    </mc:Choice>
    <mc:Fallback xmlns="">
      <p:transition spd="slow" advTm="1441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11</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6" y="233216"/>
            <a:ext cx="7800333" cy="635233"/>
          </a:xfrm>
        </p:spPr>
        <p:txBody>
          <a:bodyPr/>
          <a:lstStyle/>
          <a:p>
            <a:r>
              <a:rPr lang="en-US" sz="1600" dirty="0"/>
              <a:t>Additional information</a:t>
            </a:r>
            <a:endParaRPr lang="en-US" sz="1600" dirty="0">
              <a:solidFill>
                <a:schemeClr val="bg1">
                  <a:lumMod val="50000"/>
                </a:schemeClr>
              </a:solidFill>
            </a:endParaRPr>
          </a:p>
          <a:p>
            <a:r>
              <a:rPr lang="en-US" sz="1600" dirty="0">
                <a:solidFill>
                  <a:schemeClr val="bg1">
                    <a:lumMod val="50000"/>
                  </a:schemeClr>
                </a:solidFill>
              </a:rPr>
              <a:t>Mountain view Planning</a:t>
            </a:r>
          </a:p>
        </p:txBody>
      </p:sp>
      <p:sp>
        <p:nvSpPr>
          <p:cNvPr id="7" name="TextBox 6">
            <a:extLst>
              <a:ext uri="{FF2B5EF4-FFF2-40B4-BE49-F238E27FC236}">
                <a16:creationId xmlns:a16="http://schemas.microsoft.com/office/drawing/2014/main" id="{00A71FBB-FC82-46A6-8DD9-0207DA2BBBD0}"/>
              </a:ext>
            </a:extLst>
          </p:cNvPr>
          <p:cNvSpPr txBox="1"/>
          <p:nvPr/>
        </p:nvSpPr>
        <p:spPr>
          <a:xfrm>
            <a:off x="9383251" y="5906870"/>
            <a:ext cx="1687581" cy="646331"/>
          </a:xfrm>
          <a:prstGeom prst="rect">
            <a:avLst/>
          </a:prstGeom>
          <a:noFill/>
        </p:spPr>
        <p:txBody>
          <a:bodyPr wrap="square" rtlCol="0">
            <a:spAutoFit/>
          </a:bodyPr>
          <a:lstStyle/>
          <a:p>
            <a:r>
              <a:rPr lang="en-US" dirty="0"/>
              <a:t>Image courtesy of ACPS</a:t>
            </a:r>
          </a:p>
        </p:txBody>
      </p:sp>
      <p:pic>
        <p:nvPicPr>
          <p:cNvPr id="8" name="Picture 7">
            <a:extLst>
              <a:ext uri="{FF2B5EF4-FFF2-40B4-BE49-F238E27FC236}">
                <a16:creationId xmlns:a16="http://schemas.microsoft.com/office/drawing/2014/main" id="{ACBFD6CD-E872-4F26-9F4C-7C0183067EE1}"/>
              </a:ext>
            </a:extLst>
          </p:cNvPr>
          <p:cNvPicPr>
            <a:picLocks noChangeAspect="1"/>
          </p:cNvPicPr>
          <p:nvPr/>
        </p:nvPicPr>
        <p:blipFill>
          <a:blip r:embed="rId3"/>
          <a:stretch>
            <a:fillRect/>
          </a:stretch>
        </p:blipFill>
        <p:spPr>
          <a:xfrm>
            <a:off x="3261580" y="990341"/>
            <a:ext cx="5894903" cy="5486084"/>
          </a:xfrm>
          <a:prstGeom prst="rect">
            <a:avLst/>
          </a:prstGeom>
        </p:spPr>
      </p:pic>
    </p:spTree>
    <p:extLst>
      <p:ext uri="{BB962C8B-B14F-4D97-AF65-F5344CB8AC3E}">
        <p14:creationId xmlns:p14="http://schemas.microsoft.com/office/powerpoint/2010/main" val="3373280130"/>
      </p:ext>
    </p:extLst>
  </p:cSld>
  <p:clrMapOvr>
    <a:masterClrMapping/>
  </p:clrMapOvr>
  <mc:AlternateContent xmlns:mc="http://schemas.openxmlformats.org/markup-compatibility/2006" xmlns:p14="http://schemas.microsoft.com/office/powerpoint/2010/main">
    <mc:Choice Requires="p14">
      <p:transition spd="slow" p14:dur="2000" advTm="32843"/>
    </mc:Choice>
    <mc:Fallback xmlns="">
      <p:transition spd="slow" advTm="3284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12</a:t>
            </a:fld>
            <a:endParaRPr lang="en-US"/>
          </a:p>
        </p:txBody>
      </p:sp>
      <p:pic>
        <p:nvPicPr>
          <p:cNvPr id="6" name="Picture 5">
            <a:extLst>
              <a:ext uri="{FF2B5EF4-FFF2-40B4-BE49-F238E27FC236}">
                <a16:creationId xmlns:a16="http://schemas.microsoft.com/office/drawing/2014/main" id="{6A1648B5-A4EF-4E50-B2F5-6E548A55BC13}"/>
              </a:ext>
            </a:extLst>
          </p:cNvPr>
          <p:cNvPicPr>
            <a:picLocks noChangeAspect="1"/>
          </p:cNvPicPr>
          <p:nvPr/>
        </p:nvPicPr>
        <p:blipFill>
          <a:blip r:embed="rId3"/>
          <a:stretch>
            <a:fillRect/>
          </a:stretch>
        </p:blipFill>
        <p:spPr>
          <a:xfrm>
            <a:off x="814308" y="983863"/>
            <a:ext cx="9382501" cy="5345844"/>
          </a:xfrm>
          <a:prstGeom prst="rect">
            <a:avLst/>
          </a:prstGeom>
        </p:spPr>
      </p:pic>
      <p:sp>
        <p:nvSpPr>
          <p:cNvPr id="9" name="TextBox 8">
            <a:extLst>
              <a:ext uri="{FF2B5EF4-FFF2-40B4-BE49-F238E27FC236}">
                <a16:creationId xmlns:a16="http://schemas.microsoft.com/office/drawing/2014/main" id="{FA6F4841-60E5-4229-B1CB-2DFD30D3474A}"/>
              </a:ext>
            </a:extLst>
          </p:cNvPr>
          <p:cNvSpPr txBox="1"/>
          <p:nvPr/>
        </p:nvSpPr>
        <p:spPr>
          <a:xfrm>
            <a:off x="10020422" y="4922395"/>
            <a:ext cx="2290044" cy="646331"/>
          </a:xfrm>
          <a:prstGeom prst="rect">
            <a:avLst/>
          </a:prstGeom>
          <a:noFill/>
        </p:spPr>
        <p:txBody>
          <a:bodyPr wrap="square" rtlCol="0">
            <a:spAutoFit/>
          </a:bodyPr>
          <a:lstStyle/>
          <a:p>
            <a:r>
              <a:rPr lang="en-US" dirty="0"/>
              <a:t>Image courtesy of ACPS</a:t>
            </a:r>
          </a:p>
        </p:txBody>
      </p:sp>
      <p:sp>
        <p:nvSpPr>
          <p:cNvPr id="8" name="Text Placeholder 1">
            <a:extLst>
              <a:ext uri="{FF2B5EF4-FFF2-40B4-BE49-F238E27FC236}">
                <a16:creationId xmlns:a16="http://schemas.microsoft.com/office/drawing/2014/main" id="{48BD7871-6AA7-4C90-86D0-729F1E190A65}"/>
              </a:ext>
            </a:extLst>
          </p:cNvPr>
          <p:cNvSpPr txBox="1">
            <a:spLocks/>
          </p:cNvSpPr>
          <p:nvPr/>
        </p:nvSpPr>
        <p:spPr>
          <a:xfrm>
            <a:off x="2308866" y="233216"/>
            <a:ext cx="7800333" cy="635233"/>
          </a:xfrm>
          <a:prstGeom prst="rect">
            <a:avLst/>
          </a:prstGeom>
        </p:spPr>
        <p:txBody>
          <a:bodyPr vert="horz" lIns="91440" tIns="45720" rIns="91440" bIns="45720" rtlCol="0">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b="1" kern="100" cap="all" spc="400" baseline="0">
                <a:solidFill>
                  <a:srgbClr val="7C2529"/>
                </a:solidFill>
                <a:latin typeface="Palatino Linotype" panose="02040502050505030304" pitchFamily="18" charset="0"/>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a:t>Additional information</a:t>
            </a:r>
            <a:endParaRPr lang="en-US" sz="1600">
              <a:solidFill>
                <a:schemeClr val="bg1">
                  <a:lumMod val="50000"/>
                </a:schemeClr>
              </a:solidFill>
            </a:endParaRPr>
          </a:p>
          <a:p>
            <a:r>
              <a:rPr lang="en-US" sz="1600">
                <a:solidFill>
                  <a:schemeClr val="bg1">
                    <a:lumMod val="50000"/>
                  </a:schemeClr>
                </a:solidFill>
              </a:rPr>
              <a:t>Mountain view Planning</a:t>
            </a:r>
            <a:endParaRPr lang="en-US" sz="1600" dirty="0">
              <a:solidFill>
                <a:schemeClr val="bg1">
                  <a:lumMod val="50000"/>
                </a:schemeClr>
              </a:solidFill>
            </a:endParaRPr>
          </a:p>
        </p:txBody>
      </p:sp>
    </p:spTree>
    <p:extLst>
      <p:ext uri="{BB962C8B-B14F-4D97-AF65-F5344CB8AC3E}">
        <p14:creationId xmlns:p14="http://schemas.microsoft.com/office/powerpoint/2010/main" val="106101482"/>
      </p:ext>
    </p:extLst>
  </p:cSld>
  <p:clrMapOvr>
    <a:masterClrMapping/>
  </p:clrMapOvr>
  <mc:AlternateContent xmlns:mc="http://schemas.openxmlformats.org/markup-compatibility/2006" xmlns:p14="http://schemas.microsoft.com/office/powerpoint/2010/main">
    <mc:Choice Requires="p14">
      <p:transition spd="slow" p14:dur="2000" advTm="32843"/>
    </mc:Choice>
    <mc:Fallback xmlns="">
      <p:transition spd="slow" advTm="3284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13</a:t>
            </a:fld>
            <a:endParaRPr lang="en-US"/>
          </a:p>
        </p:txBody>
      </p:sp>
      <p:pic>
        <p:nvPicPr>
          <p:cNvPr id="7" name="Picture 6">
            <a:extLst>
              <a:ext uri="{FF2B5EF4-FFF2-40B4-BE49-F238E27FC236}">
                <a16:creationId xmlns:a16="http://schemas.microsoft.com/office/drawing/2014/main" id="{692528C0-7FE0-4A63-8593-CE1EA5C36DE4}"/>
              </a:ext>
            </a:extLst>
          </p:cNvPr>
          <p:cNvPicPr>
            <a:picLocks noChangeAspect="1"/>
          </p:cNvPicPr>
          <p:nvPr/>
        </p:nvPicPr>
        <p:blipFill>
          <a:blip r:embed="rId3"/>
          <a:stretch>
            <a:fillRect/>
          </a:stretch>
        </p:blipFill>
        <p:spPr>
          <a:xfrm>
            <a:off x="417798" y="939473"/>
            <a:ext cx="10905049" cy="5597515"/>
          </a:xfrm>
          <a:prstGeom prst="rect">
            <a:avLst/>
          </a:prstGeom>
        </p:spPr>
      </p:pic>
      <p:sp>
        <p:nvSpPr>
          <p:cNvPr id="9" name="TextBox 8">
            <a:extLst>
              <a:ext uri="{FF2B5EF4-FFF2-40B4-BE49-F238E27FC236}">
                <a16:creationId xmlns:a16="http://schemas.microsoft.com/office/drawing/2014/main" id="{FA6F4841-60E5-4229-B1CB-2DFD30D3474A}"/>
              </a:ext>
            </a:extLst>
          </p:cNvPr>
          <p:cNvSpPr txBox="1"/>
          <p:nvPr/>
        </p:nvSpPr>
        <p:spPr>
          <a:xfrm>
            <a:off x="681113" y="5748019"/>
            <a:ext cx="2290044" cy="646331"/>
          </a:xfrm>
          <a:prstGeom prst="rect">
            <a:avLst/>
          </a:prstGeom>
          <a:noFill/>
        </p:spPr>
        <p:txBody>
          <a:bodyPr wrap="square" rtlCol="0">
            <a:spAutoFit/>
          </a:bodyPr>
          <a:lstStyle/>
          <a:p>
            <a:r>
              <a:rPr lang="en-US" dirty="0"/>
              <a:t>Image courtesy of ACPS</a:t>
            </a:r>
          </a:p>
        </p:txBody>
      </p:sp>
      <p:sp>
        <p:nvSpPr>
          <p:cNvPr id="8" name="Text Placeholder 1">
            <a:extLst>
              <a:ext uri="{FF2B5EF4-FFF2-40B4-BE49-F238E27FC236}">
                <a16:creationId xmlns:a16="http://schemas.microsoft.com/office/drawing/2014/main" id="{0FED77B4-9D70-4F6B-87F7-0A5683D7F714}"/>
              </a:ext>
            </a:extLst>
          </p:cNvPr>
          <p:cNvSpPr txBox="1">
            <a:spLocks/>
          </p:cNvSpPr>
          <p:nvPr/>
        </p:nvSpPr>
        <p:spPr>
          <a:xfrm>
            <a:off x="2308866" y="233216"/>
            <a:ext cx="7800333" cy="635233"/>
          </a:xfrm>
          <a:prstGeom prst="rect">
            <a:avLst/>
          </a:prstGeom>
        </p:spPr>
        <p:txBody>
          <a:bodyPr vert="horz" lIns="91440" tIns="45720" rIns="91440" bIns="45720" rtlCol="0">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b="1" kern="100" cap="all" spc="400" baseline="0">
                <a:solidFill>
                  <a:srgbClr val="7C2529"/>
                </a:solidFill>
                <a:latin typeface="Palatino Linotype" panose="02040502050505030304" pitchFamily="18" charset="0"/>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a:t>Additional information</a:t>
            </a:r>
            <a:endParaRPr lang="en-US" sz="1600">
              <a:solidFill>
                <a:schemeClr val="bg1">
                  <a:lumMod val="50000"/>
                </a:schemeClr>
              </a:solidFill>
            </a:endParaRPr>
          </a:p>
          <a:p>
            <a:r>
              <a:rPr lang="en-US" sz="1600">
                <a:solidFill>
                  <a:schemeClr val="bg1">
                    <a:lumMod val="50000"/>
                  </a:schemeClr>
                </a:solidFill>
              </a:rPr>
              <a:t>Mountain view Planning</a:t>
            </a:r>
            <a:endParaRPr lang="en-US" sz="1600" dirty="0">
              <a:solidFill>
                <a:schemeClr val="bg1">
                  <a:lumMod val="50000"/>
                </a:schemeClr>
              </a:solidFill>
            </a:endParaRPr>
          </a:p>
        </p:txBody>
      </p:sp>
    </p:spTree>
    <p:extLst>
      <p:ext uri="{BB962C8B-B14F-4D97-AF65-F5344CB8AC3E}">
        <p14:creationId xmlns:p14="http://schemas.microsoft.com/office/powerpoint/2010/main" val="877265418"/>
      </p:ext>
    </p:extLst>
  </p:cSld>
  <p:clrMapOvr>
    <a:masterClrMapping/>
  </p:clrMapOvr>
  <mc:AlternateContent xmlns:mc="http://schemas.openxmlformats.org/markup-compatibility/2006" xmlns:p14="http://schemas.microsoft.com/office/powerpoint/2010/main">
    <mc:Choice Requires="p14">
      <p:transition spd="slow" p14:dur="2000" advTm="32843"/>
    </mc:Choice>
    <mc:Fallback xmlns="">
      <p:transition spd="slow" advTm="3284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14</a:t>
            </a:fld>
            <a:endParaRPr lang="en-US"/>
          </a:p>
        </p:txBody>
      </p:sp>
      <p:pic>
        <p:nvPicPr>
          <p:cNvPr id="6" name="Picture 5">
            <a:extLst>
              <a:ext uri="{FF2B5EF4-FFF2-40B4-BE49-F238E27FC236}">
                <a16:creationId xmlns:a16="http://schemas.microsoft.com/office/drawing/2014/main" id="{E61DE6FB-36DC-4093-9349-4FB53E1BC89C}"/>
              </a:ext>
            </a:extLst>
          </p:cNvPr>
          <p:cNvPicPr>
            <a:picLocks noChangeAspect="1"/>
          </p:cNvPicPr>
          <p:nvPr/>
        </p:nvPicPr>
        <p:blipFill>
          <a:blip r:embed="rId3"/>
          <a:stretch>
            <a:fillRect/>
          </a:stretch>
        </p:blipFill>
        <p:spPr>
          <a:xfrm>
            <a:off x="356823" y="923430"/>
            <a:ext cx="10633737" cy="5590933"/>
          </a:xfrm>
          <a:prstGeom prst="rect">
            <a:avLst/>
          </a:prstGeom>
        </p:spPr>
      </p:pic>
      <p:sp>
        <p:nvSpPr>
          <p:cNvPr id="9" name="TextBox 8">
            <a:extLst>
              <a:ext uri="{FF2B5EF4-FFF2-40B4-BE49-F238E27FC236}">
                <a16:creationId xmlns:a16="http://schemas.microsoft.com/office/drawing/2014/main" id="{FA6F4841-60E5-4229-B1CB-2DFD30D3474A}"/>
              </a:ext>
            </a:extLst>
          </p:cNvPr>
          <p:cNvSpPr txBox="1"/>
          <p:nvPr/>
        </p:nvSpPr>
        <p:spPr>
          <a:xfrm>
            <a:off x="10341894" y="5390044"/>
            <a:ext cx="1680444" cy="646331"/>
          </a:xfrm>
          <a:prstGeom prst="rect">
            <a:avLst/>
          </a:prstGeom>
          <a:noFill/>
        </p:spPr>
        <p:txBody>
          <a:bodyPr wrap="square" rtlCol="0">
            <a:spAutoFit/>
          </a:bodyPr>
          <a:lstStyle/>
          <a:p>
            <a:r>
              <a:rPr lang="en-US" dirty="0"/>
              <a:t>Image courtesy of ACPS</a:t>
            </a:r>
          </a:p>
        </p:txBody>
      </p:sp>
      <p:sp>
        <p:nvSpPr>
          <p:cNvPr id="8" name="Text Placeholder 1">
            <a:extLst>
              <a:ext uri="{FF2B5EF4-FFF2-40B4-BE49-F238E27FC236}">
                <a16:creationId xmlns:a16="http://schemas.microsoft.com/office/drawing/2014/main" id="{249553FD-E6CA-4C73-BC01-9750C951B822}"/>
              </a:ext>
            </a:extLst>
          </p:cNvPr>
          <p:cNvSpPr>
            <a:spLocks noGrp="1"/>
          </p:cNvSpPr>
          <p:nvPr>
            <p:ph type="body" sz="quarter" idx="15"/>
          </p:nvPr>
        </p:nvSpPr>
        <p:spPr>
          <a:xfrm>
            <a:off x="2308866" y="233216"/>
            <a:ext cx="7800333" cy="635233"/>
          </a:xfrm>
        </p:spPr>
        <p:txBody>
          <a:bodyPr/>
          <a:lstStyle/>
          <a:p>
            <a:r>
              <a:rPr lang="en-US" sz="1600" dirty="0"/>
              <a:t>Additional information</a:t>
            </a:r>
            <a:endParaRPr lang="en-US" sz="1600" dirty="0">
              <a:solidFill>
                <a:schemeClr val="bg1">
                  <a:lumMod val="50000"/>
                </a:schemeClr>
              </a:solidFill>
            </a:endParaRPr>
          </a:p>
          <a:p>
            <a:r>
              <a:rPr lang="en-US" sz="1600" dirty="0">
                <a:solidFill>
                  <a:schemeClr val="bg1">
                    <a:lumMod val="50000"/>
                  </a:schemeClr>
                </a:solidFill>
              </a:rPr>
              <a:t>Mountain view Planning</a:t>
            </a:r>
          </a:p>
        </p:txBody>
      </p:sp>
    </p:spTree>
    <p:extLst>
      <p:ext uri="{BB962C8B-B14F-4D97-AF65-F5344CB8AC3E}">
        <p14:creationId xmlns:p14="http://schemas.microsoft.com/office/powerpoint/2010/main" val="3580248416"/>
      </p:ext>
    </p:extLst>
  </p:cSld>
  <p:clrMapOvr>
    <a:masterClrMapping/>
  </p:clrMapOvr>
  <mc:AlternateContent xmlns:mc="http://schemas.openxmlformats.org/markup-compatibility/2006" xmlns:p14="http://schemas.microsoft.com/office/powerpoint/2010/main">
    <mc:Choice Requires="p14">
      <p:transition spd="slow" p14:dur="2000" advTm="32843"/>
    </mc:Choice>
    <mc:Fallback xmlns="">
      <p:transition spd="slow" advTm="3284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7C2BFF8-1F68-4EB6-BB27-C9B6522412BF}"/>
              </a:ext>
            </a:extLst>
          </p:cNvPr>
          <p:cNvSpPr>
            <a:spLocks noGrp="1"/>
          </p:cNvSpPr>
          <p:nvPr>
            <p:ph type="body" sz="quarter" idx="13"/>
          </p:nvPr>
        </p:nvSpPr>
        <p:spPr/>
        <p:txBody>
          <a:bodyPr/>
          <a:lstStyle/>
          <a:p>
            <a:r>
              <a:rPr lang="en-US" dirty="0"/>
              <a:t>facility options</a:t>
            </a:r>
          </a:p>
        </p:txBody>
      </p:sp>
      <p:sp>
        <p:nvSpPr>
          <p:cNvPr id="4" name="Slide Number Placeholder 3">
            <a:extLst>
              <a:ext uri="{FF2B5EF4-FFF2-40B4-BE49-F238E27FC236}">
                <a16:creationId xmlns:a16="http://schemas.microsoft.com/office/drawing/2014/main" id="{00286F80-24CA-4827-B2CC-527675984864}"/>
              </a:ext>
            </a:extLst>
          </p:cNvPr>
          <p:cNvSpPr>
            <a:spLocks noGrp="1"/>
          </p:cNvSpPr>
          <p:nvPr>
            <p:ph type="sldNum" sz="quarter" idx="12"/>
          </p:nvPr>
        </p:nvSpPr>
        <p:spPr/>
        <p:txBody>
          <a:bodyPr/>
          <a:lstStyle/>
          <a:p>
            <a:fld id="{9B1A8B49-02CA-4884-9AB6-9E6F8B5D93F3}" type="slidenum">
              <a:rPr lang="en-US" smtClean="0"/>
              <a:t>15</a:t>
            </a:fld>
            <a:endParaRPr lang="en-US"/>
          </a:p>
        </p:txBody>
      </p:sp>
    </p:spTree>
    <p:extLst>
      <p:ext uri="{BB962C8B-B14F-4D97-AF65-F5344CB8AC3E}">
        <p14:creationId xmlns:p14="http://schemas.microsoft.com/office/powerpoint/2010/main" val="3526263747"/>
      </p:ext>
    </p:extLst>
  </p:cSld>
  <p:clrMapOvr>
    <a:masterClrMapping/>
  </p:clrMapOvr>
  <mc:AlternateContent xmlns:mc="http://schemas.openxmlformats.org/markup-compatibility/2006" xmlns:p14="http://schemas.microsoft.com/office/powerpoint/2010/main">
    <mc:Choice Requires="p14">
      <p:transition spd="slow" p14:dur="2000" advTm="14410"/>
    </mc:Choice>
    <mc:Fallback xmlns="">
      <p:transition spd="slow" advTm="1441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16</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6" y="233216"/>
            <a:ext cx="7800333" cy="635233"/>
          </a:xfrm>
        </p:spPr>
        <p:txBody>
          <a:bodyPr/>
          <a:lstStyle/>
          <a:p>
            <a:r>
              <a:rPr lang="en-US" sz="1600"/>
              <a:t>Facility options</a:t>
            </a:r>
            <a:endParaRPr lang="en-US" sz="1600">
              <a:solidFill>
                <a:schemeClr val="bg1">
                  <a:lumMod val="50000"/>
                </a:schemeClr>
              </a:solidFill>
            </a:endParaRPr>
          </a:p>
          <a:p>
            <a:r>
              <a:rPr lang="en-US" sz="1600">
                <a:solidFill>
                  <a:schemeClr val="bg1">
                    <a:lumMod val="50000"/>
                  </a:schemeClr>
                </a:solidFill>
              </a:rPr>
              <a:t>Mountain view Planning &amp; ACPS Yield Study</a:t>
            </a:r>
          </a:p>
        </p:txBody>
      </p:sp>
      <p:sp>
        <p:nvSpPr>
          <p:cNvPr id="9" name="TextBox 8">
            <a:extLst>
              <a:ext uri="{FF2B5EF4-FFF2-40B4-BE49-F238E27FC236}">
                <a16:creationId xmlns:a16="http://schemas.microsoft.com/office/drawing/2014/main" id="{B599E732-3BB8-426D-AA7B-1DD07DAD5569}"/>
              </a:ext>
            </a:extLst>
          </p:cNvPr>
          <p:cNvSpPr txBox="1"/>
          <p:nvPr/>
        </p:nvSpPr>
        <p:spPr>
          <a:xfrm>
            <a:off x="469972" y="1150358"/>
            <a:ext cx="10529691" cy="5932393"/>
          </a:xfrm>
          <a:prstGeom prst="rect">
            <a:avLst/>
          </a:prstGeom>
          <a:noFill/>
        </p:spPr>
        <p:txBody>
          <a:bodyPr wrap="square" rtlCol="0">
            <a:spAutoFit/>
          </a:bodyPr>
          <a:lstStyle/>
          <a:p>
            <a:pPr>
              <a:spcAft>
                <a:spcPts val="900"/>
              </a:spcAft>
            </a:pPr>
            <a:r>
              <a:rPr lang="en-US" sz="2800" b="1" u="sng" dirty="0">
                <a:latin typeface="Segoe UI" panose="020B0502040204020203" pitchFamily="34" charset="0"/>
                <a:cs typeface="Segoe UI" panose="020B0502040204020203" pitchFamily="34" charset="0"/>
              </a:rPr>
              <a:t>Main Options Considered but </a:t>
            </a:r>
            <a:r>
              <a:rPr lang="en-US" sz="2800" b="1" u="sng" dirty="0">
                <a:solidFill>
                  <a:srgbClr val="FF0000"/>
                </a:solidFill>
                <a:latin typeface="Segoe UI" panose="020B0502040204020203" pitchFamily="34" charset="0"/>
                <a:cs typeface="Segoe UI" panose="020B0502040204020203" pitchFamily="34" charset="0"/>
              </a:rPr>
              <a:t>NOT Recommended</a:t>
            </a:r>
          </a:p>
          <a:p>
            <a:pPr marL="342900" indent="-342900">
              <a:spcAft>
                <a:spcPts val="12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Build new Early Childhood (Pre-K and K) building on Founders Place Site</a:t>
            </a:r>
          </a:p>
          <a:p>
            <a:pPr marL="342900" indent="-342900">
              <a:spcAft>
                <a:spcPts val="12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Move one or more grade levels from Mountain View to Walton MS</a:t>
            </a:r>
          </a:p>
          <a:p>
            <a:pPr marL="342900" indent="-342900">
              <a:spcAft>
                <a:spcPts val="12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Build additions to increase capacity of Red Hill ES by 200 students and redistrict students from Mountain View to Red Hill</a:t>
            </a:r>
          </a:p>
          <a:p>
            <a:pPr marL="342900" indent="-342900">
              <a:spcAft>
                <a:spcPts val="12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Build a new 400-500 seat PK-2 school in the Mountain View attendance zone. Current Mountain View becomes a 3-5 school</a:t>
            </a:r>
          </a:p>
          <a:p>
            <a:pPr marL="342900" indent="-342900">
              <a:spcAft>
                <a:spcPts val="12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Build additions on to Mountain View to increase the capacity to 800-850 seats</a:t>
            </a:r>
          </a:p>
          <a:p>
            <a:pPr marL="342900" indent="-342900">
              <a:spcAft>
                <a:spcPts val="12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Build a new 800-850 seat school to replace Mountain View on an acquired site</a:t>
            </a:r>
            <a:endParaRPr lang="en-US" b="1" dirty="0">
              <a:latin typeface="Segoe UI" panose="020B0502040204020203" pitchFamily="34" charset="0"/>
              <a:cs typeface="Segoe UI" panose="020B0502040204020203" pitchFamily="34" charset="0"/>
            </a:endParaRPr>
          </a:p>
          <a:p>
            <a:pPr lvl="1">
              <a:spcAft>
                <a:spcPts val="900"/>
              </a:spcAft>
            </a:pP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07119132"/>
      </p:ext>
    </p:extLst>
  </p:cSld>
  <p:clrMapOvr>
    <a:masterClrMapping/>
  </p:clrMapOvr>
  <mc:AlternateContent xmlns:mc="http://schemas.openxmlformats.org/markup-compatibility/2006" xmlns:p14="http://schemas.microsoft.com/office/powerpoint/2010/main">
    <mc:Choice Requires="p14">
      <p:transition spd="slow" p14:dur="2000" advTm="71453"/>
    </mc:Choice>
    <mc:Fallback xmlns="">
      <p:transition spd="slow" advTm="7145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17</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6" y="233216"/>
            <a:ext cx="7800333" cy="635233"/>
          </a:xfrm>
        </p:spPr>
        <p:txBody>
          <a:bodyPr/>
          <a:lstStyle/>
          <a:p>
            <a:r>
              <a:rPr lang="en-US" sz="1600"/>
              <a:t>Facility options</a:t>
            </a:r>
            <a:endParaRPr lang="en-US" sz="1600">
              <a:solidFill>
                <a:schemeClr val="bg1">
                  <a:lumMod val="50000"/>
                </a:schemeClr>
              </a:solidFill>
            </a:endParaRPr>
          </a:p>
          <a:p>
            <a:r>
              <a:rPr lang="en-US" sz="1600">
                <a:solidFill>
                  <a:schemeClr val="bg1">
                    <a:lumMod val="50000"/>
                  </a:schemeClr>
                </a:solidFill>
              </a:rPr>
              <a:t>Mountain view Planning &amp; ACPS Yield Study</a:t>
            </a:r>
          </a:p>
        </p:txBody>
      </p:sp>
      <p:pic>
        <p:nvPicPr>
          <p:cNvPr id="3" name="Picture 2">
            <a:extLst>
              <a:ext uri="{FF2B5EF4-FFF2-40B4-BE49-F238E27FC236}">
                <a16:creationId xmlns:a16="http://schemas.microsoft.com/office/drawing/2014/main" id="{A0AFA63B-FBB3-4D7A-AB4C-18864B60C55A}"/>
              </a:ext>
            </a:extLst>
          </p:cNvPr>
          <p:cNvPicPr>
            <a:picLocks noChangeAspect="1"/>
          </p:cNvPicPr>
          <p:nvPr/>
        </p:nvPicPr>
        <p:blipFill>
          <a:blip r:embed="rId3"/>
          <a:stretch>
            <a:fillRect/>
          </a:stretch>
        </p:blipFill>
        <p:spPr>
          <a:xfrm>
            <a:off x="1371597" y="919479"/>
            <a:ext cx="9594658" cy="5595513"/>
          </a:xfrm>
          <a:prstGeom prst="rect">
            <a:avLst/>
          </a:prstGeom>
        </p:spPr>
      </p:pic>
    </p:spTree>
    <p:extLst>
      <p:ext uri="{BB962C8B-B14F-4D97-AF65-F5344CB8AC3E}">
        <p14:creationId xmlns:p14="http://schemas.microsoft.com/office/powerpoint/2010/main" val="961290800"/>
      </p:ext>
    </p:extLst>
  </p:cSld>
  <p:clrMapOvr>
    <a:masterClrMapping/>
  </p:clrMapOvr>
  <mc:AlternateContent xmlns:mc="http://schemas.openxmlformats.org/markup-compatibility/2006" xmlns:p14="http://schemas.microsoft.com/office/powerpoint/2010/main">
    <mc:Choice Requires="p14">
      <p:transition spd="slow" p14:dur="2000" advTm="19899"/>
    </mc:Choice>
    <mc:Fallback xmlns="">
      <p:transition spd="slow" advTm="1989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18</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6" y="233216"/>
            <a:ext cx="7800333" cy="635233"/>
          </a:xfrm>
        </p:spPr>
        <p:txBody>
          <a:bodyPr/>
          <a:lstStyle/>
          <a:p>
            <a:r>
              <a:rPr lang="en-US" sz="1600"/>
              <a:t>Facility options</a:t>
            </a:r>
            <a:endParaRPr lang="en-US" sz="1600">
              <a:solidFill>
                <a:schemeClr val="bg1">
                  <a:lumMod val="50000"/>
                </a:schemeClr>
              </a:solidFill>
            </a:endParaRPr>
          </a:p>
          <a:p>
            <a:r>
              <a:rPr lang="en-US" sz="1600">
                <a:solidFill>
                  <a:schemeClr val="bg1">
                    <a:lumMod val="50000"/>
                  </a:schemeClr>
                </a:solidFill>
              </a:rPr>
              <a:t>Mountain view Planning &amp; ACPS Yield Study</a:t>
            </a:r>
          </a:p>
        </p:txBody>
      </p:sp>
      <p:graphicFrame>
        <p:nvGraphicFramePr>
          <p:cNvPr id="6" name="Table 5">
            <a:extLst>
              <a:ext uri="{FF2B5EF4-FFF2-40B4-BE49-F238E27FC236}">
                <a16:creationId xmlns:a16="http://schemas.microsoft.com/office/drawing/2014/main" id="{2A4D4BA9-B78E-4231-98D4-23F43ABC1F04}"/>
              </a:ext>
            </a:extLst>
          </p:cNvPr>
          <p:cNvGraphicFramePr>
            <a:graphicFrameLocks noGrp="1"/>
          </p:cNvGraphicFramePr>
          <p:nvPr>
            <p:extLst>
              <p:ext uri="{D42A27DB-BD31-4B8C-83A1-F6EECF244321}">
                <p14:modId xmlns:p14="http://schemas.microsoft.com/office/powerpoint/2010/main" val="745111879"/>
              </p:ext>
            </p:extLst>
          </p:nvPr>
        </p:nvGraphicFramePr>
        <p:xfrm>
          <a:off x="721289" y="999203"/>
          <a:ext cx="7963268" cy="5519785"/>
        </p:xfrm>
        <a:graphic>
          <a:graphicData uri="http://schemas.openxmlformats.org/drawingml/2006/table">
            <a:tbl>
              <a:tblPr firstRow="1" bandRow="1">
                <a:tableStyleId>{5C22544A-7EE6-4342-B048-85BDC9FD1C3A}</a:tableStyleId>
              </a:tblPr>
              <a:tblGrid>
                <a:gridCol w="7963268">
                  <a:extLst>
                    <a:ext uri="{9D8B030D-6E8A-4147-A177-3AD203B41FA5}">
                      <a16:colId xmlns:a16="http://schemas.microsoft.com/office/drawing/2014/main" val="4208241846"/>
                    </a:ext>
                  </a:extLst>
                </a:gridCol>
              </a:tblGrid>
              <a:tr h="828614">
                <a:tc>
                  <a:txBody>
                    <a:bodyPr/>
                    <a:lstStyle/>
                    <a:p>
                      <a:pPr algn="l"/>
                      <a:r>
                        <a:rPr lang="en-US" sz="2400" dirty="0"/>
                        <a:t>Preliminary Recommendation – New 400-450 Seat Elementary School at an Acquired Site </a:t>
                      </a:r>
                    </a:p>
                    <a:p>
                      <a:pPr algn="l"/>
                      <a:r>
                        <a:rPr lang="en-US" sz="2400" dirty="0"/>
                        <a:t>Create two separate PK-5 Attendance Zones</a:t>
                      </a:r>
                    </a:p>
                  </a:txBody>
                  <a:tcPr/>
                </a:tc>
                <a:extLst>
                  <a:ext uri="{0D108BD9-81ED-4DB2-BD59-A6C34878D82A}">
                    <a16:rowId xmlns:a16="http://schemas.microsoft.com/office/drawing/2014/main" val="1194223263"/>
                  </a:ext>
                </a:extLst>
              </a:tr>
              <a:tr h="878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Build a new school on an acquired 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Create two separate PK-5 attendance zones from current Mountain View boundary</a:t>
                      </a:r>
                    </a:p>
                  </a:txBody>
                  <a:tcPr>
                    <a:solidFill>
                      <a:srgbClr val="D0D8E8"/>
                    </a:solidFill>
                  </a:tcPr>
                </a:tc>
                <a:extLst>
                  <a:ext uri="{0D108BD9-81ED-4DB2-BD59-A6C34878D82A}">
                    <a16:rowId xmlns:a16="http://schemas.microsoft.com/office/drawing/2014/main" val="209716579"/>
                  </a:ext>
                </a:extLst>
              </a:tr>
              <a:tr h="368273">
                <a:tc>
                  <a:txBody>
                    <a:bodyPr/>
                    <a:lstStyle/>
                    <a:p>
                      <a:r>
                        <a:rPr lang="en-US" sz="1800" b="1" dirty="0">
                          <a:solidFill>
                            <a:schemeClr val="bg1"/>
                          </a:solidFill>
                        </a:rPr>
                        <a:t>Benefits</a:t>
                      </a:r>
                    </a:p>
                  </a:txBody>
                  <a:tcPr>
                    <a:solidFill>
                      <a:srgbClr val="444A71"/>
                    </a:solidFill>
                  </a:tcPr>
                </a:tc>
                <a:extLst>
                  <a:ext uri="{0D108BD9-81ED-4DB2-BD59-A6C34878D82A}">
                    <a16:rowId xmlns:a16="http://schemas.microsoft.com/office/drawing/2014/main" val="4221487970"/>
                  </a:ext>
                </a:extLst>
              </a:tr>
              <a:tr h="1044588">
                <a:tc>
                  <a:txBody>
                    <a:bodyPr/>
                    <a:lstStyle/>
                    <a:p>
                      <a:pPr marL="171450" indent="-171450">
                        <a:buFont typeface="Arial" panose="020B0604020202020204" pitchFamily="34" charset="0"/>
                        <a:buChar char="•"/>
                      </a:pPr>
                      <a:r>
                        <a:rPr lang="en-US" sz="1800" dirty="0"/>
                        <a:t>Smaller school size for Mountain View and the new Elementary School</a:t>
                      </a:r>
                    </a:p>
                    <a:p>
                      <a:pPr marL="171450" indent="-171450">
                        <a:buFont typeface="Arial" panose="020B0604020202020204" pitchFamily="34" charset="0"/>
                        <a:buChar char="•"/>
                      </a:pPr>
                      <a:r>
                        <a:rPr lang="en-US" sz="1800" b="0" dirty="0"/>
                        <a:t>Reduces overcrowding at current Mountain View ES</a:t>
                      </a:r>
                    </a:p>
                    <a:p>
                      <a:pPr marL="171450" indent="-171450">
                        <a:buFont typeface="Arial" panose="020B0604020202020204" pitchFamily="34" charset="0"/>
                        <a:buChar char="•"/>
                      </a:pPr>
                      <a:r>
                        <a:rPr lang="en-US" sz="1800" b="0" dirty="0"/>
                        <a:t>Provides additional building capacity for long term growth</a:t>
                      </a:r>
                    </a:p>
                    <a:p>
                      <a:pPr marL="171450" indent="-171450">
                        <a:buFont typeface="Arial" panose="020B0604020202020204" pitchFamily="34" charset="0"/>
                        <a:buChar char="•"/>
                      </a:pPr>
                      <a:r>
                        <a:rPr lang="en-US" sz="1800" b="0" dirty="0"/>
                        <a:t>Both schools will have adequate playgrounds, parking, and parent drop-offs</a:t>
                      </a:r>
                    </a:p>
                  </a:txBody>
                  <a:tcPr/>
                </a:tc>
                <a:extLst>
                  <a:ext uri="{0D108BD9-81ED-4DB2-BD59-A6C34878D82A}">
                    <a16:rowId xmlns:a16="http://schemas.microsoft.com/office/drawing/2014/main" val="2582506354"/>
                  </a:ext>
                </a:extLst>
              </a:tr>
              <a:tr h="368273">
                <a:tc>
                  <a:txBody>
                    <a:bodyPr/>
                    <a:lstStyle/>
                    <a:p>
                      <a:r>
                        <a:rPr lang="en-US" sz="1800" b="1" dirty="0"/>
                        <a:t>Challenges</a:t>
                      </a:r>
                    </a:p>
                  </a:txBody>
                  <a:tcPr>
                    <a:solidFill>
                      <a:srgbClr val="9DD9DC"/>
                    </a:solidFill>
                  </a:tcPr>
                </a:tc>
                <a:extLst>
                  <a:ext uri="{0D108BD9-81ED-4DB2-BD59-A6C34878D82A}">
                    <a16:rowId xmlns:a16="http://schemas.microsoft.com/office/drawing/2014/main" val="1750437359"/>
                  </a:ext>
                </a:extLst>
              </a:tr>
              <a:tr h="1527249">
                <a:tc>
                  <a:txBody>
                    <a:bodyPr/>
                    <a:lstStyle/>
                    <a:p>
                      <a:pPr marL="171450" indent="-171450">
                        <a:buClr>
                          <a:schemeClr val="tx1"/>
                        </a:buClr>
                        <a:buFont typeface="Arial" panose="020B0604020202020204" pitchFamily="34" charset="0"/>
                        <a:buChar char="•"/>
                      </a:pPr>
                      <a:r>
                        <a:rPr lang="en-US" sz="1800" dirty="0"/>
                        <a:t>Cost: New building construction and potential land acquisition</a:t>
                      </a:r>
                    </a:p>
                    <a:p>
                      <a:pPr marL="171450" indent="-171450">
                        <a:buClr>
                          <a:schemeClr val="tx1"/>
                        </a:buClr>
                        <a:buFont typeface="Arial" panose="020B0604020202020204" pitchFamily="34" charset="0"/>
                        <a:buChar char="•"/>
                      </a:pPr>
                      <a:r>
                        <a:rPr lang="en-US" sz="1800" dirty="0"/>
                        <a:t>Redistricting required; new boundaries needs to be created for new school</a:t>
                      </a:r>
                    </a:p>
                    <a:p>
                      <a:pPr marL="171450" indent="-171450">
                        <a:buFont typeface="Arial" panose="020B0604020202020204" pitchFamily="34" charset="0"/>
                        <a:buChar char="•"/>
                      </a:pPr>
                      <a:r>
                        <a:rPr lang="en-US" sz="1800" dirty="0"/>
                        <a:t>Increased operational overhead</a:t>
                      </a:r>
                    </a:p>
                    <a:p>
                      <a:pPr marL="171450" indent="-171450">
                        <a:buFont typeface="Arial" panose="020B0604020202020204" pitchFamily="34" charset="0"/>
                        <a:buChar char="•"/>
                      </a:pPr>
                      <a:r>
                        <a:rPr lang="en-US" sz="1800" dirty="0"/>
                        <a:t>Difficult to hire staff to expand the immersion and discovery programs</a:t>
                      </a:r>
                    </a:p>
                    <a:p>
                      <a:pPr marL="171450" indent="-171450">
                        <a:buFont typeface="Arial" panose="020B0604020202020204" pitchFamily="34" charset="0"/>
                        <a:buChar char="•"/>
                      </a:pPr>
                      <a:r>
                        <a:rPr lang="en-US" sz="1800" dirty="0"/>
                        <a:t>Will take 3+ years after site acquisition to design and build a new school</a:t>
                      </a:r>
                    </a:p>
                  </a:txBody>
                  <a:tcPr/>
                </a:tc>
                <a:extLst>
                  <a:ext uri="{0D108BD9-81ED-4DB2-BD59-A6C34878D82A}">
                    <a16:rowId xmlns:a16="http://schemas.microsoft.com/office/drawing/2014/main" val="4245911916"/>
                  </a:ext>
                </a:extLst>
              </a:tr>
            </a:tbl>
          </a:graphicData>
        </a:graphic>
      </p:graphicFrame>
      <p:pic>
        <p:nvPicPr>
          <p:cNvPr id="3" name="Picture 2">
            <a:extLst>
              <a:ext uri="{FF2B5EF4-FFF2-40B4-BE49-F238E27FC236}">
                <a16:creationId xmlns:a16="http://schemas.microsoft.com/office/drawing/2014/main" id="{0914FFCC-465E-4325-9737-4B41F76DA81C}"/>
              </a:ext>
            </a:extLst>
          </p:cNvPr>
          <p:cNvPicPr>
            <a:picLocks noChangeAspect="1"/>
          </p:cNvPicPr>
          <p:nvPr/>
        </p:nvPicPr>
        <p:blipFill>
          <a:blip r:embed="rId3"/>
          <a:stretch>
            <a:fillRect/>
          </a:stretch>
        </p:blipFill>
        <p:spPr>
          <a:xfrm>
            <a:off x="8697839" y="987136"/>
            <a:ext cx="3417963" cy="1993323"/>
          </a:xfrm>
          <a:prstGeom prst="rect">
            <a:avLst/>
          </a:prstGeom>
        </p:spPr>
      </p:pic>
    </p:spTree>
    <p:extLst>
      <p:ext uri="{BB962C8B-B14F-4D97-AF65-F5344CB8AC3E}">
        <p14:creationId xmlns:p14="http://schemas.microsoft.com/office/powerpoint/2010/main" val="2740565884"/>
      </p:ext>
    </p:extLst>
  </p:cSld>
  <p:clrMapOvr>
    <a:masterClrMapping/>
  </p:clrMapOvr>
  <mc:AlternateContent xmlns:mc="http://schemas.openxmlformats.org/markup-compatibility/2006" xmlns:p14="http://schemas.microsoft.com/office/powerpoint/2010/main">
    <mc:Choice Requires="p14">
      <p:transition spd="slow" p14:dur="2000" advTm="69762"/>
    </mc:Choice>
    <mc:Fallback xmlns="">
      <p:transition spd="slow" advTm="6976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2631C089-C682-4117-AEF0-631C62A4A981}"/>
              </a:ext>
            </a:extLst>
          </p:cNvPr>
          <p:cNvSpPr txBox="1">
            <a:spLocks/>
          </p:cNvSpPr>
          <p:nvPr/>
        </p:nvSpPr>
        <p:spPr>
          <a:xfrm>
            <a:off x="492125" y="3141567"/>
            <a:ext cx="3422650" cy="28741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b="1">
              <a:solidFill>
                <a:schemeClr val="tx1">
                  <a:lumMod val="50000"/>
                  <a:lumOff val="50000"/>
                </a:schemeClr>
              </a:solidFill>
            </a:endParaRPr>
          </a:p>
        </p:txBody>
      </p:sp>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1</a:t>
            </a:fld>
            <a:endParaRPr lang="en-US"/>
          </a:p>
        </p:txBody>
      </p:sp>
      <p:sp>
        <p:nvSpPr>
          <p:cNvPr id="15" name="Text Placeholder 1">
            <a:extLst>
              <a:ext uri="{FF2B5EF4-FFF2-40B4-BE49-F238E27FC236}">
                <a16:creationId xmlns:a16="http://schemas.microsoft.com/office/drawing/2014/main" id="{E124A547-7805-4538-9A3F-F2C309E5643F}"/>
              </a:ext>
            </a:extLst>
          </p:cNvPr>
          <p:cNvSpPr>
            <a:spLocks noGrp="1"/>
          </p:cNvSpPr>
          <p:nvPr>
            <p:ph type="body" sz="quarter" idx="15"/>
          </p:nvPr>
        </p:nvSpPr>
        <p:spPr>
          <a:xfrm>
            <a:off x="2308867" y="233216"/>
            <a:ext cx="7574266" cy="635233"/>
          </a:xfrm>
        </p:spPr>
        <p:txBody>
          <a:bodyPr/>
          <a:lstStyle/>
          <a:p>
            <a:r>
              <a:rPr lang="en-US" sz="1600"/>
              <a:t>Welcome &amp; introductions</a:t>
            </a:r>
            <a:r>
              <a:rPr lang="en-US" sz="1600">
                <a:solidFill>
                  <a:schemeClr val="bg1">
                    <a:lumMod val="50000"/>
                  </a:schemeClr>
                </a:solidFill>
              </a:rPr>
              <a:t> </a:t>
            </a:r>
          </a:p>
          <a:p>
            <a:r>
              <a:rPr lang="en-US" sz="1600">
                <a:solidFill>
                  <a:schemeClr val="bg1">
                    <a:lumMod val="50000"/>
                  </a:schemeClr>
                </a:solidFill>
              </a:rPr>
              <a:t>The planning team</a:t>
            </a:r>
          </a:p>
        </p:txBody>
      </p:sp>
      <p:sp>
        <p:nvSpPr>
          <p:cNvPr id="6" name="TextBox 5">
            <a:extLst>
              <a:ext uri="{FF2B5EF4-FFF2-40B4-BE49-F238E27FC236}">
                <a16:creationId xmlns:a16="http://schemas.microsoft.com/office/drawing/2014/main" id="{CF8CF31A-89EB-4BD9-9B2B-74234D27E3C4}"/>
              </a:ext>
            </a:extLst>
          </p:cNvPr>
          <p:cNvSpPr txBox="1"/>
          <p:nvPr/>
        </p:nvSpPr>
        <p:spPr>
          <a:xfrm>
            <a:off x="698500" y="1164102"/>
            <a:ext cx="7010400" cy="400110"/>
          </a:xfrm>
          <a:prstGeom prst="rect">
            <a:avLst/>
          </a:prstGeom>
          <a:noFill/>
        </p:spPr>
        <p:txBody>
          <a:bodyPr wrap="square" rtlCol="0">
            <a:spAutoFit/>
          </a:bodyPr>
          <a:lstStyle/>
          <a:p>
            <a:pPr>
              <a:spcAft>
                <a:spcPts val="700"/>
              </a:spcAft>
            </a:pPr>
            <a:r>
              <a:rPr lang="en-US" sz="2000"/>
              <a:t>RRMM</a:t>
            </a:r>
          </a:p>
        </p:txBody>
      </p:sp>
      <p:sp>
        <p:nvSpPr>
          <p:cNvPr id="7" name="TextBox 6">
            <a:extLst>
              <a:ext uri="{FF2B5EF4-FFF2-40B4-BE49-F238E27FC236}">
                <a16:creationId xmlns:a16="http://schemas.microsoft.com/office/drawing/2014/main" id="{D0F351C7-CC0E-4CC0-BE75-AA0CCA49D1A0}"/>
              </a:ext>
            </a:extLst>
          </p:cNvPr>
          <p:cNvSpPr txBox="1"/>
          <p:nvPr/>
        </p:nvSpPr>
        <p:spPr>
          <a:xfrm>
            <a:off x="698500" y="3972398"/>
            <a:ext cx="7010400" cy="400110"/>
          </a:xfrm>
          <a:prstGeom prst="rect">
            <a:avLst/>
          </a:prstGeom>
          <a:noFill/>
        </p:spPr>
        <p:txBody>
          <a:bodyPr wrap="square" rtlCol="0">
            <a:spAutoFit/>
          </a:bodyPr>
          <a:lstStyle/>
          <a:p>
            <a:pPr>
              <a:spcAft>
                <a:spcPts val="700"/>
              </a:spcAft>
            </a:pPr>
            <a:r>
              <a:rPr lang="en-US" sz="2000"/>
              <a:t>Cooperative Strategies</a:t>
            </a:r>
          </a:p>
        </p:txBody>
      </p:sp>
      <p:sp>
        <p:nvSpPr>
          <p:cNvPr id="8" name="TextBox 7">
            <a:extLst>
              <a:ext uri="{FF2B5EF4-FFF2-40B4-BE49-F238E27FC236}">
                <a16:creationId xmlns:a16="http://schemas.microsoft.com/office/drawing/2014/main" id="{293E0CF4-EDD4-410B-9508-385362B35DE6}"/>
              </a:ext>
            </a:extLst>
          </p:cNvPr>
          <p:cNvSpPr txBox="1"/>
          <p:nvPr/>
        </p:nvSpPr>
        <p:spPr>
          <a:xfrm>
            <a:off x="1962054" y="1627146"/>
            <a:ext cx="5746846" cy="1323439"/>
          </a:xfrm>
          <a:prstGeom prst="rect">
            <a:avLst/>
          </a:prstGeom>
          <a:noFill/>
        </p:spPr>
        <p:txBody>
          <a:bodyPr wrap="square" rtlCol="0">
            <a:spAutoFit/>
          </a:bodyPr>
          <a:lstStyle/>
          <a:p>
            <a:pPr>
              <a:spcAft>
                <a:spcPts val="700"/>
              </a:spcAft>
            </a:pPr>
            <a:r>
              <a:rPr lang="en-US" sz="2000"/>
              <a:t>Virginia-based architectural firm retained by the Division to study potential options for Mountain View ES given its current design, capacity and population growth.</a:t>
            </a:r>
          </a:p>
        </p:txBody>
      </p:sp>
      <p:sp>
        <p:nvSpPr>
          <p:cNvPr id="9" name="TextBox 8">
            <a:extLst>
              <a:ext uri="{FF2B5EF4-FFF2-40B4-BE49-F238E27FC236}">
                <a16:creationId xmlns:a16="http://schemas.microsoft.com/office/drawing/2014/main" id="{8C8740DB-7279-44A8-B0A7-42E804100350}"/>
              </a:ext>
            </a:extLst>
          </p:cNvPr>
          <p:cNvSpPr txBox="1"/>
          <p:nvPr/>
        </p:nvSpPr>
        <p:spPr>
          <a:xfrm>
            <a:off x="1962054" y="4432361"/>
            <a:ext cx="5746846" cy="1631216"/>
          </a:xfrm>
          <a:prstGeom prst="rect">
            <a:avLst/>
          </a:prstGeom>
          <a:noFill/>
        </p:spPr>
        <p:txBody>
          <a:bodyPr wrap="square" rtlCol="0">
            <a:spAutoFit/>
          </a:bodyPr>
          <a:lstStyle/>
          <a:p>
            <a:pPr>
              <a:spcAft>
                <a:spcPts val="700"/>
              </a:spcAft>
            </a:pPr>
            <a:r>
              <a:rPr lang="en-US" sz="2000"/>
              <a:t>National planning firm and long-time partner of RRMM’s retained to create a housing and student yield study and co-facilitate the planning process to create a recommended strategy to address population growth in/around Mountain View ES.</a:t>
            </a:r>
          </a:p>
        </p:txBody>
      </p:sp>
      <p:pic>
        <p:nvPicPr>
          <p:cNvPr id="4" name="Picture 3">
            <a:extLst>
              <a:ext uri="{FF2B5EF4-FFF2-40B4-BE49-F238E27FC236}">
                <a16:creationId xmlns:a16="http://schemas.microsoft.com/office/drawing/2014/main" id="{A46B214F-91B3-43C1-86BF-86E9867CACF3}"/>
              </a:ext>
            </a:extLst>
          </p:cNvPr>
          <p:cNvPicPr>
            <a:picLocks noChangeAspect="1"/>
          </p:cNvPicPr>
          <p:nvPr/>
        </p:nvPicPr>
        <p:blipFill rotWithShape="1">
          <a:blip r:embed="rId3"/>
          <a:srcRect t="4154"/>
          <a:stretch/>
        </p:blipFill>
        <p:spPr>
          <a:xfrm>
            <a:off x="7756317" y="1564212"/>
            <a:ext cx="4390259" cy="871104"/>
          </a:xfrm>
          <a:prstGeom prst="rect">
            <a:avLst/>
          </a:prstGeom>
        </p:spPr>
      </p:pic>
      <p:pic>
        <p:nvPicPr>
          <p:cNvPr id="13" name="Picture 12" descr="A close up of a sign&#10;&#10;Description automatically generated">
            <a:extLst>
              <a:ext uri="{FF2B5EF4-FFF2-40B4-BE49-F238E27FC236}">
                <a16:creationId xmlns:a16="http://schemas.microsoft.com/office/drawing/2014/main" id="{45F975B8-ACA7-4C62-92B2-105C5F7C8A4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756317" y="4032600"/>
            <a:ext cx="4390259" cy="736984"/>
          </a:xfrm>
          <a:prstGeom prst="rect">
            <a:avLst/>
          </a:prstGeom>
          <a:solidFill>
            <a:schemeClr val="bg1"/>
          </a:solidFill>
        </p:spPr>
      </p:pic>
    </p:spTree>
    <p:extLst>
      <p:ext uri="{BB962C8B-B14F-4D97-AF65-F5344CB8AC3E}">
        <p14:creationId xmlns:p14="http://schemas.microsoft.com/office/powerpoint/2010/main" val="2908410252"/>
      </p:ext>
    </p:extLst>
  </p:cSld>
  <p:clrMapOvr>
    <a:masterClrMapping/>
  </p:clrMapOvr>
  <mc:AlternateContent xmlns:mc="http://schemas.openxmlformats.org/markup-compatibility/2006" xmlns:p14="http://schemas.microsoft.com/office/powerpoint/2010/main">
    <mc:Choice Requires="p14">
      <p:transition spd="slow" p14:dur="2000" advTm="22164"/>
    </mc:Choice>
    <mc:Fallback xmlns="">
      <p:transition spd="slow" advTm="2216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7C2BFF8-1F68-4EB6-BB27-C9B6522412BF}"/>
              </a:ext>
            </a:extLst>
          </p:cNvPr>
          <p:cNvSpPr>
            <a:spLocks noGrp="1"/>
          </p:cNvSpPr>
          <p:nvPr>
            <p:ph type="body" sz="quarter" idx="13"/>
          </p:nvPr>
        </p:nvSpPr>
        <p:spPr/>
        <p:txBody>
          <a:bodyPr/>
          <a:lstStyle/>
          <a:p>
            <a:r>
              <a:rPr lang="en-US" dirty="0"/>
              <a:t>Proposed ADDITIONS</a:t>
            </a:r>
          </a:p>
        </p:txBody>
      </p:sp>
      <p:sp>
        <p:nvSpPr>
          <p:cNvPr id="4" name="Slide Number Placeholder 3">
            <a:extLst>
              <a:ext uri="{FF2B5EF4-FFF2-40B4-BE49-F238E27FC236}">
                <a16:creationId xmlns:a16="http://schemas.microsoft.com/office/drawing/2014/main" id="{00286F80-24CA-4827-B2CC-527675984864}"/>
              </a:ext>
            </a:extLst>
          </p:cNvPr>
          <p:cNvSpPr>
            <a:spLocks noGrp="1"/>
          </p:cNvSpPr>
          <p:nvPr>
            <p:ph type="sldNum" sz="quarter" idx="12"/>
          </p:nvPr>
        </p:nvSpPr>
        <p:spPr/>
        <p:txBody>
          <a:bodyPr/>
          <a:lstStyle/>
          <a:p>
            <a:fld id="{9B1A8B49-02CA-4884-9AB6-9E6F8B5D93F3}" type="slidenum">
              <a:rPr lang="en-US" smtClean="0"/>
              <a:t>19</a:t>
            </a:fld>
            <a:endParaRPr lang="en-US"/>
          </a:p>
        </p:txBody>
      </p:sp>
    </p:spTree>
    <p:extLst>
      <p:ext uri="{BB962C8B-B14F-4D97-AF65-F5344CB8AC3E}">
        <p14:creationId xmlns:p14="http://schemas.microsoft.com/office/powerpoint/2010/main" val="2477139266"/>
      </p:ext>
    </p:extLst>
  </p:cSld>
  <p:clrMapOvr>
    <a:masterClrMapping/>
  </p:clrMapOvr>
  <mc:AlternateContent xmlns:mc="http://schemas.openxmlformats.org/markup-compatibility/2006" xmlns:p14="http://schemas.microsoft.com/office/powerpoint/2010/main">
    <mc:Choice Requires="p14">
      <p:transition spd="slow" p14:dur="2000" advTm="14410"/>
    </mc:Choice>
    <mc:Fallback xmlns="">
      <p:transition spd="slow" advTm="1441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BDD35-1B4B-4D04-AE41-00BF5F1AFAA5}"/>
              </a:ext>
            </a:extLst>
          </p:cNvPr>
          <p:cNvSpPr>
            <a:spLocks noGrp="1"/>
          </p:cNvSpPr>
          <p:nvPr>
            <p:ph type="sldNum" sz="quarter" idx="12"/>
          </p:nvPr>
        </p:nvSpPr>
        <p:spPr/>
        <p:txBody>
          <a:bodyPr/>
          <a:lstStyle/>
          <a:p>
            <a:fld id="{9B1A8B49-02CA-4884-9AB6-9E6F8B5D93F3}" type="slidenum">
              <a:rPr lang="en-US" smtClean="0"/>
              <a:t>20</a:t>
            </a:fld>
            <a:endParaRPr lang="en-US"/>
          </a:p>
        </p:txBody>
      </p:sp>
      <p:pic>
        <p:nvPicPr>
          <p:cNvPr id="6" name="Picture 5" descr="Map&#10;&#10;Description automatically generated">
            <a:extLst>
              <a:ext uri="{FF2B5EF4-FFF2-40B4-BE49-F238E27FC236}">
                <a16:creationId xmlns:a16="http://schemas.microsoft.com/office/drawing/2014/main" id="{BF1C5C45-E65D-4405-9D08-AF55E422C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906" y="112734"/>
            <a:ext cx="9449898" cy="6397581"/>
          </a:xfrm>
          <a:prstGeom prst="rect">
            <a:avLst/>
          </a:prstGeom>
        </p:spPr>
      </p:pic>
    </p:spTree>
    <p:extLst>
      <p:ext uri="{BB962C8B-B14F-4D97-AF65-F5344CB8AC3E}">
        <p14:creationId xmlns:p14="http://schemas.microsoft.com/office/powerpoint/2010/main" val="1813976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022C81-F224-4373-83A6-7E9BEBDFD228}"/>
              </a:ext>
            </a:extLst>
          </p:cNvPr>
          <p:cNvSpPr>
            <a:spLocks noGrp="1"/>
          </p:cNvSpPr>
          <p:nvPr>
            <p:ph type="sldNum" sz="quarter" idx="12"/>
          </p:nvPr>
        </p:nvSpPr>
        <p:spPr/>
        <p:txBody>
          <a:bodyPr/>
          <a:lstStyle/>
          <a:p>
            <a:fld id="{9B1A8B49-02CA-4884-9AB6-9E6F8B5D93F3}" type="slidenum">
              <a:rPr lang="en-US" smtClean="0"/>
              <a:t>21</a:t>
            </a:fld>
            <a:endParaRPr lang="en-US"/>
          </a:p>
        </p:txBody>
      </p:sp>
      <p:pic>
        <p:nvPicPr>
          <p:cNvPr id="3" name="Picture 2">
            <a:extLst>
              <a:ext uri="{FF2B5EF4-FFF2-40B4-BE49-F238E27FC236}">
                <a16:creationId xmlns:a16="http://schemas.microsoft.com/office/drawing/2014/main" id="{BB6858BC-06DA-4663-8F0C-3E271C567D9A}"/>
              </a:ext>
            </a:extLst>
          </p:cNvPr>
          <p:cNvPicPr>
            <a:picLocks noChangeAspect="1"/>
          </p:cNvPicPr>
          <p:nvPr/>
        </p:nvPicPr>
        <p:blipFill>
          <a:blip r:embed="rId2"/>
          <a:stretch>
            <a:fillRect/>
          </a:stretch>
        </p:blipFill>
        <p:spPr>
          <a:xfrm>
            <a:off x="1716066" y="190430"/>
            <a:ext cx="8843376" cy="6304497"/>
          </a:xfrm>
          <a:prstGeom prst="rect">
            <a:avLst/>
          </a:prstGeom>
        </p:spPr>
      </p:pic>
    </p:spTree>
    <p:extLst>
      <p:ext uri="{BB962C8B-B14F-4D97-AF65-F5344CB8AC3E}">
        <p14:creationId xmlns:p14="http://schemas.microsoft.com/office/powerpoint/2010/main" val="1911154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91DAC1-BF93-4D9A-ABBA-2674BC68C9C1}"/>
              </a:ext>
            </a:extLst>
          </p:cNvPr>
          <p:cNvSpPr>
            <a:spLocks noGrp="1"/>
          </p:cNvSpPr>
          <p:nvPr>
            <p:ph type="sldNum" sz="quarter" idx="12"/>
          </p:nvPr>
        </p:nvSpPr>
        <p:spPr/>
        <p:txBody>
          <a:bodyPr/>
          <a:lstStyle/>
          <a:p>
            <a:fld id="{9B1A8B49-02CA-4884-9AB6-9E6F8B5D93F3}" type="slidenum">
              <a:rPr lang="en-US" smtClean="0"/>
              <a:t>22</a:t>
            </a:fld>
            <a:endParaRPr lang="en-US"/>
          </a:p>
        </p:txBody>
      </p:sp>
      <p:pic>
        <p:nvPicPr>
          <p:cNvPr id="6" name="Picture 5" descr="A picture containing text, electronics, circuit&#10;&#10;Description automatically generated">
            <a:extLst>
              <a:ext uri="{FF2B5EF4-FFF2-40B4-BE49-F238E27FC236}">
                <a16:creationId xmlns:a16="http://schemas.microsoft.com/office/drawing/2014/main" id="{19E636B6-67F0-4F9D-B22A-D77061A3F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936" y="562881"/>
            <a:ext cx="10935223" cy="5910488"/>
          </a:xfrm>
          <a:prstGeom prst="rect">
            <a:avLst/>
          </a:prstGeom>
        </p:spPr>
      </p:pic>
    </p:spTree>
    <p:extLst>
      <p:ext uri="{BB962C8B-B14F-4D97-AF65-F5344CB8AC3E}">
        <p14:creationId xmlns:p14="http://schemas.microsoft.com/office/powerpoint/2010/main" val="2127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A23C5E-483B-4ADD-AE2C-D68625FEC718}"/>
              </a:ext>
            </a:extLst>
          </p:cNvPr>
          <p:cNvSpPr>
            <a:spLocks noGrp="1"/>
          </p:cNvSpPr>
          <p:nvPr>
            <p:ph type="sldNum" sz="quarter" idx="12"/>
          </p:nvPr>
        </p:nvSpPr>
        <p:spPr/>
        <p:txBody>
          <a:bodyPr/>
          <a:lstStyle/>
          <a:p>
            <a:fld id="{9B1A8B49-02CA-4884-9AB6-9E6F8B5D93F3}" type="slidenum">
              <a:rPr lang="en-US" smtClean="0"/>
              <a:t>23</a:t>
            </a:fld>
            <a:endParaRPr lang="en-US"/>
          </a:p>
        </p:txBody>
      </p:sp>
      <p:pic>
        <p:nvPicPr>
          <p:cNvPr id="6" name="Picture 5">
            <a:extLst>
              <a:ext uri="{FF2B5EF4-FFF2-40B4-BE49-F238E27FC236}">
                <a16:creationId xmlns:a16="http://schemas.microsoft.com/office/drawing/2014/main" id="{0D14244E-5266-42EF-A566-982170BE3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008" y="-27114"/>
            <a:ext cx="9540960" cy="6459230"/>
          </a:xfrm>
          <a:prstGeom prst="rect">
            <a:avLst/>
          </a:prstGeom>
        </p:spPr>
      </p:pic>
    </p:spTree>
    <p:extLst>
      <p:ext uri="{BB962C8B-B14F-4D97-AF65-F5344CB8AC3E}">
        <p14:creationId xmlns:p14="http://schemas.microsoft.com/office/powerpoint/2010/main" val="1057009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A23C5E-483B-4ADD-AE2C-D68625FEC718}"/>
              </a:ext>
            </a:extLst>
          </p:cNvPr>
          <p:cNvSpPr>
            <a:spLocks noGrp="1"/>
          </p:cNvSpPr>
          <p:nvPr>
            <p:ph type="sldNum" sz="quarter" idx="12"/>
          </p:nvPr>
        </p:nvSpPr>
        <p:spPr/>
        <p:txBody>
          <a:bodyPr/>
          <a:lstStyle/>
          <a:p>
            <a:fld id="{9B1A8B49-02CA-4884-9AB6-9E6F8B5D93F3}" type="slidenum">
              <a:rPr lang="en-US" smtClean="0"/>
              <a:t>24</a:t>
            </a:fld>
            <a:endParaRPr lang="en-US"/>
          </a:p>
        </p:txBody>
      </p:sp>
      <p:pic>
        <p:nvPicPr>
          <p:cNvPr id="3" name="Picture 2" descr="A picture containing text, road, way, highway&#10;&#10;Description automatically generated">
            <a:extLst>
              <a:ext uri="{FF2B5EF4-FFF2-40B4-BE49-F238E27FC236}">
                <a16:creationId xmlns:a16="http://schemas.microsoft.com/office/drawing/2014/main" id="{2C411709-5C43-4838-8FA1-E899A1843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365" y="187542"/>
            <a:ext cx="9215283" cy="6238747"/>
          </a:xfrm>
          <a:prstGeom prst="rect">
            <a:avLst/>
          </a:prstGeom>
        </p:spPr>
      </p:pic>
    </p:spTree>
    <p:extLst>
      <p:ext uri="{BB962C8B-B14F-4D97-AF65-F5344CB8AC3E}">
        <p14:creationId xmlns:p14="http://schemas.microsoft.com/office/powerpoint/2010/main" val="3174262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A23C5E-483B-4ADD-AE2C-D68625FEC718}"/>
              </a:ext>
            </a:extLst>
          </p:cNvPr>
          <p:cNvSpPr>
            <a:spLocks noGrp="1"/>
          </p:cNvSpPr>
          <p:nvPr>
            <p:ph type="sldNum" sz="quarter" idx="12"/>
          </p:nvPr>
        </p:nvSpPr>
        <p:spPr/>
        <p:txBody>
          <a:bodyPr/>
          <a:lstStyle/>
          <a:p>
            <a:fld id="{9B1A8B49-02CA-4884-9AB6-9E6F8B5D93F3}" type="slidenum">
              <a:rPr lang="en-US" smtClean="0"/>
              <a:t>25</a:t>
            </a:fld>
            <a:endParaRPr lang="en-US"/>
          </a:p>
        </p:txBody>
      </p:sp>
      <p:pic>
        <p:nvPicPr>
          <p:cNvPr id="3" name="Picture 2">
            <a:extLst>
              <a:ext uri="{FF2B5EF4-FFF2-40B4-BE49-F238E27FC236}">
                <a16:creationId xmlns:a16="http://schemas.microsoft.com/office/drawing/2014/main" id="{4E793E55-6278-4799-AEF8-3971FA701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707" y="0"/>
            <a:ext cx="9570187" cy="6479017"/>
          </a:xfrm>
          <a:prstGeom prst="rect">
            <a:avLst/>
          </a:prstGeom>
        </p:spPr>
      </p:pic>
    </p:spTree>
    <p:extLst>
      <p:ext uri="{BB962C8B-B14F-4D97-AF65-F5344CB8AC3E}">
        <p14:creationId xmlns:p14="http://schemas.microsoft.com/office/powerpoint/2010/main" val="3789721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7C2BFF8-1F68-4EB6-BB27-C9B6522412BF}"/>
              </a:ext>
            </a:extLst>
          </p:cNvPr>
          <p:cNvSpPr>
            <a:spLocks noGrp="1"/>
          </p:cNvSpPr>
          <p:nvPr>
            <p:ph type="body" sz="quarter" idx="13"/>
          </p:nvPr>
        </p:nvSpPr>
        <p:spPr/>
        <p:txBody>
          <a:bodyPr/>
          <a:lstStyle/>
          <a:p>
            <a:r>
              <a:rPr lang="en-US"/>
              <a:t>Thank you</a:t>
            </a:r>
          </a:p>
        </p:txBody>
      </p:sp>
      <p:sp>
        <p:nvSpPr>
          <p:cNvPr id="4" name="Slide Number Placeholder 3">
            <a:extLst>
              <a:ext uri="{FF2B5EF4-FFF2-40B4-BE49-F238E27FC236}">
                <a16:creationId xmlns:a16="http://schemas.microsoft.com/office/drawing/2014/main" id="{00286F80-24CA-4827-B2CC-527675984864}"/>
              </a:ext>
            </a:extLst>
          </p:cNvPr>
          <p:cNvSpPr>
            <a:spLocks noGrp="1"/>
          </p:cNvSpPr>
          <p:nvPr>
            <p:ph type="sldNum" sz="quarter" idx="12"/>
          </p:nvPr>
        </p:nvSpPr>
        <p:spPr/>
        <p:txBody>
          <a:bodyPr/>
          <a:lstStyle/>
          <a:p>
            <a:fld id="{9B1A8B49-02CA-4884-9AB6-9E6F8B5D93F3}" type="slidenum">
              <a:rPr lang="en-US" smtClean="0"/>
              <a:t>26</a:t>
            </a:fld>
            <a:endParaRPr lang="en-US"/>
          </a:p>
        </p:txBody>
      </p:sp>
    </p:spTree>
    <p:extLst>
      <p:ext uri="{BB962C8B-B14F-4D97-AF65-F5344CB8AC3E}">
        <p14:creationId xmlns:p14="http://schemas.microsoft.com/office/powerpoint/2010/main" val="1179548890"/>
      </p:ext>
    </p:extLst>
  </p:cSld>
  <p:clrMapOvr>
    <a:masterClrMapping/>
  </p:clrMapOvr>
  <mc:AlternateContent xmlns:mc="http://schemas.openxmlformats.org/markup-compatibility/2006" xmlns:p14="http://schemas.microsoft.com/office/powerpoint/2010/main">
    <mc:Choice Requires="p14">
      <p:transition spd="slow" p14:dur="2000" advTm="9878"/>
    </mc:Choice>
    <mc:Fallback xmlns="">
      <p:transition spd="slow" advTm="987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2</a:t>
            </a:fld>
            <a:endParaRPr lang="en-US"/>
          </a:p>
        </p:txBody>
      </p:sp>
      <p:pic>
        <p:nvPicPr>
          <p:cNvPr id="5" name="Picture 4" descr="A picture containing text, electronics, circuit&#10;&#10;Description automatically generated">
            <a:extLst>
              <a:ext uri="{FF2B5EF4-FFF2-40B4-BE49-F238E27FC236}">
                <a16:creationId xmlns:a16="http://schemas.microsoft.com/office/drawing/2014/main" id="{64573960-C26E-4FFC-B297-B92E8967F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1393030"/>
            <a:ext cx="6409576" cy="4952854"/>
          </a:xfrm>
          <a:prstGeom prst="rect">
            <a:avLst/>
          </a:prstGeom>
        </p:spPr>
      </p:pic>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7" y="233216"/>
            <a:ext cx="7574266" cy="635233"/>
          </a:xfrm>
        </p:spPr>
        <p:txBody>
          <a:bodyPr/>
          <a:lstStyle/>
          <a:p>
            <a:r>
              <a:rPr lang="en-US" sz="1600"/>
              <a:t>Background data</a:t>
            </a:r>
            <a:endParaRPr lang="en-US" sz="1600">
              <a:solidFill>
                <a:schemeClr val="bg1">
                  <a:lumMod val="50000"/>
                </a:schemeClr>
              </a:solidFill>
            </a:endParaRPr>
          </a:p>
          <a:p>
            <a:r>
              <a:rPr lang="en-US" sz="1600">
                <a:solidFill>
                  <a:schemeClr val="bg1">
                    <a:lumMod val="50000"/>
                  </a:schemeClr>
                </a:solidFill>
              </a:rPr>
              <a:t>Area growth &amp; Mountain View Impact</a:t>
            </a:r>
          </a:p>
        </p:txBody>
      </p:sp>
      <p:sp>
        <p:nvSpPr>
          <p:cNvPr id="21" name="Rectangle 20">
            <a:extLst>
              <a:ext uri="{FF2B5EF4-FFF2-40B4-BE49-F238E27FC236}">
                <a16:creationId xmlns:a16="http://schemas.microsoft.com/office/drawing/2014/main" id="{F59654B1-8F6C-4403-8034-1020EABC279F}"/>
              </a:ext>
            </a:extLst>
          </p:cNvPr>
          <p:cNvSpPr/>
          <p:nvPr/>
        </p:nvSpPr>
        <p:spPr>
          <a:xfrm>
            <a:off x="6761018" y="2240109"/>
            <a:ext cx="5329382" cy="4308872"/>
          </a:xfrm>
          <a:prstGeom prst="rect">
            <a:avLst/>
          </a:prstGeom>
          <a:noFill/>
        </p:spPr>
        <p:txBody>
          <a:bodyPr wrap="square" lIns="91440" tIns="45720" rIns="91440" bIns="45720">
            <a:spAutoFit/>
          </a:bodyPr>
          <a:lstStyle/>
          <a:p>
            <a:r>
              <a:rPr lang="en-US" sz="2800" b="0" cap="none" spc="0" dirty="0">
                <a:ln w="0"/>
                <a:effectLst>
                  <a:outerShdw blurRad="38100" dist="19050" dir="2700000" algn="tl" rotWithShape="0">
                    <a:schemeClr val="dk1">
                      <a:alpha val="40000"/>
                    </a:schemeClr>
                  </a:outerShdw>
                </a:effectLst>
              </a:rPr>
              <a:t>Built in 1990, expanded in 1996, 2007 &amp; 2016</a:t>
            </a:r>
          </a:p>
          <a:p>
            <a:r>
              <a:rPr lang="en-US" sz="2800" dirty="0">
                <a:ln w="0"/>
                <a:effectLst>
                  <a:outerShdw blurRad="38100" dist="19050" dir="2700000" algn="tl" rotWithShape="0">
                    <a:schemeClr val="dk1">
                      <a:alpha val="40000"/>
                    </a:schemeClr>
                  </a:outerShdw>
                </a:effectLst>
              </a:rPr>
              <a:t>16.5 acres</a:t>
            </a:r>
            <a:endParaRPr lang="en-US" sz="2800" b="0" cap="none" spc="0" dirty="0">
              <a:ln w="0"/>
              <a:effectLst>
                <a:outerShdw blurRad="38100" dist="19050" dir="2700000" algn="tl" rotWithShape="0">
                  <a:schemeClr val="dk1">
                    <a:alpha val="40000"/>
                  </a:schemeClr>
                </a:outerShdw>
              </a:effectLst>
            </a:endParaRPr>
          </a:p>
          <a:p>
            <a:r>
              <a:rPr lang="en-US" sz="2800" dirty="0">
                <a:ln w="0"/>
                <a:effectLst>
                  <a:outerShdw blurRad="38100" dist="19050" dir="2700000" algn="tl" rotWithShape="0">
                    <a:schemeClr val="dk1">
                      <a:alpha val="40000"/>
                    </a:schemeClr>
                  </a:outerShdw>
                </a:effectLst>
              </a:rPr>
              <a:t>91,000 sf</a:t>
            </a:r>
          </a:p>
          <a:p>
            <a:r>
              <a:rPr lang="en-US" sz="2800" b="0" cap="none" spc="0" dirty="0">
                <a:ln w="0"/>
                <a:effectLst>
                  <a:outerShdw blurRad="38100" dist="19050" dir="2700000" algn="tl" rotWithShape="0">
                    <a:schemeClr val="dk1">
                      <a:alpha val="40000"/>
                    </a:schemeClr>
                  </a:outerShdw>
                </a:effectLst>
              </a:rPr>
              <a:t>Capacity 624</a:t>
            </a:r>
          </a:p>
          <a:p>
            <a:r>
              <a:rPr lang="en-US" sz="2800" dirty="0">
                <a:ln w="0"/>
                <a:effectLst>
                  <a:outerShdw blurRad="38100" dist="19050" dir="2700000" algn="tl" rotWithShape="0">
                    <a:schemeClr val="dk1">
                      <a:alpha val="40000"/>
                    </a:schemeClr>
                  </a:outerShdw>
                </a:effectLst>
              </a:rPr>
              <a:t>2021/22 Enrollment: 677 (K-5), 38(Pre-K) = 715*Total</a:t>
            </a:r>
          </a:p>
          <a:p>
            <a:endParaRPr lang="en-US" sz="2800" b="0" cap="none" spc="0" dirty="0">
              <a:ln w="0"/>
              <a:effectLst>
                <a:outerShdw blurRad="38100" dist="19050" dir="2700000" algn="tl" rotWithShape="0">
                  <a:schemeClr val="dk1">
                    <a:alpha val="40000"/>
                  </a:schemeClr>
                </a:outerShdw>
              </a:effectLst>
            </a:endParaRPr>
          </a:p>
          <a:p>
            <a:r>
              <a:rPr lang="en-US" dirty="0">
                <a:ln w="0"/>
                <a:effectLst>
                  <a:outerShdw blurRad="38100" dist="19050" dir="2700000" algn="tl" rotWithShape="0">
                    <a:schemeClr val="dk1">
                      <a:alpha val="40000"/>
                    </a:schemeClr>
                  </a:outerShdw>
                </a:effectLst>
              </a:rPr>
              <a:t>*Enrollment continues to be impacted by Covid-19</a:t>
            </a:r>
          </a:p>
          <a:p>
            <a:endParaRPr lang="en-US" sz="1600" b="0" cap="none" spc="0" dirty="0">
              <a:ln w="0"/>
              <a:effectLst>
                <a:outerShdw blurRad="38100" dist="19050" dir="2700000" algn="tl" rotWithShape="0">
                  <a:schemeClr val="dk1">
                    <a:alpha val="40000"/>
                  </a:schemeClr>
                </a:outerShdw>
              </a:effectLst>
            </a:endParaRPr>
          </a:p>
          <a:p>
            <a:endParaRPr lang="en-US" sz="1600" b="0" cap="none" spc="0" dirty="0">
              <a:ln w="0"/>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292EFDC7-99D6-4692-B9F2-A82764960554}"/>
              </a:ext>
            </a:extLst>
          </p:cNvPr>
          <p:cNvSpPr/>
          <p:nvPr/>
        </p:nvSpPr>
        <p:spPr>
          <a:xfrm>
            <a:off x="6662714" y="1135705"/>
            <a:ext cx="4351319"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Mountain View ES</a:t>
            </a:r>
          </a:p>
        </p:txBody>
      </p:sp>
      <p:sp>
        <p:nvSpPr>
          <p:cNvPr id="2" name="Star: 5 Points 1">
            <a:extLst>
              <a:ext uri="{FF2B5EF4-FFF2-40B4-BE49-F238E27FC236}">
                <a16:creationId xmlns:a16="http://schemas.microsoft.com/office/drawing/2014/main" id="{8CA469F7-06CB-4F4F-8788-7CF35719BCC2}"/>
              </a:ext>
            </a:extLst>
          </p:cNvPr>
          <p:cNvSpPr/>
          <p:nvPr/>
        </p:nvSpPr>
        <p:spPr>
          <a:xfrm>
            <a:off x="3219083" y="3420619"/>
            <a:ext cx="174609" cy="16541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98783B54-0F2F-4327-A0E3-B7F439A3A471}"/>
              </a:ext>
            </a:extLst>
          </p:cNvPr>
          <p:cNvCxnSpPr>
            <a:cxnSpLocks/>
            <a:stCxn id="2" idx="4"/>
          </p:cNvCxnSpPr>
          <p:nvPr/>
        </p:nvCxnSpPr>
        <p:spPr>
          <a:xfrm flipV="1">
            <a:off x="3393692" y="1707111"/>
            <a:ext cx="3269022" cy="17766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049565"/>
      </p:ext>
    </p:extLst>
  </p:cSld>
  <p:clrMapOvr>
    <a:masterClrMapping/>
  </p:clrMapOvr>
  <mc:AlternateContent xmlns:mc="http://schemas.openxmlformats.org/markup-compatibility/2006" xmlns:p14="http://schemas.microsoft.com/office/powerpoint/2010/main">
    <mc:Choice Requires="p14">
      <p:transition spd="slow" p14:dur="2000" advTm="33168"/>
    </mc:Choice>
    <mc:Fallback xmlns="">
      <p:transition spd="slow" advTm="3316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3</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7" y="233216"/>
            <a:ext cx="7574266" cy="635233"/>
          </a:xfrm>
        </p:spPr>
        <p:txBody>
          <a:bodyPr/>
          <a:lstStyle/>
          <a:p>
            <a:r>
              <a:rPr lang="en-US" sz="1600"/>
              <a:t>Background data</a:t>
            </a:r>
            <a:endParaRPr lang="en-US" sz="1600">
              <a:solidFill>
                <a:schemeClr val="bg1">
                  <a:lumMod val="50000"/>
                </a:schemeClr>
              </a:solidFill>
            </a:endParaRPr>
          </a:p>
          <a:p>
            <a:r>
              <a:rPr lang="en-US" sz="1600">
                <a:solidFill>
                  <a:schemeClr val="bg1">
                    <a:lumMod val="50000"/>
                  </a:schemeClr>
                </a:solidFill>
              </a:rPr>
              <a:t>Enrollment growth</a:t>
            </a:r>
          </a:p>
        </p:txBody>
      </p:sp>
      <p:sp>
        <p:nvSpPr>
          <p:cNvPr id="3" name="TextBox 2">
            <a:extLst>
              <a:ext uri="{FF2B5EF4-FFF2-40B4-BE49-F238E27FC236}">
                <a16:creationId xmlns:a16="http://schemas.microsoft.com/office/drawing/2014/main" id="{F1910EF4-194D-423C-9EC7-DB18D9E05A19}"/>
              </a:ext>
            </a:extLst>
          </p:cNvPr>
          <p:cNvSpPr txBox="1"/>
          <p:nvPr/>
        </p:nvSpPr>
        <p:spPr>
          <a:xfrm>
            <a:off x="8818926" y="5128593"/>
            <a:ext cx="2037361" cy="646331"/>
          </a:xfrm>
          <a:prstGeom prst="rect">
            <a:avLst/>
          </a:prstGeom>
          <a:noFill/>
        </p:spPr>
        <p:txBody>
          <a:bodyPr wrap="square" rtlCol="0">
            <a:spAutoFit/>
          </a:bodyPr>
          <a:lstStyle/>
          <a:p>
            <a:r>
              <a:rPr lang="en-US" dirty="0"/>
              <a:t>Image courtesy of ACPS Fall 2020</a:t>
            </a:r>
          </a:p>
        </p:txBody>
      </p:sp>
      <p:graphicFrame>
        <p:nvGraphicFramePr>
          <p:cNvPr id="6" name="Chart 5">
            <a:extLst>
              <a:ext uri="{FF2B5EF4-FFF2-40B4-BE49-F238E27FC236}">
                <a16:creationId xmlns:a16="http://schemas.microsoft.com/office/drawing/2014/main" id="{B1AE2168-6AF3-4B6E-9852-87E71E4B51FF}"/>
              </a:ext>
            </a:extLst>
          </p:cNvPr>
          <p:cNvGraphicFramePr/>
          <p:nvPr>
            <p:extLst>
              <p:ext uri="{D42A27DB-BD31-4B8C-83A1-F6EECF244321}">
                <p14:modId xmlns:p14="http://schemas.microsoft.com/office/powerpoint/2010/main" val="2526856426"/>
              </p:ext>
            </p:extLst>
          </p:nvPr>
        </p:nvGraphicFramePr>
        <p:xfrm>
          <a:off x="0" y="1083076"/>
          <a:ext cx="10408649" cy="470091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DDF02D7-2F46-4EF5-B576-B7657BE460DA}"/>
              </a:ext>
            </a:extLst>
          </p:cNvPr>
          <p:cNvSpPr txBox="1"/>
          <p:nvPr/>
        </p:nvSpPr>
        <p:spPr>
          <a:xfrm>
            <a:off x="353986" y="5783992"/>
            <a:ext cx="10949940" cy="769441"/>
          </a:xfrm>
          <a:prstGeom prst="rect">
            <a:avLst/>
          </a:prstGeom>
          <a:noFill/>
        </p:spPr>
        <p:txBody>
          <a:bodyPr wrap="square" rtlCol="0">
            <a:spAutoFit/>
          </a:bodyPr>
          <a:lstStyle/>
          <a:p>
            <a:r>
              <a:rPr lang="en-US" sz="1100"/>
              <a:t>*The school also has about 45 preschool students.   This increases the total enrollment for the school and should be considered for factors such as cafeteria size, parking etc.  It does not impact the difference between the capacity and enrollment because the 624 building capacity figure does not include rooms which are utilized for PK programs.  </a:t>
            </a:r>
          </a:p>
          <a:p>
            <a:r>
              <a:rPr lang="en-US" sz="1100"/>
              <a:t>**5 year projection calculated by ACPS using cohort survival methodology.   The work of the consultant and this study may influence this projection to ensure we are capturing impact of future development.  </a:t>
            </a:r>
          </a:p>
        </p:txBody>
      </p:sp>
    </p:spTree>
    <p:extLst>
      <p:ext uri="{BB962C8B-B14F-4D97-AF65-F5344CB8AC3E}">
        <p14:creationId xmlns:p14="http://schemas.microsoft.com/office/powerpoint/2010/main" val="1201456507"/>
      </p:ext>
    </p:extLst>
  </p:cSld>
  <p:clrMapOvr>
    <a:masterClrMapping/>
  </p:clrMapOvr>
  <mc:AlternateContent xmlns:mc="http://schemas.openxmlformats.org/markup-compatibility/2006" xmlns:p14="http://schemas.microsoft.com/office/powerpoint/2010/main">
    <mc:Choice Requires="p14">
      <p:transition spd="slow" p14:dur="2000" advTm="29114"/>
    </mc:Choice>
    <mc:Fallback xmlns="">
      <p:transition spd="slow" advTm="2911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4</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7" y="233216"/>
            <a:ext cx="7574266" cy="635233"/>
          </a:xfrm>
        </p:spPr>
        <p:txBody>
          <a:bodyPr/>
          <a:lstStyle/>
          <a:p>
            <a:r>
              <a:rPr lang="en-US" sz="1600"/>
              <a:t>Background data</a:t>
            </a:r>
            <a:endParaRPr lang="en-US" sz="1600">
              <a:solidFill>
                <a:schemeClr val="bg1">
                  <a:lumMod val="50000"/>
                </a:schemeClr>
              </a:solidFill>
            </a:endParaRPr>
          </a:p>
          <a:p>
            <a:r>
              <a:rPr lang="en-US" sz="1600">
                <a:solidFill>
                  <a:schemeClr val="bg1">
                    <a:lumMod val="50000"/>
                  </a:schemeClr>
                </a:solidFill>
              </a:rPr>
              <a:t>Elementary School Capacity</a:t>
            </a:r>
          </a:p>
        </p:txBody>
      </p:sp>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25086823-2751-4CE7-BC7E-C69B62C53901}"/>
                  </a:ext>
                </a:extLst>
              </p:cNvPr>
              <p:cNvGraphicFramePr/>
              <p:nvPr>
                <p:extLst>
                  <p:ext uri="{D42A27DB-BD31-4B8C-83A1-F6EECF244321}">
                    <p14:modId xmlns:p14="http://schemas.microsoft.com/office/powerpoint/2010/main" val="1977042806"/>
                  </p:ext>
                </p:extLst>
              </p:nvPr>
            </p:nvGraphicFramePr>
            <p:xfrm>
              <a:off x="1632030" y="775504"/>
              <a:ext cx="8437943" cy="569474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hart 6">
                <a:extLst>
                  <a:ext uri="{FF2B5EF4-FFF2-40B4-BE49-F238E27FC236}">
                    <a16:creationId xmlns:a16="http://schemas.microsoft.com/office/drawing/2014/main" id="{25086823-2751-4CE7-BC7E-C69B62C53901}"/>
                  </a:ext>
                </a:extLst>
              </p:cNvPr>
              <p:cNvPicPr>
                <a:picLocks noGrp="1" noRot="1" noChangeAspect="1" noMove="1" noResize="1" noEditPoints="1" noAdjustHandles="1" noChangeArrowheads="1" noChangeShapeType="1"/>
              </p:cNvPicPr>
              <p:nvPr/>
            </p:nvPicPr>
            <p:blipFill>
              <a:blip r:embed="rId4"/>
              <a:stretch>
                <a:fillRect/>
              </a:stretch>
            </p:blipFill>
            <p:spPr>
              <a:xfrm>
                <a:off x="1632030" y="775504"/>
                <a:ext cx="8437943" cy="5694747"/>
              </a:xfrm>
              <a:prstGeom prst="rect">
                <a:avLst/>
              </a:prstGeom>
            </p:spPr>
          </p:pic>
        </mc:Fallback>
      </mc:AlternateContent>
    </p:spTree>
    <p:extLst>
      <p:ext uri="{BB962C8B-B14F-4D97-AF65-F5344CB8AC3E}">
        <p14:creationId xmlns:p14="http://schemas.microsoft.com/office/powerpoint/2010/main" val="350571519"/>
      </p:ext>
    </p:extLst>
  </p:cSld>
  <p:clrMapOvr>
    <a:masterClrMapping/>
  </p:clrMapOvr>
  <mc:AlternateContent xmlns:mc="http://schemas.openxmlformats.org/markup-compatibility/2006" xmlns:p14="http://schemas.microsoft.com/office/powerpoint/2010/main">
    <mc:Choice Requires="p14">
      <p:transition spd="slow" p14:dur="2000" advTm="20539"/>
    </mc:Choice>
    <mc:Fallback xmlns="">
      <p:transition spd="slow" advTm="2053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5</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7" y="153314"/>
            <a:ext cx="7574266" cy="635233"/>
          </a:xfrm>
        </p:spPr>
        <p:txBody>
          <a:bodyPr/>
          <a:lstStyle/>
          <a:p>
            <a:r>
              <a:rPr lang="en-US" sz="1600" dirty="0"/>
              <a:t>Background data</a:t>
            </a:r>
            <a:endParaRPr lang="en-US" sz="1600" dirty="0">
              <a:solidFill>
                <a:schemeClr val="bg1">
                  <a:lumMod val="50000"/>
                </a:schemeClr>
              </a:solidFill>
            </a:endParaRPr>
          </a:p>
          <a:p>
            <a:r>
              <a:rPr lang="en-US" sz="1600" dirty="0">
                <a:solidFill>
                  <a:schemeClr val="bg1">
                    <a:lumMod val="50000"/>
                  </a:schemeClr>
                </a:solidFill>
              </a:rPr>
              <a:t>Planned additions</a:t>
            </a:r>
          </a:p>
        </p:txBody>
      </p:sp>
      <p:pic>
        <p:nvPicPr>
          <p:cNvPr id="5" name="Picture 4">
            <a:extLst>
              <a:ext uri="{FF2B5EF4-FFF2-40B4-BE49-F238E27FC236}">
                <a16:creationId xmlns:a16="http://schemas.microsoft.com/office/drawing/2014/main" id="{DC234A07-5212-4B58-BF5F-9FFFA8E1902F}"/>
              </a:ext>
            </a:extLst>
          </p:cNvPr>
          <p:cNvPicPr>
            <a:picLocks noChangeAspect="1"/>
          </p:cNvPicPr>
          <p:nvPr/>
        </p:nvPicPr>
        <p:blipFill>
          <a:blip r:embed="rId3" cstate="print">
            <a:extLst>
              <a:ext uri="{28A0092B-C50C-407E-A947-70E740481C1C}">
                <a14:useLocalDpi xmlns:a14="http://schemas.microsoft.com/office/drawing/2010/main" val="0"/>
              </a:ext>
            </a:extLst>
          </a:blip>
          <a:srcRect t="5474" b="5474"/>
          <a:stretch/>
        </p:blipFill>
        <p:spPr>
          <a:xfrm>
            <a:off x="2927008" y="840639"/>
            <a:ext cx="6337983" cy="5650983"/>
          </a:xfrm>
          <a:prstGeom prst="rect">
            <a:avLst/>
          </a:prstGeom>
        </p:spPr>
      </p:pic>
    </p:spTree>
    <p:extLst>
      <p:ext uri="{BB962C8B-B14F-4D97-AF65-F5344CB8AC3E}">
        <p14:creationId xmlns:p14="http://schemas.microsoft.com/office/powerpoint/2010/main" val="3167603566"/>
      </p:ext>
    </p:extLst>
  </p:cSld>
  <p:clrMapOvr>
    <a:masterClrMapping/>
  </p:clrMapOvr>
  <mc:AlternateContent xmlns:mc="http://schemas.openxmlformats.org/markup-compatibility/2006" xmlns:p14="http://schemas.microsoft.com/office/powerpoint/2010/main">
    <mc:Choice Requires="p14">
      <p:transition spd="slow" p14:dur="2000" advTm="34096"/>
    </mc:Choice>
    <mc:Fallback xmlns="">
      <p:transition spd="slow" advTm="340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6</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7" y="233216"/>
            <a:ext cx="7822104" cy="635233"/>
          </a:xfrm>
        </p:spPr>
        <p:txBody>
          <a:bodyPr/>
          <a:lstStyle/>
          <a:p>
            <a:r>
              <a:rPr lang="en-US" sz="1600"/>
              <a:t>Process</a:t>
            </a:r>
            <a:endParaRPr lang="en-US" sz="1600">
              <a:solidFill>
                <a:schemeClr val="bg1">
                  <a:lumMod val="50000"/>
                </a:schemeClr>
              </a:solidFill>
            </a:endParaRPr>
          </a:p>
          <a:p>
            <a:r>
              <a:rPr lang="en-US" sz="1600">
                <a:solidFill>
                  <a:schemeClr val="bg1">
                    <a:lumMod val="50000"/>
                  </a:schemeClr>
                </a:solidFill>
              </a:rPr>
              <a:t>Mountain view Planning &amp; ACPS Yield Study</a:t>
            </a:r>
          </a:p>
        </p:txBody>
      </p:sp>
      <p:sp>
        <p:nvSpPr>
          <p:cNvPr id="2" name="Rectangle 2">
            <a:extLst>
              <a:ext uri="{FF2B5EF4-FFF2-40B4-BE49-F238E27FC236}">
                <a16:creationId xmlns:a16="http://schemas.microsoft.com/office/drawing/2014/main" id="{F7561A83-D59F-4231-80C4-750B5E725579}"/>
              </a:ext>
            </a:extLst>
          </p:cNvPr>
          <p:cNvSpPr>
            <a:spLocks noChangeArrowheads="1"/>
          </p:cNvSpPr>
          <p:nvPr/>
        </p:nvSpPr>
        <p:spPr bwMode="auto">
          <a:xfrm>
            <a:off x="1325337" y="1402809"/>
            <a:ext cx="103804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A0A0A"/>
                </a:solidFill>
                <a:effectLst/>
                <a:latin typeface="Segoe UI" panose="020B0502040204020203" pitchFamily="34" charset="0"/>
                <a:ea typeface="Calibri" panose="020F0502020204030204" pitchFamily="34" charset="0"/>
                <a:cs typeface="Segoe UI" panose="020B0502040204020203" pitchFamily="34" charset="0"/>
              </a:rPr>
              <a:t>A </a:t>
            </a:r>
            <a:r>
              <a:rPr kumimoji="0" lang="en-US" altLang="en-US" b="1" i="0" u="none" strike="noStrike" cap="none" normalizeH="0" baseline="0" dirty="0">
                <a:ln>
                  <a:noFill/>
                </a:ln>
                <a:solidFill>
                  <a:srgbClr val="0A0A0A"/>
                </a:solidFill>
                <a:effectLst/>
                <a:latin typeface="Segoe UI" panose="020B0502040204020203" pitchFamily="34" charset="0"/>
                <a:ea typeface="Calibri" panose="020F0502020204030204" pitchFamily="34" charset="0"/>
                <a:cs typeface="Segoe UI" panose="020B0502040204020203" pitchFamily="34" charset="0"/>
              </a:rPr>
              <a:t>Student Yield Analysis</a:t>
            </a:r>
            <a:r>
              <a:rPr kumimoji="0" lang="en-US" altLang="en-US" b="0" i="0" u="none" strike="noStrike" cap="none" normalizeH="0" baseline="0" dirty="0">
                <a:ln>
                  <a:noFill/>
                </a:ln>
                <a:solidFill>
                  <a:srgbClr val="0A0A0A"/>
                </a:solidFill>
                <a:effectLst/>
                <a:latin typeface="Segoe UI" panose="020B0502040204020203" pitchFamily="34" charset="0"/>
                <a:ea typeface="Calibri" panose="020F0502020204030204" pitchFamily="34" charset="0"/>
                <a:cs typeface="Segoe UI" panose="020B0502040204020203" pitchFamily="34" charset="0"/>
              </a:rPr>
              <a:t> calculates division-wide student yields by housing type (single-family unit vs. multi-family unit) by dividing the number of students by the number of housing units. For example, 5 students / 10 homes = a student yield of 0.5 students per home.</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44">
            <a:extLst>
              <a:ext uri="{FF2B5EF4-FFF2-40B4-BE49-F238E27FC236}">
                <a16:creationId xmlns:a16="http://schemas.microsoft.com/office/drawing/2014/main" id="{EEE422D2-2D54-4530-B2FF-23D900E81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336" y="2514600"/>
            <a:ext cx="592455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440C97-7FA0-4334-BBDC-13831E335C9E}"/>
              </a:ext>
            </a:extLst>
          </p:cNvPr>
          <p:cNvSpPr/>
          <p:nvPr/>
        </p:nvSpPr>
        <p:spPr>
          <a:xfrm>
            <a:off x="298194" y="1276421"/>
            <a:ext cx="53572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1</a:t>
            </a:r>
          </a:p>
        </p:txBody>
      </p:sp>
      <p:sp>
        <p:nvSpPr>
          <p:cNvPr id="14" name="Rectangle 13">
            <a:extLst>
              <a:ext uri="{FF2B5EF4-FFF2-40B4-BE49-F238E27FC236}">
                <a16:creationId xmlns:a16="http://schemas.microsoft.com/office/drawing/2014/main" id="{DA2C3169-36C8-46B1-895F-6228F86D44A1}"/>
              </a:ext>
            </a:extLst>
          </p:cNvPr>
          <p:cNvSpPr/>
          <p:nvPr/>
        </p:nvSpPr>
        <p:spPr>
          <a:xfrm>
            <a:off x="298194" y="3922627"/>
            <a:ext cx="53572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2</a:t>
            </a:r>
          </a:p>
        </p:txBody>
      </p:sp>
      <p:sp>
        <p:nvSpPr>
          <p:cNvPr id="15" name="Rectangle 2">
            <a:extLst>
              <a:ext uri="{FF2B5EF4-FFF2-40B4-BE49-F238E27FC236}">
                <a16:creationId xmlns:a16="http://schemas.microsoft.com/office/drawing/2014/main" id="{2C9419CA-5090-42B6-973B-80EF8D8C46D4}"/>
              </a:ext>
            </a:extLst>
          </p:cNvPr>
          <p:cNvSpPr>
            <a:spLocks noChangeArrowheads="1"/>
          </p:cNvSpPr>
          <p:nvPr/>
        </p:nvSpPr>
        <p:spPr bwMode="auto">
          <a:xfrm>
            <a:off x="1325336" y="3954776"/>
            <a:ext cx="519764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A0A0A"/>
                </a:solidFill>
                <a:effectLst/>
                <a:latin typeface="Segoe UI" panose="020B0502040204020203" pitchFamily="34" charset="0"/>
                <a:ea typeface="Calibri" panose="020F0502020204030204" pitchFamily="34" charset="0"/>
                <a:cs typeface="Segoe UI" panose="020B0502040204020203" pitchFamily="34" charset="0"/>
              </a:rPr>
              <a:t>A </a:t>
            </a:r>
            <a:r>
              <a:rPr kumimoji="0" lang="en-US" altLang="en-US" b="1" i="0" u="none" strike="noStrike" cap="none" normalizeH="0" baseline="0">
                <a:ln>
                  <a:noFill/>
                </a:ln>
                <a:solidFill>
                  <a:srgbClr val="0A0A0A"/>
                </a:solidFill>
                <a:effectLst/>
                <a:latin typeface="Segoe UI" panose="020B0502040204020203" pitchFamily="34" charset="0"/>
                <a:ea typeface="Calibri" panose="020F0502020204030204" pitchFamily="34" charset="0"/>
                <a:cs typeface="Segoe UI" panose="020B0502040204020203" pitchFamily="34" charset="0"/>
              </a:rPr>
              <a:t>Facility Master Plan </a:t>
            </a:r>
            <a:r>
              <a:rPr kumimoji="0" lang="en-US" altLang="en-US" b="0" i="0" u="none" strike="noStrike" cap="none" normalizeH="0" baseline="0">
                <a:ln>
                  <a:noFill/>
                </a:ln>
                <a:solidFill>
                  <a:srgbClr val="0A0A0A"/>
                </a:solidFill>
                <a:effectLst/>
                <a:latin typeface="Segoe UI" panose="020B0502040204020203" pitchFamily="34" charset="0"/>
                <a:ea typeface="Calibri" panose="020F0502020204030204" pitchFamily="34" charset="0"/>
                <a:cs typeface="Segoe UI" panose="020B0502040204020203" pitchFamily="34" charset="0"/>
              </a:rPr>
              <a:t>creates a plan for a school or group of schools based on area capacit</a:t>
            </a:r>
            <a:r>
              <a:rPr lang="en-US" altLang="en-US">
                <a:solidFill>
                  <a:srgbClr val="0A0A0A"/>
                </a:solidFill>
                <a:latin typeface="Segoe UI" panose="020B0502040204020203" pitchFamily="34" charset="0"/>
                <a:ea typeface="Calibri" panose="020F0502020204030204" pitchFamily="34" charset="0"/>
                <a:cs typeface="Segoe UI" panose="020B0502040204020203" pitchFamily="34" charset="0"/>
              </a:rPr>
              <a:t>y, enrollment, condition and educational program needs.</a:t>
            </a:r>
            <a:endParaRPr kumimoji="0" lang="en-US"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7" name="Google Shape;215;p30">
            <a:extLst>
              <a:ext uri="{FF2B5EF4-FFF2-40B4-BE49-F238E27FC236}">
                <a16:creationId xmlns:a16="http://schemas.microsoft.com/office/drawing/2014/main" id="{0185621C-34FC-4969-90FD-94589061631F}"/>
              </a:ext>
            </a:extLst>
          </p:cNvPr>
          <p:cNvPicPr preferRelativeResize="0"/>
          <p:nvPr/>
        </p:nvPicPr>
        <p:blipFill rotWithShape="1">
          <a:blip r:embed="rId4">
            <a:alphaModFix/>
          </a:blip>
          <a:srcRect/>
          <a:stretch/>
        </p:blipFill>
        <p:spPr>
          <a:xfrm>
            <a:off x="6696164" y="2514600"/>
            <a:ext cx="5197642" cy="4018531"/>
          </a:xfrm>
          <a:prstGeom prst="rect">
            <a:avLst/>
          </a:prstGeom>
          <a:noFill/>
          <a:ln>
            <a:noFill/>
          </a:ln>
          <a:effectLst>
            <a:outerShdw blurRad="57150" dist="19050" dir="5400000" algn="bl" rotWithShape="0">
              <a:srgbClr val="000000">
                <a:alpha val="49800"/>
              </a:srgbClr>
            </a:outerShdw>
          </a:effectLst>
        </p:spPr>
      </p:pic>
      <p:sp>
        <p:nvSpPr>
          <p:cNvPr id="5" name="TextBox 4">
            <a:extLst>
              <a:ext uri="{FF2B5EF4-FFF2-40B4-BE49-F238E27FC236}">
                <a16:creationId xmlns:a16="http://schemas.microsoft.com/office/drawing/2014/main" id="{6B7688AA-F984-4E5D-BDA5-564E5DA15720}"/>
              </a:ext>
            </a:extLst>
          </p:cNvPr>
          <p:cNvSpPr txBox="1"/>
          <p:nvPr/>
        </p:nvSpPr>
        <p:spPr>
          <a:xfrm>
            <a:off x="6938480" y="2771745"/>
            <a:ext cx="4847120" cy="400110"/>
          </a:xfrm>
          <a:prstGeom prst="rect">
            <a:avLst/>
          </a:prstGeom>
          <a:solidFill>
            <a:schemeClr val="bg1">
              <a:alpha val="60000"/>
            </a:schemeClr>
          </a:solidFill>
        </p:spPr>
        <p:txBody>
          <a:bodyPr wrap="square" rtlCol="0">
            <a:spAutoFit/>
          </a:bodyPr>
          <a:lstStyle/>
          <a:p>
            <a:r>
              <a:rPr lang="en-US" sz="2000" b="1"/>
              <a:t>How many kids are coming in the future?</a:t>
            </a:r>
          </a:p>
        </p:txBody>
      </p:sp>
      <p:sp>
        <p:nvSpPr>
          <p:cNvPr id="19" name="TextBox 18">
            <a:extLst>
              <a:ext uri="{FF2B5EF4-FFF2-40B4-BE49-F238E27FC236}">
                <a16:creationId xmlns:a16="http://schemas.microsoft.com/office/drawing/2014/main" id="{4A35A114-D4C5-4A64-8DEC-640FD1E76D06}"/>
              </a:ext>
            </a:extLst>
          </p:cNvPr>
          <p:cNvSpPr txBox="1"/>
          <p:nvPr/>
        </p:nvSpPr>
        <p:spPr>
          <a:xfrm>
            <a:off x="6938480" y="3984182"/>
            <a:ext cx="4847120" cy="400110"/>
          </a:xfrm>
          <a:prstGeom prst="rect">
            <a:avLst/>
          </a:prstGeom>
          <a:solidFill>
            <a:schemeClr val="bg1">
              <a:alpha val="60000"/>
            </a:schemeClr>
          </a:solidFill>
        </p:spPr>
        <p:txBody>
          <a:bodyPr wrap="square" rtlCol="0">
            <a:spAutoFit/>
          </a:bodyPr>
          <a:lstStyle/>
          <a:p>
            <a:r>
              <a:rPr lang="en-US" sz="2000" b="1"/>
              <a:t>How big should Mountain View become?</a:t>
            </a:r>
          </a:p>
        </p:txBody>
      </p:sp>
      <p:sp>
        <p:nvSpPr>
          <p:cNvPr id="20" name="TextBox 19">
            <a:extLst>
              <a:ext uri="{FF2B5EF4-FFF2-40B4-BE49-F238E27FC236}">
                <a16:creationId xmlns:a16="http://schemas.microsoft.com/office/drawing/2014/main" id="{84AB20FD-587A-486C-A1BE-6B1A6706FED7}"/>
              </a:ext>
            </a:extLst>
          </p:cNvPr>
          <p:cNvSpPr txBox="1"/>
          <p:nvPr/>
        </p:nvSpPr>
        <p:spPr>
          <a:xfrm>
            <a:off x="6938480" y="5481337"/>
            <a:ext cx="4847120" cy="707886"/>
          </a:xfrm>
          <a:prstGeom prst="rect">
            <a:avLst/>
          </a:prstGeom>
          <a:solidFill>
            <a:schemeClr val="bg1">
              <a:alpha val="60000"/>
            </a:schemeClr>
          </a:solidFill>
        </p:spPr>
        <p:txBody>
          <a:bodyPr wrap="square" rtlCol="0">
            <a:spAutoFit/>
          </a:bodyPr>
          <a:lstStyle/>
          <a:p>
            <a:r>
              <a:rPr lang="en-US" sz="2000" b="1"/>
              <a:t>What are some viable options to consider to address capacity and future enrollment?</a:t>
            </a:r>
          </a:p>
        </p:txBody>
      </p:sp>
    </p:spTree>
    <p:extLst>
      <p:ext uri="{BB962C8B-B14F-4D97-AF65-F5344CB8AC3E}">
        <p14:creationId xmlns:p14="http://schemas.microsoft.com/office/powerpoint/2010/main" val="3340435690"/>
      </p:ext>
    </p:extLst>
  </p:cSld>
  <p:clrMapOvr>
    <a:masterClrMapping/>
  </p:clrMapOvr>
  <mc:AlternateContent xmlns:mc="http://schemas.openxmlformats.org/markup-compatibility/2006" xmlns:p14="http://schemas.microsoft.com/office/powerpoint/2010/main">
    <mc:Choice Requires="p14">
      <p:transition spd="slow" p14:dur="2000" advTm="70588"/>
    </mc:Choice>
    <mc:Fallback xmlns="">
      <p:transition spd="slow" advTm="7058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7</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7" y="233216"/>
            <a:ext cx="7822104" cy="635233"/>
          </a:xfrm>
        </p:spPr>
        <p:txBody>
          <a:bodyPr/>
          <a:lstStyle/>
          <a:p>
            <a:r>
              <a:rPr lang="en-US" sz="1600" dirty="0"/>
              <a:t>Process</a:t>
            </a:r>
            <a:endParaRPr lang="en-US" sz="1600" dirty="0">
              <a:solidFill>
                <a:schemeClr val="bg1">
                  <a:lumMod val="50000"/>
                </a:schemeClr>
              </a:solidFill>
            </a:endParaRPr>
          </a:p>
          <a:p>
            <a:r>
              <a:rPr lang="en-US" sz="1600" dirty="0">
                <a:solidFill>
                  <a:schemeClr val="bg1">
                    <a:lumMod val="50000"/>
                  </a:schemeClr>
                </a:solidFill>
              </a:rPr>
              <a:t>Mountain view Planning &amp; ACPS Yield Study</a:t>
            </a:r>
          </a:p>
        </p:txBody>
      </p:sp>
      <p:sp>
        <p:nvSpPr>
          <p:cNvPr id="6" name="TextBox 5">
            <a:extLst>
              <a:ext uri="{FF2B5EF4-FFF2-40B4-BE49-F238E27FC236}">
                <a16:creationId xmlns:a16="http://schemas.microsoft.com/office/drawing/2014/main" id="{4AD2AA59-B8F0-4E03-87C8-6FF9FEDF685C}"/>
              </a:ext>
            </a:extLst>
          </p:cNvPr>
          <p:cNvSpPr txBox="1"/>
          <p:nvPr/>
        </p:nvSpPr>
        <p:spPr>
          <a:xfrm>
            <a:off x="923636" y="2161309"/>
            <a:ext cx="4396509" cy="2308324"/>
          </a:xfrm>
          <a:prstGeom prst="rect">
            <a:avLst/>
          </a:prstGeom>
          <a:noFill/>
        </p:spPr>
        <p:txBody>
          <a:bodyPr wrap="square" rtlCol="0">
            <a:spAutoFit/>
          </a:bodyPr>
          <a:lstStyle/>
          <a:p>
            <a:pPr algn="ctr"/>
            <a:r>
              <a:rPr lang="en-US" sz="2400" dirty="0"/>
              <a:t>Current Housing Yields</a:t>
            </a:r>
          </a:p>
          <a:p>
            <a:pPr algn="ctr"/>
            <a:endParaRPr lang="en-US" sz="2400" dirty="0"/>
          </a:p>
          <a:p>
            <a:pPr algn="ctr"/>
            <a:r>
              <a:rPr lang="en-US" sz="2400" dirty="0"/>
              <a:t>X</a:t>
            </a:r>
          </a:p>
          <a:p>
            <a:pPr algn="ctr"/>
            <a:endParaRPr lang="en-US" sz="2400" dirty="0"/>
          </a:p>
          <a:p>
            <a:pPr algn="ctr"/>
            <a:r>
              <a:rPr lang="en-US" sz="2400" dirty="0"/>
              <a:t>Planned Development in Mountain View Attendance Zone</a:t>
            </a:r>
          </a:p>
        </p:txBody>
      </p:sp>
      <p:pic>
        <p:nvPicPr>
          <p:cNvPr id="8" name="Graphic 7" descr="House with solid fill">
            <a:extLst>
              <a:ext uri="{FF2B5EF4-FFF2-40B4-BE49-F238E27FC236}">
                <a16:creationId xmlns:a16="http://schemas.microsoft.com/office/drawing/2014/main" id="{E8A6FF0F-18D8-48D7-8453-B95CD6A4CD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5473" y="1503096"/>
            <a:ext cx="3336636" cy="3336636"/>
          </a:xfrm>
          <a:prstGeom prst="rect">
            <a:avLst/>
          </a:prstGeom>
        </p:spPr>
      </p:pic>
      <p:sp>
        <p:nvSpPr>
          <p:cNvPr id="21" name="TextBox 20">
            <a:extLst>
              <a:ext uri="{FF2B5EF4-FFF2-40B4-BE49-F238E27FC236}">
                <a16:creationId xmlns:a16="http://schemas.microsoft.com/office/drawing/2014/main" id="{E693F043-23EF-4D09-AF3A-D6C0981F4DFF}"/>
              </a:ext>
            </a:extLst>
          </p:cNvPr>
          <p:cNvSpPr txBox="1"/>
          <p:nvPr/>
        </p:nvSpPr>
        <p:spPr>
          <a:xfrm>
            <a:off x="4021664" y="2863042"/>
            <a:ext cx="4396509" cy="707886"/>
          </a:xfrm>
          <a:prstGeom prst="rect">
            <a:avLst/>
          </a:prstGeom>
          <a:noFill/>
        </p:spPr>
        <p:txBody>
          <a:bodyPr wrap="square" rtlCol="0">
            <a:spAutoFit/>
          </a:bodyPr>
          <a:lstStyle/>
          <a:p>
            <a:pPr algn="ctr"/>
            <a:r>
              <a:rPr lang="en-US" sz="4000" dirty="0"/>
              <a:t>=</a:t>
            </a:r>
          </a:p>
        </p:txBody>
      </p:sp>
      <p:sp>
        <p:nvSpPr>
          <p:cNvPr id="9" name="TextBox 8">
            <a:extLst>
              <a:ext uri="{FF2B5EF4-FFF2-40B4-BE49-F238E27FC236}">
                <a16:creationId xmlns:a16="http://schemas.microsoft.com/office/drawing/2014/main" id="{11BC3338-19DC-4FD2-82F0-DE259C0C73DA}"/>
              </a:ext>
            </a:extLst>
          </p:cNvPr>
          <p:cNvSpPr txBox="1"/>
          <p:nvPr/>
        </p:nvSpPr>
        <p:spPr>
          <a:xfrm>
            <a:off x="8367568" y="2986152"/>
            <a:ext cx="2132445" cy="461665"/>
          </a:xfrm>
          <a:prstGeom prst="rect">
            <a:avLst/>
          </a:prstGeom>
          <a:solidFill>
            <a:schemeClr val="bg1">
              <a:lumMod val="85000"/>
            </a:schemeClr>
          </a:solidFill>
        </p:spPr>
        <p:txBody>
          <a:bodyPr wrap="square" rtlCol="0">
            <a:spAutoFit/>
          </a:bodyPr>
          <a:lstStyle/>
          <a:p>
            <a:pPr algn="ctr"/>
            <a:r>
              <a:rPr lang="en-US" sz="2400" b="1" dirty="0"/>
              <a:t>176 Students*</a:t>
            </a:r>
          </a:p>
        </p:txBody>
      </p:sp>
      <p:sp>
        <p:nvSpPr>
          <p:cNvPr id="10" name="TextBox 9">
            <a:extLst>
              <a:ext uri="{FF2B5EF4-FFF2-40B4-BE49-F238E27FC236}">
                <a16:creationId xmlns:a16="http://schemas.microsoft.com/office/drawing/2014/main" id="{C79D05F4-52E2-4FBD-A865-5033E243A0D3}"/>
              </a:ext>
            </a:extLst>
          </p:cNvPr>
          <p:cNvSpPr txBox="1"/>
          <p:nvPr/>
        </p:nvSpPr>
        <p:spPr>
          <a:xfrm>
            <a:off x="618836" y="5514109"/>
            <a:ext cx="5597237" cy="800219"/>
          </a:xfrm>
          <a:prstGeom prst="rect">
            <a:avLst/>
          </a:prstGeom>
          <a:noFill/>
        </p:spPr>
        <p:txBody>
          <a:bodyPr wrap="square" rtlCol="0">
            <a:spAutoFit/>
          </a:bodyPr>
          <a:lstStyle/>
          <a:p>
            <a:r>
              <a:rPr lang="en-US" dirty="0"/>
              <a:t>*</a:t>
            </a:r>
            <a:r>
              <a:rPr lang="en-US" sz="1400" dirty="0"/>
              <a:t>Potential over the next 10+ years</a:t>
            </a:r>
          </a:p>
          <a:p>
            <a:r>
              <a:rPr lang="en-US" sz="1400" dirty="0"/>
              <a:t>   Students from new housing may not all be new to the Division</a:t>
            </a:r>
          </a:p>
          <a:p>
            <a:r>
              <a:rPr lang="en-US" sz="1400" dirty="0"/>
              <a:t>   Not a net gain of 176 students</a:t>
            </a:r>
            <a:endParaRPr lang="en-US" sz="2000" dirty="0"/>
          </a:p>
        </p:txBody>
      </p:sp>
    </p:spTree>
    <p:extLst>
      <p:ext uri="{BB962C8B-B14F-4D97-AF65-F5344CB8AC3E}">
        <p14:creationId xmlns:p14="http://schemas.microsoft.com/office/powerpoint/2010/main" val="4141995304"/>
      </p:ext>
    </p:extLst>
  </p:cSld>
  <p:clrMapOvr>
    <a:masterClrMapping/>
  </p:clrMapOvr>
  <mc:AlternateContent xmlns:mc="http://schemas.openxmlformats.org/markup-compatibility/2006" xmlns:p14="http://schemas.microsoft.com/office/powerpoint/2010/main">
    <mc:Choice Requires="p14">
      <p:transition spd="slow" p14:dur="2000" advTm="56115"/>
    </mc:Choice>
    <mc:Fallback xmlns="">
      <p:transition spd="slow" advTm="5611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FF83E9F7-17E4-429D-B28C-03D0059301A0}"/>
              </a:ext>
            </a:extLst>
          </p:cNvPr>
          <p:cNvSpPr>
            <a:spLocks noGrp="1"/>
          </p:cNvSpPr>
          <p:nvPr>
            <p:ph type="sldNum" sz="quarter" idx="12"/>
          </p:nvPr>
        </p:nvSpPr>
        <p:spPr/>
        <p:txBody>
          <a:bodyPr/>
          <a:lstStyle/>
          <a:p>
            <a:fld id="{9B1A8B49-02CA-4884-9AB6-9E6F8B5D93F3}" type="slidenum">
              <a:rPr lang="en-US" smtClean="0"/>
              <a:t>8</a:t>
            </a:fld>
            <a:endParaRPr lang="en-US"/>
          </a:p>
        </p:txBody>
      </p:sp>
      <p:sp>
        <p:nvSpPr>
          <p:cNvPr id="13" name="Text Placeholder 1">
            <a:extLst>
              <a:ext uri="{FF2B5EF4-FFF2-40B4-BE49-F238E27FC236}">
                <a16:creationId xmlns:a16="http://schemas.microsoft.com/office/drawing/2014/main" id="{DED7807D-D7F9-42E0-996F-28521A1ADC5C}"/>
              </a:ext>
            </a:extLst>
          </p:cNvPr>
          <p:cNvSpPr>
            <a:spLocks noGrp="1"/>
          </p:cNvSpPr>
          <p:nvPr>
            <p:ph type="body" sz="quarter" idx="15"/>
          </p:nvPr>
        </p:nvSpPr>
        <p:spPr>
          <a:xfrm>
            <a:off x="2308866" y="233216"/>
            <a:ext cx="7800333" cy="635233"/>
          </a:xfrm>
        </p:spPr>
        <p:txBody>
          <a:bodyPr/>
          <a:lstStyle/>
          <a:p>
            <a:r>
              <a:rPr lang="en-US" sz="1600"/>
              <a:t>TIMELINE</a:t>
            </a:r>
            <a:endParaRPr lang="en-US" sz="1600">
              <a:solidFill>
                <a:schemeClr val="bg1">
                  <a:lumMod val="50000"/>
                </a:schemeClr>
              </a:solidFill>
            </a:endParaRPr>
          </a:p>
          <a:p>
            <a:r>
              <a:rPr lang="en-US" sz="1600">
                <a:solidFill>
                  <a:schemeClr val="bg1">
                    <a:lumMod val="50000"/>
                  </a:schemeClr>
                </a:solidFill>
              </a:rPr>
              <a:t>Mountain view Planning &amp; ACPS Yield Study</a:t>
            </a:r>
          </a:p>
        </p:txBody>
      </p:sp>
      <p:graphicFrame>
        <p:nvGraphicFramePr>
          <p:cNvPr id="3" name="Diagram 2">
            <a:extLst>
              <a:ext uri="{FF2B5EF4-FFF2-40B4-BE49-F238E27FC236}">
                <a16:creationId xmlns:a16="http://schemas.microsoft.com/office/drawing/2014/main" id="{DA38C66D-F001-45EE-98AF-EFDADEAB87B9}"/>
              </a:ext>
            </a:extLst>
          </p:cNvPr>
          <p:cNvGraphicFramePr/>
          <p:nvPr>
            <p:extLst>
              <p:ext uri="{D42A27DB-BD31-4B8C-83A1-F6EECF244321}">
                <p14:modId xmlns:p14="http://schemas.microsoft.com/office/powerpoint/2010/main" val="3116456468"/>
              </p:ext>
            </p:extLst>
          </p:nvPr>
        </p:nvGraphicFramePr>
        <p:xfrm>
          <a:off x="729889" y="113453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5425350"/>
      </p:ext>
    </p:extLst>
  </p:cSld>
  <p:clrMapOvr>
    <a:masterClrMapping/>
  </p:clrMapOvr>
  <mc:AlternateContent xmlns:mc="http://schemas.openxmlformats.org/markup-compatibility/2006" xmlns:p14="http://schemas.microsoft.com/office/powerpoint/2010/main">
    <mc:Choice Requires="p14">
      <p:transition spd="slow" p14:dur="2000" advTm="47425"/>
    </mc:Choice>
    <mc:Fallback xmlns="">
      <p:transition spd="slow" advTm="47425"/>
    </mc:Fallback>
  </mc:AlternateContent>
</p:sld>
</file>

<file path=ppt/theme/theme1.xml><?xml version="1.0" encoding="utf-8"?>
<a:theme xmlns:a="http://schemas.openxmlformats.org/drawingml/2006/main" name="Master PPT Template_F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d7037bb-5f82-487a-a489-2ad14f11fb53">
      <UserInfo>
        <DisplayName>Matt Sachs</DisplayName>
        <AccountId>32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A82EA76C6ABC4789FC955F91C70C07" ma:contentTypeVersion="13" ma:contentTypeDescription="Create a new document." ma:contentTypeScope="" ma:versionID="947a34059682ab8722c68b08151317ee">
  <xsd:schema xmlns:xsd="http://www.w3.org/2001/XMLSchema" xmlns:xs="http://www.w3.org/2001/XMLSchema" xmlns:p="http://schemas.microsoft.com/office/2006/metadata/properties" xmlns:ns2="68c39c3d-c8c9-49a8-90a2-daa615030624" xmlns:ns3="0d7037bb-5f82-487a-a489-2ad14f11fb53" targetNamespace="http://schemas.microsoft.com/office/2006/metadata/properties" ma:root="true" ma:fieldsID="7cfa28709795ff86701fd5a26847e764" ns2:_="" ns3:_="">
    <xsd:import namespace="68c39c3d-c8c9-49a8-90a2-daa615030624"/>
    <xsd:import namespace="0d7037bb-5f82-487a-a489-2ad14f11fb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c39c3d-c8c9-49a8-90a2-daa615030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7037bb-5f82-487a-a489-2ad14f11fb5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710A6B-A1EF-42AC-B4A4-6085776096A3}">
  <ds:schemaRefs>
    <ds:schemaRef ds:uri="http://schemas.microsoft.com/sharepoint/v3/contenttype/forms"/>
  </ds:schemaRefs>
</ds:datastoreItem>
</file>

<file path=customXml/itemProps2.xml><?xml version="1.0" encoding="utf-8"?>
<ds:datastoreItem xmlns:ds="http://schemas.openxmlformats.org/officeDocument/2006/customXml" ds:itemID="{733F2114-FF33-4033-A438-BC9872A2B6E4}">
  <ds:schemaRefs>
    <ds:schemaRef ds:uri="http://purl.org/dc/dcmitype/"/>
    <ds:schemaRef ds:uri="0d7037bb-5f82-487a-a489-2ad14f11fb53"/>
    <ds:schemaRef ds:uri="http://schemas.microsoft.com/office/2006/metadata/properties"/>
    <ds:schemaRef ds:uri="http://purl.org/dc/terms/"/>
    <ds:schemaRef ds:uri="http://schemas.openxmlformats.org/package/2006/metadata/core-properties"/>
    <ds:schemaRef ds:uri="68c39c3d-c8c9-49a8-90a2-daa615030624"/>
    <ds:schemaRef ds:uri="http://www.w3.org/XML/1998/namespace"/>
    <ds:schemaRef ds:uri="http://schemas.microsoft.com/office/infopath/2007/PartnerControls"/>
    <ds:schemaRef ds:uri="http://schemas.microsoft.com/office/2006/documentManagement/types"/>
    <ds:schemaRef ds:uri="http://purl.org/dc/elements/1.1/"/>
  </ds:schemaRefs>
</ds:datastoreItem>
</file>

<file path=customXml/itemProps3.xml><?xml version="1.0" encoding="utf-8"?>
<ds:datastoreItem xmlns:ds="http://schemas.openxmlformats.org/officeDocument/2006/customXml" ds:itemID="{AE566B00-09ED-4CF6-95C0-27176C6E97CF}">
  <ds:schemaRefs>
    <ds:schemaRef ds:uri="0d7037bb-5f82-487a-a489-2ad14f11fb53"/>
    <ds:schemaRef ds:uri="68c39c3d-c8c9-49a8-90a2-daa6150306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Master PPT Template_FN</Template>
  <TotalTime>17326</TotalTime>
  <Words>836</Words>
  <Application>Microsoft Office PowerPoint</Application>
  <PresentationFormat>Widescreen</PresentationFormat>
  <Paragraphs>159</Paragraphs>
  <Slides>27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Agenda</vt:lpstr>
      <vt:lpstr>Arial</vt:lpstr>
      <vt:lpstr>Calibri</vt:lpstr>
      <vt:lpstr>Palatino Linotype</vt:lpstr>
      <vt:lpstr>Perpetua</vt:lpstr>
      <vt:lpstr>Segoe UI</vt:lpstr>
      <vt:lpstr>Wingdings</vt:lpstr>
      <vt:lpstr>Master PPT Template_FN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Gorman</dc:creator>
  <cp:lastModifiedBy>Lauren Hunt</cp:lastModifiedBy>
  <cp:revision>6</cp:revision>
  <cp:lastPrinted>2021-05-18T16:17:40Z</cp:lastPrinted>
  <dcterms:created xsi:type="dcterms:W3CDTF">2017-03-20T22:49:44Z</dcterms:created>
  <dcterms:modified xsi:type="dcterms:W3CDTF">2021-11-19T21:16:30Z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0x0101005FA82EA76C6ABC4789FC955F91C70C07</vt:lpwstr>
  </property>
</Properties>
</file>