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Jua" panose="020B0604020202020204" charset="-127"/>
      <p:regular r:id="rId22"/>
    </p:embeddedFont>
    <p:embeddedFont>
      <p:font typeface="Acme" panose="020B0604020202020204" charset="0"/>
      <p:regular r:id="rId23"/>
    </p:embeddedFont>
    <p:embeddedFont>
      <p:font typeface="Asap" panose="020B0604020202020204" charset="0"/>
      <p:regular r:id="rId24"/>
      <p:bold r:id="rId25"/>
      <p:italic r:id="rId26"/>
      <p:boldItalic r:id="rId27"/>
    </p:embeddedFont>
    <p:embeddedFont>
      <p:font typeface="Barlow" panose="020B0604020202020204" charset="0"/>
      <p:regular r:id="rId28"/>
      <p:bold r:id="rId29"/>
      <p:italic r:id="rId30"/>
      <p:boldItalic r:id="rId31"/>
    </p:embeddedFont>
    <p:embeddedFont>
      <p:font typeface="Baskervville" panose="020B0604020202020204" charset="0"/>
      <p:regular r:id="rId32"/>
      <p:italic r:id="rId33"/>
    </p:embeddedFont>
    <p:embeddedFont>
      <p:font typeface="Clicker Script" panose="020B0604020202020204" charset="0"/>
      <p:regular r:id="rId34"/>
    </p:embeddedFont>
    <p:embeddedFont>
      <p:font typeface="Mali" panose="020B0604020202020204" charset="-34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38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GFqM-IOv5h8N1meR0gl4YwKhsJkI0viS/view?usp=sharin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google.com/document/d/1OWrwsFOZejalmH6akd3r0bq7v9KSUFwy/edit?usp=sharing&amp;ouid=109322047054228582600&amp;rtpof=true&amp;sd=true" TargetMode="External"/><Relationship Id="rId4" Type="http://schemas.openxmlformats.org/officeDocument/2006/relationships/hyperlink" Target="https://docs.google.com/document/d/1zwdPeNmMQ8Up3xzwOCT0zA6h9-n7GdsIIshB7FKXMOc/edit?usp=sharing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tztIueZTJXbl7sNMWeT3ql5atm4FvpmTeny2YYBtwAs/edi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8GQaZXUPKgizPD2eTiltlC9AMrnIYZCv/view?usp=shari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BM3FpUneUqjomFjqFXv5lXzMueay0Vup/view?usp=shari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fd8251af77_0_4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fd8251af77_0_4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d8251af77_0_4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d8251af77_0_4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fd8251af77_0_4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fd8251af77_0_4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fd8251af77_0_4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fd8251af77_0_4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fd8251af77_0_4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fd8251af77_0_4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fd8251af77_0_4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fd8251af77_0_4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fd8251af77_0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fd8251af77_0_2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https://drive.google.com/file/d/1GFqM-IOv5h8N1meR0gl4YwKhsJkI0viS/view?usp=sharing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Nominations: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https://docs.google.com/document/d/1zwdPeNmMQ8Up3xzwOCT0zA6h9-n7GdsIIshB7FKXMOc/edit?usp=sharing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Round table rotation: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https://docs.google.com/document/d/1OWrwsFOZejalmH6akd3r0bq7v9KSUFwy/edit?usp=sharing&amp;ouid=109322047054228582600&amp;rtpof=true&amp;sd=true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fd8251af77_0_4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fd8251af77_0_4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fd8251af77_0_4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fd8251af77_0_4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 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https://docs.google.com/forms/d/1tztIueZTJXbl7sNMWeT3ql5atm4FvpmTeny2YYBtwAs/edit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fd8251af77_0_4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fd8251af77_0_4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fd8251af77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fd8251af77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Side conversations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Be respectful of each other’s opinions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fd8251af7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fd8251af7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d8251af7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fd8251af7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 favor firme la hoja o ponga su nombre en el chat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fd8251af7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fd8251af7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d8251af77_0_4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fd8251af77_0_4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https://drive.google.com/file/d/18GQaZXUPKgizPD2eTiltlC9AMrnIYZCv/view?usp=sharing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fd8251af7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fd8251af7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https://drive.google.com/file/d/1BM3FpUneUqjomFjqFXv5lXzMueay0Vup/view?usp=sharing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789307ae5_0_23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e789307ae5_0_23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fd8251af77_0_4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fd8251af77_0_4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5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2761577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6218351" y="3423175"/>
            <a:ext cx="2721724" cy="24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-249337" y="-43440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40000"/>
          </a:blip>
          <a:srcRect l="30870" t="15242" r="25850" b="15249"/>
          <a:stretch/>
        </p:blipFill>
        <p:spPr>
          <a:xfrm>
            <a:off x="1535238" y="39184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2675" y="2848001"/>
            <a:ext cx="4789499" cy="26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6755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90175">
            <a:off x="-508926" y="-121225"/>
            <a:ext cx="2143801" cy="15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50" y="-213975"/>
            <a:ext cx="2143800" cy="1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50" y="1069625"/>
            <a:ext cx="1055501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09306">
            <a:off x="458710" y="-189338"/>
            <a:ext cx="1743780" cy="122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l="12178" t="10820" r="12178" b="10828"/>
          <a:stretch/>
        </p:blipFill>
        <p:spPr>
          <a:xfrm>
            <a:off x="8036122" y="4021175"/>
            <a:ext cx="1241582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l="12422" t="10820" r="12422" b="10828"/>
          <a:stretch/>
        </p:blipFill>
        <p:spPr>
          <a:xfrm>
            <a:off x="5516037" y="3965825"/>
            <a:ext cx="1151688" cy="1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l="19282" t="17207" r="19288" b="17214"/>
          <a:stretch/>
        </p:blipFill>
        <p:spPr>
          <a:xfrm>
            <a:off x="7564200" y="2946950"/>
            <a:ext cx="748475" cy="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14">
            <a:alphaModFix/>
          </a:blip>
          <a:srcRect l="17570" t="13034" r="17570" b="13034"/>
          <a:stretch/>
        </p:blipFill>
        <p:spPr>
          <a:xfrm rot="-1309787">
            <a:off x="7003725" y="3905850"/>
            <a:ext cx="162507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15">
            <a:alphaModFix/>
          </a:blip>
          <a:srcRect l="14225" t="14955" r="14218" b="14962"/>
          <a:stretch/>
        </p:blipFill>
        <p:spPr>
          <a:xfrm>
            <a:off x="6269151" y="3841912"/>
            <a:ext cx="1496472" cy="14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171875" y="1327038"/>
            <a:ext cx="68004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-1198562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7783063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rot="10800000">
            <a:off x="-4876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flipH="1">
            <a:off x="6758044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7751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761324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>
            <a:spLocks noGrp="1"/>
          </p:cNvSpPr>
          <p:nvPr>
            <p:ph type="title" hasCustomPrompt="1"/>
          </p:nvPr>
        </p:nvSpPr>
        <p:spPr>
          <a:xfrm rot="402">
            <a:off x="720000" y="947836"/>
            <a:ext cx="7704000" cy="26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1"/>
          </p:nvPr>
        </p:nvSpPr>
        <p:spPr>
          <a:xfrm>
            <a:off x="2804250" y="3583513"/>
            <a:ext cx="3535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 rotWithShape="1">
          <a:blip r:embed="rId3">
            <a:alphaModFix/>
          </a:blip>
          <a:srcRect l="32021" t="21460" r="23037" b="16604"/>
          <a:stretch/>
        </p:blipFill>
        <p:spPr>
          <a:xfrm>
            <a:off x="7082175" y="-335288"/>
            <a:ext cx="2769651" cy="21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3">
            <a:alphaModFix/>
          </a:blip>
          <a:srcRect l="32021" t="21460" r="23037" b="16604"/>
          <a:stretch/>
        </p:blipFill>
        <p:spPr>
          <a:xfrm rot="-8861693">
            <a:off x="-718475" y="3418939"/>
            <a:ext cx="2769650" cy="214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 rotWithShape="1">
          <a:blip r:embed="rId4">
            <a:alphaModFix/>
          </a:blip>
          <a:srcRect t="15415" b="20247"/>
          <a:stretch/>
        </p:blipFill>
        <p:spPr>
          <a:xfrm rot="10800000" flipH="1">
            <a:off x="2646713" y="2507912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 rotWithShape="1">
          <a:blip r:embed="rId5">
            <a:alphaModFix/>
          </a:blip>
          <a:srcRect t="15415" b="20247"/>
          <a:stretch/>
        </p:blipFill>
        <p:spPr>
          <a:xfrm flipH="1">
            <a:off x="5289788" y="2507912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 rotWithShape="1">
          <a:blip r:embed="rId6">
            <a:alphaModFix/>
          </a:blip>
          <a:srcRect t="15415" b="20247"/>
          <a:stretch/>
        </p:blipFill>
        <p:spPr>
          <a:xfrm rot="10800000" flipH="1">
            <a:off x="4008825" y="311387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 rotWithShape="1">
          <a:blip r:embed="rId7">
            <a:alphaModFix/>
          </a:blip>
          <a:srcRect t="15415" b="20247"/>
          <a:stretch/>
        </p:blipFill>
        <p:spPr>
          <a:xfrm>
            <a:off x="6651900" y="311387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 rotWithShape="1">
          <a:blip r:embed="rId8">
            <a:alphaModFix/>
          </a:blip>
          <a:srcRect t="15415" b="20247"/>
          <a:stretch/>
        </p:blipFill>
        <p:spPr>
          <a:xfrm flipH="1">
            <a:off x="1284600" y="311387"/>
            <a:ext cx="1207500" cy="120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 txBox="1">
            <a:spLocks noGrp="1"/>
          </p:cNvSpPr>
          <p:nvPr>
            <p:ph type="title"/>
          </p:nvPr>
        </p:nvSpPr>
        <p:spPr>
          <a:xfrm>
            <a:off x="720140" y="11343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1"/>
          </p:nvPr>
        </p:nvSpPr>
        <p:spPr>
          <a:xfrm>
            <a:off x="720150" y="1813282"/>
            <a:ext cx="2336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365756" y="616492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/>
          </p:nvPr>
        </p:nvSpPr>
        <p:spPr>
          <a:xfrm>
            <a:off x="3403790" y="11343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4"/>
          </p:nvPr>
        </p:nvSpPr>
        <p:spPr>
          <a:xfrm>
            <a:off x="3403800" y="1813282"/>
            <a:ext cx="2336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 rot="1973">
            <a:off x="4049406" y="616492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6"/>
          </p:nvPr>
        </p:nvSpPr>
        <p:spPr>
          <a:xfrm>
            <a:off x="6087440" y="11343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6087450" y="1813282"/>
            <a:ext cx="2336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6733056" y="616492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9"/>
          </p:nvPr>
        </p:nvSpPr>
        <p:spPr>
          <a:xfrm>
            <a:off x="2061965" y="333086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2061975" y="4009807"/>
            <a:ext cx="2336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4" hasCustomPrompt="1"/>
          </p:nvPr>
        </p:nvSpPr>
        <p:spPr>
          <a:xfrm rot="1973">
            <a:off x="2707581" y="2813017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4745615" y="333086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6"/>
          </p:nvPr>
        </p:nvSpPr>
        <p:spPr>
          <a:xfrm>
            <a:off x="4745625" y="4009807"/>
            <a:ext cx="2336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7" hasCustomPrompt="1"/>
          </p:nvPr>
        </p:nvSpPr>
        <p:spPr>
          <a:xfrm rot="1973">
            <a:off x="5391231" y="2813017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7050" y="2456705"/>
            <a:ext cx="3694999" cy="369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025" y="2711175"/>
            <a:ext cx="5825300" cy="14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 rot="-1029">
            <a:off x="4324600" y="3090096"/>
            <a:ext cx="30063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1"/>
          </p:nvPr>
        </p:nvSpPr>
        <p:spPr>
          <a:xfrm>
            <a:off x="3254175" y="1552150"/>
            <a:ext cx="4076400" cy="15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5">
            <a:alphaModFix/>
          </a:blip>
          <a:srcRect l="24479" t="11714" r="24479" b="11721"/>
          <a:stretch/>
        </p:blipFill>
        <p:spPr>
          <a:xfrm rot="-4293862">
            <a:off x="7716525" y="73750"/>
            <a:ext cx="622849" cy="9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dk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967343" y="166311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 l="17371" r="17371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>
            <a:spLocks noGrp="1"/>
          </p:cNvSpPr>
          <p:nvPr>
            <p:ph type="title"/>
          </p:nvPr>
        </p:nvSpPr>
        <p:spPr>
          <a:xfrm>
            <a:off x="3532900" y="3057125"/>
            <a:ext cx="43602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2" hasCustomPrompt="1"/>
          </p:nvPr>
        </p:nvSpPr>
        <p:spPr>
          <a:xfrm>
            <a:off x="4276300" y="5400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1"/>
          </p:nvPr>
        </p:nvSpPr>
        <p:spPr>
          <a:xfrm rot="462">
            <a:off x="4596476" y="3972750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56" name="Google Shape;15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9601" y="3305170"/>
            <a:ext cx="1320025" cy="9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6">
            <a:alphaModFix/>
          </a:blip>
          <a:srcRect l="16966" r="16966"/>
          <a:stretch/>
        </p:blipFill>
        <p:spPr>
          <a:xfrm>
            <a:off x="2810838" y="1820012"/>
            <a:ext cx="592575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316" y="1392750"/>
            <a:ext cx="2270594" cy="22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2875" y="2636552"/>
            <a:ext cx="1320025" cy="92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 rotWithShape="1">
          <a:blip r:embed="rId9">
            <a:alphaModFix/>
          </a:blip>
          <a:srcRect r="16317"/>
          <a:stretch/>
        </p:blipFill>
        <p:spPr>
          <a:xfrm flipH="1">
            <a:off x="684326" y="3057125"/>
            <a:ext cx="1104642" cy="9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2">
    <p:bg>
      <p:bgPr>
        <a:solidFill>
          <a:schemeClr val="dk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 rotWithShape="1">
          <a:blip r:embed="rId2">
            <a:alphaModFix/>
          </a:blip>
          <a:srcRect l="31810" t="20976" r="25966" b="16854"/>
          <a:stretch/>
        </p:blipFill>
        <p:spPr>
          <a:xfrm rot="-2700000">
            <a:off x="-930244" y="-374554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2">
            <a:alphaModFix/>
          </a:blip>
          <a:srcRect l="30869" t="15243" r="39541" b="32803"/>
          <a:stretch/>
        </p:blipFill>
        <p:spPr>
          <a:xfrm flipH="1">
            <a:off x="-292303" y="3972600"/>
            <a:ext cx="1536451" cy="151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2">
            <a:alphaModFix/>
          </a:blip>
          <a:srcRect l="30870" t="15242" r="25850" b="15249"/>
          <a:stretch/>
        </p:blipFill>
        <p:spPr>
          <a:xfrm rot="-2954321" flipH="1">
            <a:off x="7529744" y="-403012"/>
            <a:ext cx="3082975" cy="27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2391900" y="3057125"/>
            <a:ext cx="43602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2" hasCustomPrompt="1"/>
          </p:nvPr>
        </p:nvSpPr>
        <p:spPr>
          <a:xfrm>
            <a:off x="3135300" y="540000"/>
            <a:ext cx="28734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1"/>
          </p:nvPr>
        </p:nvSpPr>
        <p:spPr>
          <a:xfrm rot="462">
            <a:off x="3455476" y="3972750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9" name="Google Shape;169;p17"/>
          <p:cNvPicPr preferRelativeResize="0"/>
          <p:nvPr/>
        </p:nvPicPr>
        <p:blipFill rotWithShape="1">
          <a:blip r:embed="rId4">
            <a:alphaModFix/>
          </a:blip>
          <a:srcRect l="16675" t="16181" r="17956" b="15629"/>
          <a:stretch/>
        </p:blipFill>
        <p:spPr>
          <a:xfrm>
            <a:off x="7899850" y="3525093"/>
            <a:ext cx="1829231" cy="19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5">
            <a:alphaModFix/>
          </a:blip>
          <a:srcRect l="6918" t="4536" r="6918" b="4545"/>
          <a:stretch/>
        </p:blipFill>
        <p:spPr>
          <a:xfrm flipH="1">
            <a:off x="-1572676" y="1230672"/>
            <a:ext cx="3867151" cy="40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 rotWithShape="1">
          <a:blip r:embed="rId6">
            <a:alphaModFix/>
          </a:blip>
          <a:srcRect l="20838" t="8874" r="20838" b="8874"/>
          <a:stretch/>
        </p:blipFill>
        <p:spPr>
          <a:xfrm rot="-5624859">
            <a:off x="8075475" y="2888488"/>
            <a:ext cx="547374" cy="7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 rotWithShape="1">
          <a:blip r:embed="rId7">
            <a:alphaModFix/>
          </a:blip>
          <a:srcRect l="20838" t="12798" r="20838" b="12791"/>
          <a:stretch/>
        </p:blipFill>
        <p:spPr>
          <a:xfrm>
            <a:off x="7205650" y="3939575"/>
            <a:ext cx="547375" cy="6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 txBox="1">
            <a:spLocks noGrp="1"/>
          </p:cNvSpPr>
          <p:nvPr>
            <p:ph type="title" hasCustomPrompt="1"/>
          </p:nvPr>
        </p:nvSpPr>
        <p:spPr>
          <a:xfrm>
            <a:off x="5550600" y="15558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8"/>
          <p:cNvSpPr txBox="1">
            <a:spLocks noGrp="1"/>
          </p:cNvSpPr>
          <p:nvPr>
            <p:ph type="subTitle" idx="1"/>
          </p:nvPr>
        </p:nvSpPr>
        <p:spPr>
          <a:xfrm rot="462">
            <a:off x="1783576" y="2714187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9" name="Google Shape;17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7525" y="3312475"/>
            <a:ext cx="1969200" cy="19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5">
            <a:alphaModFix/>
          </a:blip>
          <a:srcRect l="11221" t="11221" r="11229" b="11229"/>
          <a:stretch/>
        </p:blipFill>
        <p:spPr>
          <a:xfrm rot="10800000" flipH="1">
            <a:off x="5246575" y="337475"/>
            <a:ext cx="543800" cy="5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6">
            <a:alphaModFix/>
          </a:blip>
          <a:srcRect l="11604" t="11604" r="11596" b="11596"/>
          <a:stretch/>
        </p:blipFill>
        <p:spPr>
          <a:xfrm rot="10800000" flipH="1">
            <a:off x="3469223" y="647575"/>
            <a:ext cx="632153" cy="6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>
            <a:spLocks noGrp="1"/>
          </p:cNvSpPr>
          <p:nvPr>
            <p:ph type="title" idx="2"/>
          </p:nvPr>
        </p:nvSpPr>
        <p:spPr>
          <a:xfrm>
            <a:off x="720000" y="1798563"/>
            <a:ext cx="43602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995918" y="-567114"/>
            <a:ext cx="2958088" cy="24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_1">
    <p:bg>
      <p:bgPr>
        <a:solidFill>
          <a:schemeClr val="dk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681470">
            <a:off x="792056" y="3031171"/>
            <a:ext cx="2812334" cy="233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067531" y="3224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607" y="2571910"/>
            <a:ext cx="6460787" cy="363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>
            <a:spLocks noGrp="1"/>
          </p:cNvSpPr>
          <p:nvPr>
            <p:ph type="title"/>
          </p:nvPr>
        </p:nvSpPr>
        <p:spPr>
          <a:xfrm>
            <a:off x="720000" y="782763"/>
            <a:ext cx="43602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title" idx="2" hasCustomPrompt="1"/>
          </p:nvPr>
        </p:nvSpPr>
        <p:spPr>
          <a:xfrm>
            <a:off x="5550600" y="5400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 rot="462">
            <a:off x="1783576" y="1698387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6944863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811975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447100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036762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rot="10800000" flipH="1">
            <a:off x="58279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>
            <a:off x="-243050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2467200" y="3997188"/>
            <a:ext cx="4209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7318431" y="2975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200" y="317300"/>
            <a:ext cx="3350024" cy="33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20000" y="3057125"/>
            <a:ext cx="43602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463400" y="5400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rot="462">
            <a:off x="1783576" y="3972750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ONLY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>
            <a:spLocks noGrp="1"/>
          </p:cNvSpPr>
          <p:nvPr>
            <p:ph type="subTitle" idx="1"/>
          </p:nvPr>
        </p:nvSpPr>
        <p:spPr>
          <a:xfrm>
            <a:off x="2825400" y="3688025"/>
            <a:ext cx="34932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5">
            <a:alphaModFix/>
          </a:blip>
          <a:srcRect l="26883" r="26883"/>
          <a:stretch/>
        </p:blipFill>
        <p:spPr>
          <a:xfrm rot="10800000" flipH="1">
            <a:off x="6188400" y="-152649"/>
            <a:ext cx="581124" cy="12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805243">
            <a:off x="7516589" y="399001"/>
            <a:ext cx="917525" cy="9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7">
            <a:alphaModFix/>
          </a:blip>
          <a:srcRect l="18509" t="15885" r="18509" b="15878"/>
          <a:stretch/>
        </p:blipFill>
        <p:spPr>
          <a:xfrm>
            <a:off x="1049300" y="4370675"/>
            <a:ext cx="521883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8">
            <a:alphaModFix/>
          </a:blip>
          <a:srcRect l="15127" t="11222" r="15127" b="11222"/>
          <a:stretch/>
        </p:blipFill>
        <p:spPr>
          <a:xfrm>
            <a:off x="508887" y="4076463"/>
            <a:ext cx="581125" cy="6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5183200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 rot="10800000">
            <a:off x="6913139" y="-422020"/>
            <a:ext cx="1904380" cy="172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5">
            <a:alphaModFix/>
          </a:blip>
          <a:srcRect l="12178" t="10820" r="12178" b="10828"/>
          <a:stretch/>
        </p:blipFill>
        <p:spPr>
          <a:xfrm rot="-8731851">
            <a:off x="6870527" y="-105811"/>
            <a:ext cx="868730" cy="89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6">
            <a:alphaModFix/>
          </a:blip>
          <a:srcRect l="12422" t="10820" r="12422" b="10828"/>
          <a:stretch/>
        </p:blipFill>
        <p:spPr>
          <a:xfrm rot="10800000">
            <a:off x="8459369" y="120777"/>
            <a:ext cx="805832" cy="83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 rotWithShape="1">
          <a:blip r:embed="rId7">
            <a:alphaModFix/>
          </a:blip>
          <a:srcRect l="17570" t="13034" r="17570" b="13034"/>
          <a:stretch/>
        </p:blipFill>
        <p:spPr>
          <a:xfrm rot="9490208">
            <a:off x="6210075" y="192091"/>
            <a:ext cx="598028" cy="68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8">
            <a:alphaModFix/>
          </a:blip>
          <a:srcRect l="14225" t="14955" r="14218" b="14962"/>
          <a:stretch/>
        </p:blipFill>
        <p:spPr>
          <a:xfrm rot="10800000">
            <a:off x="7382675" y="-183664"/>
            <a:ext cx="1330600" cy="13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title" idx="2"/>
          </p:nvPr>
        </p:nvSpPr>
        <p:spPr>
          <a:xfrm>
            <a:off x="7218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1"/>
          </p:nvPr>
        </p:nvSpPr>
        <p:spPr>
          <a:xfrm>
            <a:off x="721846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title" idx="3"/>
          </p:nvPr>
        </p:nvSpPr>
        <p:spPr>
          <a:xfrm>
            <a:off x="3404263" y="1415444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4"/>
          </p:nvPr>
        </p:nvSpPr>
        <p:spPr>
          <a:xfrm>
            <a:off x="3404263" y="4000816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title" idx="5"/>
          </p:nvPr>
        </p:nvSpPr>
        <p:spPr>
          <a:xfrm>
            <a:off x="60857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6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4520674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l="17371" r="17371"/>
          <a:stretch/>
        </p:blipFill>
        <p:spPr>
          <a:xfrm flipH="1">
            <a:off x="-509300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1339750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subTitle" idx="1"/>
          </p:nvPr>
        </p:nvSpPr>
        <p:spPr>
          <a:xfrm>
            <a:off x="1339763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title" idx="2"/>
          </p:nvPr>
        </p:nvSpPr>
        <p:spPr>
          <a:xfrm>
            <a:off x="4937155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3"/>
          </p:nvPr>
        </p:nvSpPr>
        <p:spPr>
          <a:xfrm>
            <a:off x="4937165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title" idx="4"/>
          </p:nvPr>
        </p:nvSpPr>
        <p:spPr>
          <a:xfrm>
            <a:off x="1339738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5"/>
          </p:nvPr>
        </p:nvSpPr>
        <p:spPr>
          <a:xfrm>
            <a:off x="1339750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 idx="6"/>
          </p:nvPr>
        </p:nvSpPr>
        <p:spPr>
          <a:xfrm>
            <a:off x="4937143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7"/>
          </p:nvPr>
        </p:nvSpPr>
        <p:spPr>
          <a:xfrm>
            <a:off x="4937152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l="32087" t="20128" r="25355" b="15872"/>
          <a:stretch/>
        </p:blipFill>
        <p:spPr>
          <a:xfrm>
            <a:off x="7157950" y="-177250"/>
            <a:ext cx="2014375" cy="17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900" y="166250"/>
            <a:ext cx="1361776" cy="13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7">
            <a:alphaModFix/>
          </a:blip>
          <a:srcRect l="20829" r="20823"/>
          <a:stretch/>
        </p:blipFill>
        <p:spPr>
          <a:xfrm>
            <a:off x="8002613" y="148147"/>
            <a:ext cx="325049" cy="39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8">
            <a:alphaModFix/>
          </a:blip>
          <a:srcRect l="18253" t="11994" r="18253" b="11994"/>
          <a:stretch/>
        </p:blipFill>
        <p:spPr>
          <a:xfrm rot="-6960177">
            <a:off x="8332506" y="308512"/>
            <a:ext cx="723639" cy="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l="32567" t="20723" r="25802" b="17452"/>
          <a:stretch/>
        </p:blipFill>
        <p:spPr>
          <a:xfrm>
            <a:off x="7049250" y="-340675"/>
            <a:ext cx="1697501" cy="14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 l="6039" t="10298" r="6048" b="10967"/>
          <a:stretch/>
        </p:blipFill>
        <p:spPr>
          <a:xfrm rot="-9368130" flipH="1">
            <a:off x="7663750" y="-299012"/>
            <a:ext cx="1873750" cy="16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title" idx="2"/>
          </p:nvPr>
        </p:nvSpPr>
        <p:spPr>
          <a:xfrm>
            <a:off x="720000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1"/>
          </p:nvPr>
        </p:nvSpPr>
        <p:spPr>
          <a:xfrm>
            <a:off x="720000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title" idx="3"/>
          </p:nvPr>
        </p:nvSpPr>
        <p:spPr>
          <a:xfrm>
            <a:off x="3419269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ubTitle" idx="4"/>
          </p:nvPr>
        </p:nvSpPr>
        <p:spPr>
          <a:xfrm>
            <a:off x="3419271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title" idx="5"/>
          </p:nvPr>
        </p:nvSpPr>
        <p:spPr>
          <a:xfrm>
            <a:off x="720000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6"/>
          </p:nvPr>
        </p:nvSpPr>
        <p:spPr>
          <a:xfrm>
            <a:off x="720000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title" idx="7"/>
          </p:nvPr>
        </p:nvSpPr>
        <p:spPr>
          <a:xfrm>
            <a:off x="3419269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8"/>
          </p:nvPr>
        </p:nvSpPr>
        <p:spPr>
          <a:xfrm>
            <a:off x="3419271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title" idx="9"/>
          </p:nvPr>
        </p:nvSpPr>
        <p:spPr>
          <a:xfrm>
            <a:off x="6118545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subTitle" idx="13"/>
          </p:nvPr>
        </p:nvSpPr>
        <p:spPr>
          <a:xfrm>
            <a:off x="6118550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title" idx="14"/>
          </p:nvPr>
        </p:nvSpPr>
        <p:spPr>
          <a:xfrm>
            <a:off x="6118545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15"/>
          </p:nvPr>
        </p:nvSpPr>
        <p:spPr>
          <a:xfrm>
            <a:off x="6118550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4866783" flipH="1">
            <a:off x="5526089" y="-560212"/>
            <a:ext cx="3082973" cy="278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0525" y="-634125"/>
            <a:ext cx="545347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912588" y="2851112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4866783" flipH="1">
            <a:off x="-686361" y="2363938"/>
            <a:ext cx="3082973" cy="278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 rotWithShape="1">
          <a:blip r:embed="rId5">
            <a:alphaModFix/>
          </a:blip>
          <a:srcRect t="11444" b="11436"/>
          <a:stretch/>
        </p:blipFill>
        <p:spPr>
          <a:xfrm flipH="1">
            <a:off x="231100" y="2571750"/>
            <a:ext cx="3645275" cy="28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6">
            <a:alphaModFix/>
          </a:blip>
          <a:srcRect t="33457"/>
          <a:stretch/>
        </p:blipFill>
        <p:spPr>
          <a:xfrm rot="-5400000" flipH="1">
            <a:off x="4414430" y="832083"/>
            <a:ext cx="8019124" cy="30038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 txBox="1">
            <a:spLocks noGrp="1"/>
          </p:cNvSpPr>
          <p:nvPr>
            <p:ph type="title" hasCustomPrompt="1"/>
          </p:nvPr>
        </p:nvSpPr>
        <p:spPr>
          <a:xfrm rot="-255">
            <a:off x="1415758" y="540158"/>
            <a:ext cx="40497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1"/>
          </p:nvPr>
        </p:nvSpPr>
        <p:spPr>
          <a:xfrm>
            <a:off x="1415792" y="1968688"/>
            <a:ext cx="40497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title" idx="2" hasCustomPrompt="1"/>
          </p:nvPr>
        </p:nvSpPr>
        <p:spPr>
          <a:xfrm>
            <a:off x="3703508" y="2729703"/>
            <a:ext cx="40497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3"/>
          </p:nvPr>
        </p:nvSpPr>
        <p:spPr>
          <a:xfrm>
            <a:off x="3703492" y="4158288"/>
            <a:ext cx="40497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TWO_COLUMNS_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 rotWithShape="1">
          <a:blip r:embed="rId3">
            <a:alphaModFix/>
          </a:blip>
          <a:srcRect l="31663" t="20853" r="25110" b="16485"/>
          <a:stretch/>
        </p:blipFill>
        <p:spPr>
          <a:xfrm>
            <a:off x="7733075" y="-7"/>
            <a:ext cx="1709377" cy="139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 rotWithShape="1">
          <a:blip r:embed="rId4">
            <a:alphaModFix/>
          </a:blip>
          <a:srcRect t="33486" b="7014"/>
          <a:stretch/>
        </p:blipFill>
        <p:spPr>
          <a:xfrm rot="10800000" flipH="1">
            <a:off x="6695672" y="-181450"/>
            <a:ext cx="3047927" cy="10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5400" y="180425"/>
            <a:ext cx="10405600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6"/>
          <p:cNvSpPr txBox="1">
            <a:spLocks noGrp="1"/>
          </p:cNvSpPr>
          <p:nvPr>
            <p:ph type="subTitle" idx="1"/>
          </p:nvPr>
        </p:nvSpPr>
        <p:spPr>
          <a:xfrm>
            <a:off x="5516400" y="1552866"/>
            <a:ext cx="2907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title" hasCustomPrompt="1"/>
          </p:nvPr>
        </p:nvSpPr>
        <p:spPr>
          <a:xfrm>
            <a:off x="720000" y="1615275"/>
            <a:ext cx="11475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1" name="Google Shape;281;p26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6"/>
          <p:cNvSpPr txBox="1">
            <a:spLocks noGrp="1"/>
          </p:cNvSpPr>
          <p:nvPr>
            <p:ph type="subTitle" idx="3"/>
          </p:nvPr>
        </p:nvSpPr>
        <p:spPr>
          <a:xfrm>
            <a:off x="5516400" y="2650403"/>
            <a:ext cx="2907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722863"/>
            <a:ext cx="11475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4" name="Google Shape;284;p26"/>
          <p:cNvSpPr txBox="1">
            <a:spLocks noGrp="1"/>
          </p:cNvSpPr>
          <p:nvPr>
            <p:ph type="subTitle" idx="5"/>
          </p:nvPr>
        </p:nvSpPr>
        <p:spPr>
          <a:xfrm>
            <a:off x="5516400" y="3769025"/>
            <a:ext cx="2907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3831425"/>
            <a:ext cx="11475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3805552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04" y="540001"/>
            <a:ext cx="7395591" cy="14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7"/>
          <p:cNvSpPr txBox="1"/>
          <p:nvPr/>
        </p:nvSpPr>
        <p:spPr>
          <a:xfrm>
            <a:off x="2963750" y="3389075"/>
            <a:ext cx="32166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including icons by </a:t>
            </a:r>
            <a:r>
              <a:rPr lang="en" sz="1100" b="1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infographics &amp; images by </a:t>
            </a:r>
            <a:r>
              <a:rPr lang="en" sz="1100" b="1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7">
            <a:alphaModFix/>
          </a:blip>
          <a:srcRect l="17914" r="17921"/>
          <a:stretch/>
        </p:blipFill>
        <p:spPr>
          <a:xfrm>
            <a:off x="8010650" y="-155925"/>
            <a:ext cx="1456150" cy="54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 rotWithShape="1">
          <a:blip r:embed="rId8">
            <a:alphaModFix/>
          </a:blip>
          <a:srcRect l="14071" r="14063"/>
          <a:stretch/>
        </p:blipFill>
        <p:spPr>
          <a:xfrm>
            <a:off x="-416225" y="-155925"/>
            <a:ext cx="1630851" cy="5455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7"/>
          <p:cNvSpPr txBox="1">
            <a:spLocks noGrp="1"/>
          </p:cNvSpPr>
          <p:nvPr>
            <p:ph type="ctrTitle"/>
          </p:nvPr>
        </p:nvSpPr>
        <p:spPr>
          <a:xfrm>
            <a:off x="1989700" y="540050"/>
            <a:ext cx="5164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4" name="Google Shape;294;p27"/>
          <p:cNvSpPr txBox="1">
            <a:spLocks noGrp="1"/>
          </p:cNvSpPr>
          <p:nvPr>
            <p:ph type="subTitle" idx="1"/>
          </p:nvPr>
        </p:nvSpPr>
        <p:spPr>
          <a:xfrm>
            <a:off x="2963700" y="2121850"/>
            <a:ext cx="3216600" cy="10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subTitle" idx="2"/>
          </p:nvPr>
        </p:nvSpPr>
        <p:spPr>
          <a:xfrm rot="-962">
            <a:off x="2963725" y="4211838"/>
            <a:ext cx="3216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_1">
    <p:bg>
      <p:bgPr>
        <a:solidFill>
          <a:schemeClr val="accen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283756" y="2591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-5400000">
            <a:off x="2692300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>
            <a:off x="-2657088" y="1991963"/>
            <a:ext cx="5860601" cy="1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875" y="229975"/>
            <a:ext cx="1007099" cy="10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8534" t="7827" r="8526" b="7819"/>
          <a:stretch/>
        </p:blipFill>
        <p:spPr>
          <a:xfrm>
            <a:off x="6263875" y="181850"/>
            <a:ext cx="835251" cy="8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7">
            <a:alphaModFix/>
          </a:blip>
          <a:srcRect l="10362" t="12809" r="10354" b="12802"/>
          <a:stretch/>
        </p:blipFill>
        <p:spPr>
          <a:xfrm rot="4731088">
            <a:off x="6786316" y="752000"/>
            <a:ext cx="601434" cy="5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6">
            <a:alphaModFix/>
          </a:blip>
          <a:srcRect l="25606" t="15906" r="25601" b="15913"/>
          <a:stretch/>
        </p:blipFill>
        <p:spPr>
          <a:xfrm rot="-3494887">
            <a:off x="374570" y="4263278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l="15824" t="15906" r="15817" b="15913"/>
          <a:stretch/>
        </p:blipFill>
        <p:spPr>
          <a:xfrm>
            <a:off x="1105635" y="4090248"/>
            <a:ext cx="1088164" cy="108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HEADER_1_1_1_2">
    <p:bg>
      <p:bgPr>
        <a:solidFill>
          <a:schemeClr val="accen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>
            <a:off x="1562499" y="3344924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10800000" flipH="1">
            <a:off x="1562499" y="-340451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SECTION_HEADER_1_3">
    <p:bg>
      <p:bgPr>
        <a:solidFill>
          <a:schemeClr val="dk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299293" y="1126636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51424" y="-641525"/>
            <a:ext cx="4677200" cy="46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97075" y="3711637"/>
            <a:ext cx="1708750" cy="1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l="17371" r="17371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>
            <a:spLocks noGrp="1"/>
          </p:cNvSpPr>
          <p:nvPr>
            <p:ph type="ctrTitle"/>
          </p:nvPr>
        </p:nvSpPr>
        <p:spPr>
          <a:xfrm>
            <a:off x="2050850" y="1266600"/>
            <a:ext cx="5042400" cy="21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3" name="Google Shape;343;p36"/>
          <p:cNvSpPr txBox="1">
            <a:spLocks noGrp="1"/>
          </p:cNvSpPr>
          <p:nvPr>
            <p:ph type="subTitle" idx="1"/>
          </p:nvPr>
        </p:nvSpPr>
        <p:spPr>
          <a:xfrm>
            <a:off x="2050850" y="3414000"/>
            <a:ext cx="50424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502225" y="650600"/>
            <a:ext cx="331225" cy="261600"/>
            <a:chOff x="771525" y="792050"/>
            <a:chExt cx="331225" cy="261600"/>
          </a:xfrm>
        </p:grpSpPr>
        <p:sp>
          <p:nvSpPr>
            <p:cNvPr id="345" name="Google Shape;345;p36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771525" y="912950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36"/>
          <p:cNvGrpSpPr/>
          <p:nvPr/>
        </p:nvGrpSpPr>
        <p:grpSpPr>
          <a:xfrm>
            <a:off x="466325" y="2072050"/>
            <a:ext cx="403025" cy="346475"/>
            <a:chOff x="947650" y="792050"/>
            <a:chExt cx="403025" cy="346475"/>
          </a:xfrm>
        </p:grpSpPr>
        <p:sp>
          <p:nvSpPr>
            <p:cNvPr id="349" name="Google Shape;349;p36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209975" y="997825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36"/>
          <p:cNvGrpSpPr/>
          <p:nvPr/>
        </p:nvGrpSpPr>
        <p:grpSpPr>
          <a:xfrm rot="-5400000">
            <a:off x="8572225" y="2886850"/>
            <a:ext cx="403025" cy="346475"/>
            <a:chOff x="947650" y="792050"/>
            <a:chExt cx="403025" cy="346475"/>
          </a:xfrm>
        </p:grpSpPr>
        <p:sp>
          <p:nvSpPr>
            <p:cNvPr id="353" name="Google Shape;353;p36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209975" y="997825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36"/>
          <p:cNvGrpSpPr/>
          <p:nvPr/>
        </p:nvGrpSpPr>
        <p:grpSpPr>
          <a:xfrm>
            <a:off x="1680860" y="4145437"/>
            <a:ext cx="200417" cy="257925"/>
            <a:chOff x="577635" y="3367537"/>
            <a:chExt cx="200417" cy="257925"/>
          </a:xfrm>
        </p:grpSpPr>
        <p:sp>
          <p:nvSpPr>
            <p:cNvPr id="357" name="Google Shape;357;p36"/>
            <p:cNvSpPr/>
            <p:nvPr/>
          </p:nvSpPr>
          <p:spPr>
            <a:xfrm rot="3450486">
              <a:off x="702269" y="3379654"/>
              <a:ext cx="63666" cy="6366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6"/>
            <p:cNvSpPr/>
            <p:nvPr/>
          </p:nvSpPr>
          <p:spPr>
            <a:xfrm rot="3462960">
              <a:off x="595008" y="3516536"/>
              <a:ext cx="91553" cy="915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36"/>
          <p:cNvGrpSpPr/>
          <p:nvPr/>
        </p:nvGrpSpPr>
        <p:grpSpPr>
          <a:xfrm rot="10800000">
            <a:off x="6322400" y="4604000"/>
            <a:ext cx="331225" cy="261600"/>
            <a:chOff x="771525" y="792050"/>
            <a:chExt cx="331225" cy="261600"/>
          </a:xfrm>
        </p:grpSpPr>
        <p:sp>
          <p:nvSpPr>
            <p:cNvPr id="360" name="Google Shape;360;p36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771525" y="912950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6"/>
          <p:cNvGrpSpPr/>
          <p:nvPr/>
        </p:nvGrpSpPr>
        <p:grpSpPr>
          <a:xfrm rot="5400000">
            <a:off x="3299785" y="4301574"/>
            <a:ext cx="200417" cy="257925"/>
            <a:chOff x="577635" y="3367537"/>
            <a:chExt cx="200417" cy="257925"/>
          </a:xfrm>
        </p:grpSpPr>
        <p:sp>
          <p:nvSpPr>
            <p:cNvPr id="364" name="Google Shape;364;p36"/>
            <p:cNvSpPr/>
            <p:nvPr/>
          </p:nvSpPr>
          <p:spPr>
            <a:xfrm rot="3450486">
              <a:off x="702269" y="3379654"/>
              <a:ext cx="63666" cy="6366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 rot="3462960">
              <a:off x="595008" y="3516536"/>
              <a:ext cx="91553" cy="915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6"/>
          <p:cNvGrpSpPr/>
          <p:nvPr/>
        </p:nvGrpSpPr>
        <p:grpSpPr>
          <a:xfrm>
            <a:off x="993234" y="943503"/>
            <a:ext cx="648352" cy="555607"/>
            <a:chOff x="633754" y="703271"/>
            <a:chExt cx="4245919" cy="3638554"/>
          </a:xfrm>
        </p:grpSpPr>
        <p:sp>
          <p:nvSpPr>
            <p:cNvPr id="367" name="Google Shape;367;p36"/>
            <p:cNvSpPr/>
            <p:nvPr/>
          </p:nvSpPr>
          <p:spPr>
            <a:xfrm>
              <a:off x="777144" y="1375798"/>
              <a:ext cx="4102529" cy="2966027"/>
            </a:xfrm>
            <a:custGeom>
              <a:avLst/>
              <a:gdLst/>
              <a:ahLst/>
              <a:cxnLst/>
              <a:rect l="l" t="t" r="r" b="b"/>
              <a:pathLst>
                <a:path w="38881" h="28112" extrusionOk="0">
                  <a:moveTo>
                    <a:pt x="33802" y="1"/>
                  </a:moveTo>
                  <a:cubicBezTo>
                    <a:pt x="33144" y="1"/>
                    <a:pt x="32425" y="262"/>
                    <a:pt x="31692" y="683"/>
                  </a:cubicBezTo>
                  <a:cubicBezTo>
                    <a:pt x="29018" y="1253"/>
                    <a:pt x="26037" y="5943"/>
                    <a:pt x="24591" y="8003"/>
                  </a:cubicBezTo>
                  <a:cubicBezTo>
                    <a:pt x="24591" y="8003"/>
                    <a:pt x="28010" y="2305"/>
                    <a:pt x="25073" y="1122"/>
                  </a:cubicBezTo>
                  <a:cubicBezTo>
                    <a:pt x="24958" y="1075"/>
                    <a:pt x="24839" y="1053"/>
                    <a:pt x="24716" y="1053"/>
                  </a:cubicBezTo>
                  <a:cubicBezTo>
                    <a:pt x="21841" y="1053"/>
                    <a:pt x="16942" y="13363"/>
                    <a:pt x="16438" y="14666"/>
                  </a:cubicBezTo>
                  <a:cubicBezTo>
                    <a:pt x="16745" y="13833"/>
                    <a:pt x="18366" y="9275"/>
                    <a:pt x="15605" y="8705"/>
                  </a:cubicBezTo>
                  <a:cubicBezTo>
                    <a:pt x="15557" y="8696"/>
                    <a:pt x="15510" y="8691"/>
                    <a:pt x="15462" y="8691"/>
                  </a:cubicBezTo>
                  <a:cubicBezTo>
                    <a:pt x="13432" y="8691"/>
                    <a:pt x="11059" y="16718"/>
                    <a:pt x="9731" y="21942"/>
                  </a:cubicBezTo>
                  <a:cubicBezTo>
                    <a:pt x="9644" y="22205"/>
                    <a:pt x="9600" y="22468"/>
                    <a:pt x="9556" y="22688"/>
                  </a:cubicBezTo>
                  <a:lnTo>
                    <a:pt x="9468" y="22907"/>
                  </a:lnTo>
                  <a:cubicBezTo>
                    <a:pt x="9424" y="23038"/>
                    <a:pt x="9424" y="23170"/>
                    <a:pt x="9381" y="23301"/>
                  </a:cubicBezTo>
                  <a:cubicBezTo>
                    <a:pt x="9074" y="24616"/>
                    <a:pt x="8855" y="25624"/>
                    <a:pt x="8723" y="26019"/>
                  </a:cubicBezTo>
                  <a:cubicBezTo>
                    <a:pt x="7101" y="26808"/>
                    <a:pt x="5348" y="27334"/>
                    <a:pt x="3551" y="27597"/>
                  </a:cubicBezTo>
                  <a:cubicBezTo>
                    <a:pt x="3069" y="27685"/>
                    <a:pt x="2586" y="27728"/>
                    <a:pt x="2104" y="27728"/>
                  </a:cubicBezTo>
                  <a:cubicBezTo>
                    <a:pt x="1666" y="27728"/>
                    <a:pt x="1315" y="27685"/>
                    <a:pt x="965" y="27685"/>
                  </a:cubicBezTo>
                  <a:cubicBezTo>
                    <a:pt x="740" y="27620"/>
                    <a:pt x="492" y="27580"/>
                    <a:pt x="255" y="27580"/>
                  </a:cubicBezTo>
                  <a:cubicBezTo>
                    <a:pt x="168" y="27580"/>
                    <a:pt x="82" y="27585"/>
                    <a:pt x="0" y="27597"/>
                  </a:cubicBezTo>
                  <a:cubicBezTo>
                    <a:pt x="307" y="27772"/>
                    <a:pt x="614" y="27860"/>
                    <a:pt x="921" y="27948"/>
                  </a:cubicBezTo>
                  <a:cubicBezTo>
                    <a:pt x="1271" y="27991"/>
                    <a:pt x="1622" y="28079"/>
                    <a:pt x="2104" y="28079"/>
                  </a:cubicBezTo>
                  <a:cubicBezTo>
                    <a:pt x="2345" y="28101"/>
                    <a:pt x="2597" y="28112"/>
                    <a:pt x="2849" y="28112"/>
                  </a:cubicBezTo>
                  <a:cubicBezTo>
                    <a:pt x="3101" y="28112"/>
                    <a:pt x="3353" y="28101"/>
                    <a:pt x="3595" y="28079"/>
                  </a:cubicBezTo>
                  <a:cubicBezTo>
                    <a:pt x="5436" y="27948"/>
                    <a:pt x="7233" y="27465"/>
                    <a:pt x="8942" y="26764"/>
                  </a:cubicBezTo>
                  <a:lnTo>
                    <a:pt x="9161" y="27115"/>
                  </a:lnTo>
                  <a:cubicBezTo>
                    <a:pt x="9249" y="26983"/>
                    <a:pt x="9381" y="26808"/>
                    <a:pt x="9468" y="26676"/>
                  </a:cubicBezTo>
                  <a:cubicBezTo>
                    <a:pt x="10082" y="26808"/>
                    <a:pt x="11222" y="27027"/>
                    <a:pt x="12624" y="27246"/>
                  </a:cubicBezTo>
                  <a:lnTo>
                    <a:pt x="12756" y="27246"/>
                  </a:lnTo>
                  <a:cubicBezTo>
                    <a:pt x="14557" y="27510"/>
                    <a:pt x="16752" y="27761"/>
                    <a:pt x="18694" y="27761"/>
                  </a:cubicBezTo>
                  <a:cubicBezTo>
                    <a:pt x="20297" y="27761"/>
                    <a:pt x="21726" y="27590"/>
                    <a:pt x="22618" y="27115"/>
                  </a:cubicBezTo>
                  <a:cubicBezTo>
                    <a:pt x="22750" y="27027"/>
                    <a:pt x="22881" y="26983"/>
                    <a:pt x="23013" y="26896"/>
                  </a:cubicBezTo>
                  <a:lnTo>
                    <a:pt x="23057" y="26852"/>
                  </a:lnTo>
                  <a:cubicBezTo>
                    <a:pt x="23144" y="26764"/>
                    <a:pt x="23276" y="26633"/>
                    <a:pt x="23363" y="26545"/>
                  </a:cubicBezTo>
                  <a:cubicBezTo>
                    <a:pt x="25467" y="23783"/>
                    <a:pt x="20558" y="23301"/>
                    <a:pt x="20558" y="23301"/>
                  </a:cubicBezTo>
                  <a:cubicBezTo>
                    <a:pt x="20558" y="23301"/>
                    <a:pt x="30947" y="22644"/>
                    <a:pt x="32305" y="19093"/>
                  </a:cubicBezTo>
                  <a:cubicBezTo>
                    <a:pt x="32349" y="19006"/>
                    <a:pt x="32349" y="18918"/>
                    <a:pt x="32393" y="18830"/>
                  </a:cubicBezTo>
                  <a:cubicBezTo>
                    <a:pt x="32437" y="18743"/>
                    <a:pt x="32437" y="18611"/>
                    <a:pt x="32437" y="18523"/>
                  </a:cubicBezTo>
                  <a:lnTo>
                    <a:pt x="32437" y="18304"/>
                  </a:lnTo>
                  <a:cubicBezTo>
                    <a:pt x="32525" y="17778"/>
                    <a:pt x="32437" y="17252"/>
                    <a:pt x="32262" y="16770"/>
                  </a:cubicBezTo>
                  <a:cubicBezTo>
                    <a:pt x="32262" y="16726"/>
                    <a:pt x="32218" y="16639"/>
                    <a:pt x="32174" y="16595"/>
                  </a:cubicBezTo>
                  <a:cubicBezTo>
                    <a:pt x="32130" y="16507"/>
                    <a:pt x="32086" y="16463"/>
                    <a:pt x="32042" y="16419"/>
                  </a:cubicBezTo>
                  <a:cubicBezTo>
                    <a:pt x="32042" y="16332"/>
                    <a:pt x="31999" y="16288"/>
                    <a:pt x="31911" y="16244"/>
                  </a:cubicBezTo>
                  <a:cubicBezTo>
                    <a:pt x="31911" y="16200"/>
                    <a:pt x="31867" y="16156"/>
                    <a:pt x="31823" y="16113"/>
                  </a:cubicBezTo>
                  <a:lnTo>
                    <a:pt x="31648" y="15981"/>
                  </a:lnTo>
                  <a:lnTo>
                    <a:pt x="31516" y="15893"/>
                  </a:lnTo>
                  <a:lnTo>
                    <a:pt x="31341" y="15762"/>
                  </a:lnTo>
                  <a:lnTo>
                    <a:pt x="31253" y="15718"/>
                  </a:lnTo>
                  <a:cubicBezTo>
                    <a:pt x="31078" y="15630"/>
                    <a:pt x="30947" y="15587"/>
                    <a:pt x="30771" y="15543"/>
                  </a:cubicBezTo>
                  <a:lnTo>
                    <a:pt x="30684" y="15543"/>
                  </a:lnTo>
                  <a:lnTo>
                    <a:pt x="30464" y="15499"/>
                  </a:lnTo>
                  <a:lnTo>
                    <a:pt x="30333" y="15499"/>
                  </a:lnTo>
                  <a:lnTo>
                    <a:pt x="30114" y="15411"/>
                  </a:lnTo>
                  <a:lnTo>
                    <a:pt x="29675" y="15411"/>
                  </a:lnTo>
                  <a:cubicBezTo>
                    <a:pt x="29456" y="15411"/>
                    <a:pt x="29237" y="15411"/>
                    <a:pt x="29018" y="15455"/>
                  </a:cubicBezTo>
                  <a:lnTo>
                    <a:pt x="28492" y="15455"/>
                  </a:lnTo>
                  <a:cubicBezTo>
                    <a:pt x="28492" y="15455"/>
                    <a:pt x="38880" y="8091"/>
                    <a:pt x="36075" y="1779"/>
                  </a:cubicBezTo>
                  <a:cubicBezTo>
                    <a:pt x="35514" y="505"/>
                    <a:pt x="34716" y="1"/>
                    <a:pt x="3380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1549487" y="703271"/>
              <a:ext cx="3182121" cy="3575016"/>
            </a:xfrm>
            <a:custGeom>
              <a:avLst/>
              <a:gdLst/>
              <a:ahLst/>
              <a:cxnLst/>
              <a:rect l="l" t="t" r="r" b="b"/>
              <a:pathLst>
                <a:path w="30158" h="33884" extrusionOk="0">
                  <a:moveTo>
                    <a:pt x="351" y="31122"/>
                  </a:moveTo>
                  <a:cubicBezTo>
                    <a:pt x="351" y="31122"/>
                    <a:pt x="12537" y="33883"/>
                    <a:pt x="14685" y="31122"/>
                  </a:cubicBezTo>
                  <a:cubicBezTo>
                    <a:pt x="16789" y="28316"/>
                    <a:pt x="11879" y="27878"/>
                    <a:pt x="11879" y="27878"/>
                  </a:cubicBezTo>
                  <a:cubicBezTo>
                    <a:pt x="11879" y="27878"/>
                    <a:pt x="23364" y="27089"/>
                    <a:pt x="23758" y="23013"/>
                  </a:cubicBezTo>
                  <a:cubicBezTo>
                    <a:pt x="24196" y="18980"/>
                    <a:pt x="19813" y="20032"/>
                    <a:pt x="19813" y="20032"/>
                  </a:cubicBezTo>
                  <a:cubicBezTo>
                    <a:pt x="19813" y="20032"/>
                    <a:pt x="30158" y="12624"/>
                    <a:pt x="27396" y="6312"/>
                  </a:cubicBezTo>
                  <a:cubicBezTo>
                    <a:pt x="24591" y="0"/>
                    <a:pt x="15912" y="12493"/>
                    <a:pt x="15912" y="12493"/>
                  </a:cubicBezTo>
                  <a:cubicBezTo>
                    <a:pt x="15912" y="12493"/>
                    <a:pt x="19331" y="6794"/>
                    <a:pt x="16394" y="5611"/>
                  </a:cubicBezTo>
                  <a:cubicBezTo>
                    <a:pt x="13413" y="4427"/>
                    <a:pt x="7715" y="19243"/>
                    <a:pt x="7715" y="19243"/>
                  </a:cubicBezTo>
                  <a:cubicBezTo>
                    <a:pt x="7715" y="19243"/>
                    <a:pt x="9951" y="13764"/>
                    <a:pt x="6926" y="13238"/>
                  </a:cubicBezTo>
                  <a:cubicBezTo>
                    <a:pt x="3902" y="12668"/>
                    <a:pt x="0" y="30771"/>
                    <a:pt x="0" y="3077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1549487" y="1240322"/>
              <a:ext cx="2809759" cy="2797426"/>
            </a:xfrm>
            <a:custGeom>
              <a:avLst/>
              <a:gdLst/>
              <a:ahLst/>
              <a:cxnLst/>
              <a:rect l="l" t="t" r="r" b="b"/>
              <a:pathLst>
                <a:path w="26629" h="26514" extrusionOk="0">
                  <a:moveTo>
                    <a:pt x="23688" y="0"/>
                  </a:moveTo>
                  <a:cubicBezTo>
                    <a:pt x="23535" y="0"/>
                    <a:pt x="23369" y="13"/>
                    <a:pt x="23188" y="39"/>
                  </a:cubicBezTo>
                  <a:cubicBezTo>
                    <a:pt x="20514" y="433"/>
                    <a:pt x="17402" y="5299"/>
                    <a:pt x="15956" y="7403"/>
                  </a:cubicBezTo>
                  <a:cubicBezTo>
                    <a:pt x="15956" y="7403"/>
                    <a:pt x="19375" y="1704"/>
                    <a:pt x="16394" y="521"/>
                  </a:cubicBezTo>
                  <a:cubicBezTo>
                    <a:pt x="16281" y="475"/>
                    <a:pt x="16164" y="454"/>
                    <a:pt x="16044" y="454"/>
                  </a:cubicBezTo>
                  <a:cubicBezTo>
                    <a:pt x="13200" y="454"/>
                    <a:pt x="8352" y="12636"/>
                    <a:pt x="7809" y="14025"/>
                  </a:cubicBezTo>
                  <a:lnTo>
                    <a:pt x="7809" y="14025"/>
                  </a:lnTo>
                  <a:cubicBezTo>
                    <a:pt x="8122" y="13196"/>
                    <a:pt x="9719" y="8626"/>
                    <a:pt x="6970" y="8148"/>
                  </a:cubicBezTo>
                  <a:cubicBezTo>
                    <a:pt x="6923" y="8139"/>
                    <a:pt x="6876" y="8135"/>
                    <a:pt x="6829" y="8135"/>
                  </a:cubicBezTo>
                  <a:cubicBezTo>
                    <a:pt x="3824" y="8135"/>
                    <a:pt x="0" y="25681"/>
                    <a:pt x="0" y="25681"/>
                  </a:cubicBezTo>
                  <a:lnTo>
                    <a:pt x="439" y="26514"/>
                  </a:lnTo>
                  <a:cubicBezTo>
                    <a:pt x="1447" y="24980"/>
                    <a:pt x="4734" y="24015"/>
                    <a:pt x="6356" y="22920"/>
                  </a:cubicBezTo>
                  <a:cubicBezTo>
                    <a:pt x="8022" y="21824"/>
                    <a:pt x="9512" y="20859"/>
                    <a:pt x="11046" y="19807"/>
                  </a:cubicBezTo>
                  <a:cubicBezTo>
                    <a:pt x="13808" y="17923"/>
                    <a:pt x="15868" y="15775"/>
                    <a:pt x="18191" y="13408"/>
                  </a:cubicBezTo>
                  <a:cubicBezTo>
                    <a:pt x="20251" y="11260"/>
                    <a:pt x="22136" y="8849"/>
                    <a:pt x="23714" y="6307"/>
                  </a:cubicBezTo>
                  <a:cubicBezTo>
                    <a:pt x="24756" y="4599"/>
                    <a:pt x="26629" y="0"/>
                    <a:pt x="2368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633754" y="1230510"/>
              <a:ext cx="3589198" cy="2909053"/>
            </a:xfrm>
            <a:custGeom>
              <a:avLst/>
              <a:gdLst/>
              <a:ahLst/>
              <a:cxnLst/>
              <a:rect l="l" t="t" r="r" b="b"/>
              <a:pathLst>
                <a:path w="34016" h="27572" extrusionOk="0">
                  <a:moveTo>
                    <a:pt x="33927" y="0"/>
                  </a:moveTo>
                  <a:cubicBezTo>
                    <a:pt x="33840" y="0"/>
                    <a:pt x="33270" y="1315"/>
                    <a:pt x="32437" y="3288"/>
                  </a:cubicBezTo>
                  <a:cubicBezTo>
                    <a:pt x="31911" y="4252"/>
                    <a:pt x="31341" y="5348"/>
                    <a:pt x="30684" y="6531"/>
                  </a:cubicBezTo>
                  <a:lnTo>
                    <a:pt x="29588" y="8285"/>
                  </a:lnTo>
                  <a:cubicBezTo>
                    <a:pt x="29413" y="8591"/>
                    <a:pt x="29237" y="8854"/>
                    <a:pt x="29018" y="9161"/>
                  </a:cubicBezTo>
                  <a:cubicBezTo>
                    <a:pt x="28843" y="9468"/>
                    <a:pt x="28580" y="9731"/>
                    <a:pt x="28361" y="10038"/>
                  </a:cubicBezTo>
                  <a:lnTo>
                    <a:pt x="27046" y="11704"/>
                  </a:lnTo>
                  <a:cubicBezTo>
                    <a:pt x="26607" y="12273"/>
                    <a:pt x="26125" y="12756"/>
                    <a:pt x="25687" y="13238"/>
                  </a:cubicBezTo>
                  <a:cubicBezTo>
                    <a:pt x="25205" y="13720"/>
                    <a:pt x="24810" y="14202"/>
                    <a:pt x="24372" y="14640"/>
                  </a:cubicBezTo>
                  <a:lnTo>
                    <a:pt x="23101" y="15824"/>
                  </a:lnTo>
                  <a:lnTo>
                    <a:pt x="22005" y="16832"/>
                  </a:lnTo>
                  <a:lnTo>
                    <a:pt x="21128" y="17533"/>
                  </a:lnTo>
                  <a:lnTo>
                    <a:pt x="20383" y="18147"/>
                  </a:lnTo>
                  <a:lnTo>
                    <a:pt x="19638" y="18761"/>
                  </a:lnTo>
                  <a:lnTo>
                    <a:pt x="19331" y="18980"/>
                  </a:lnTo>
                  <a:lnTo>
                    <a:pt x="19331" y="18980"/>
                  </a:lnTo>
                  <a:cubicBezTo>
                    <a:pt x="19638" y="13238"/>
                    <a:pt x="22662" y="7276"/>
                    <a:pt x="26037" y="1578"/>
                  </a:cubicBezTo>
                  <a:cubicBezTo>
                    <a:pt x="25950" y="1315"/>
                    <a:pt x="25774" y="1140"/>
                    <a:pt x="25599" y="964"/>
                  </a:cubicBezTo>
                  <a:cubicBezTo>
                    <a:pt x="23276" y="4866"/>
                    <a:pt x="21084" y="8898"/>
                    <a:pt x="19769" y="12931"/>
                  </a:cubicBezTo>
                  <a:cubicBezTo>
                    <a:pt x="19068" y="15079"/>
                    <a:pt x="18673" y="17314"/>
                    <a:pt x="18630" y="19550"/>
                  </a:cubicBezTo>
                  <a:cubicBezTo>
                    <a:pt x="18279" y="19813"/>
                    <a:pt x="18016" y="20032"/>
                    <a:pt x="17578" y="20339"/>
                  </a:cubicBezTo>
                  <a:cubicBezTo>
                    <a:pt x="17139" y="20646"/>
                    <a:pt x="16657" y="21040"/>
                    <a:pt x="16175" y="21391"/>
                  </a:cubicBezTo>
                  <a:cubicBezTo>
                    <a:pt x="15649" y="21698"/>
                    <a:pt x="15123" y="22092"/>
                    <a:pt x="14553" y="22443"/>
                  </a:cubicBezTo>
                  <a:cubicBezTo>
                    <a:pt x="13589" y="23013"/>
                    <a:pt x="12581" y="23626"/>
                    <a:pt x="11572" y="24152"/>
                  </a:cubicBezTo>
                  <a:cubicBezTo>
                    <a:pt x="11441" y="22487"/>
                    <a:pt x="12011" y="20558"/>
                    <a:pt x="12537" y="18805"/>
                  </a:cubicBezTo>
                  <a:cubicBezTo>
                    <a:pt x="12712" y="18279"/>
                    <a:pt x="12844" y="17753"/>
                    <a:pt x="12975" y="17270"/>
                  </a:cubicBezTo>
                  <a:cubicBezTo>
                    <a:pt x="13983" y="13413"/>
                    <a:pt x="15079" y="10520"/>
                    <a:pt x="16306" y="8548"/>
                  </a:cubicBezTo>
                  <a:cubicBezTo>
                    <a:pt x="16131" y="8372"/>
                    <a:pt x="15912" y="8285"/>
                    <a:pt x="15649" y="8241"/>
                  </a:cubicBezTo>
                  <a:cubicBezTo>
                    <a:pt x="14597" y="10082"/>
                    <a:pt x="13764" y="12098"/>
                    <a:pt x="13150" y="14158"/>
                  </a:cubicBezTo>
                  <a:cubicBezTo>
                    <a:pt x="12844" y="15035"/>
                    <a:pt x="12581" y="16043"/>
                    <a:pt x="12274" y="17095"/>
                  </a:cubicBezTo>
                  <a:cubicBezTo>
                    <a:pt x="12186" y="17577"/>
                    <a:pt x="12011" y="18059"/>
                    <a:pt x="11835" y="18629"/>
                  </a:cubicBezTo>
                  <a:cubicBezTo>
                    <a:pt x="11266" y="20514"/>
                    <a:pt x="10652" y="22618"/>
                    <a:pt x="10915" y="24547"/>
                  </a:cubicBezTo>
                  <a:cubicBezTo>
                    <a:pt x="8373" y="25818"/>
                    <a:pt x="5655" y="26870"/>
                    <a:pt x="3551" y="27133"/>
                  </a:cubicBezTo>
                  <a:cubicBezTo>
                    <a:pt x="3179" y="27164"/>
                    <a:pt x="2829" y="27195"/>
                    <a:pt x="2485" y="27195"/>
                  </a:cubicBezTo>
                  <a:cubicBezTo>
                    <a:pt x="2343" y="27195"/>
                    <a:pt x="2202" y="27190"/>
                    <a:pt x="2061" y="27177"/>
                  </a:cubicBezTo>
                  <a:cubicBezTo>
                    <a:pt x="1666" y="27177"/>
                    <a:pt x="1272" y="27133"/>
                    <a:pt x="965" y="27133"/>
                  </a:cubicBezTo>
                  <a:cubicBezTo>
                    <a:pt x="658" y="27045"/>
                    <a:pt x="307" y="27045"/>
                    <a:pt x="0" y="27045"/>
                  </a:cubicBezTo>
                  <a:cubicBezTo>
                    <a:pt x="263" y="27221"/>
                    <a:pt x="614" y="27352"/>
                    <a:pt x="921" y="27396"/>
                  </a:cubicBezTo>
                  <a:cubicBezTo>
                    <a:pt x="1228" y="27440"/>
                    <a:pt x="1622" y="27527"/>
                    <a:pt x="2104" y="27571"/>
                  </a:cubicBezTo>
                  <a:lnTo>
                    <a:pt x="3595" y="27571"/>
                  </a:lnTo>
                  <a:cubicBezTo>
                    <a:pt x="5786" y="27440"/>
                    <a:pt x="8636" y="26475"/>
                    <a:pt x="11266" y="25248"/>
                  </a:cubicBezTo>
                  <a:cubicBezTo>
                    <a:pt x="11923" y="24941"/>
                    <a:pt x="12581" y="24634"/>
                    <a:pt x="13194" y="24284"/>
                  </a:cubicBezTo>
                  <a:cubicBezTo>
                    <a:pt x="15474" y="25818"/>
                    <a:pt x="19156" y="26563"/>
                    <a:pt x="22618" y="26607"/>
                  </a:cubicBezTo>
                  <a:cubicBezTo>
                    <a:pt x="22881" y="26475"/>
                    <a:pt x="23144" y="26300"/>
                    <a:pt x="23320" y="26081"/>
                  </a:cubicBezTo>
                  <a:cubicBezTo>
                    <a:pt x="23364" y="26037"/>
                    <a:pt x="23407" y="25993"/>
                    <a:pt x="23407" y="25949"/>
                  </a:cubicBezTo>
                  <a:lnTo>
                    <a:pt x="23407" y="25949"/>
                  </a:lnTo>
                  <a:cubicBezTo>
                    <a:pt x="23302" y="25951"/>
                    <a:pt x="23196" y="25952"/>
                    <a:pt x="23090" y="25952"/>
                  </a:cubicBezTo>
                  <a:cubicBezTo>
                    <a:pt x="19798" y="25952"/>
                    <a:pt x="16189" y="25292"/>
                    <a:pt x="13896" y="23933"/>
                  </a:cubicBezTo>
                  <a:cubicBezTo>
                    <a:pt x="14290" y="23714"/>
                    <a:pt x="14685" y="23495"/>
                    <a:pt x="15079" y="23276"/>
                  </a:cubicBezTo>
                  <a:cubicBezTo>
                    <a:pt x="15649" y="22925"/>
                    <a:pt x="16219" y="22618"/>
                    <a:pt x="16745" y="22267"/>
                  </a:cubicBezTo>
                  <a:cubicBezTo>
                    <a:pt x="17271" y="21917"/>
                    <a:pt x="17753" y="21566"/>
                    <a:pt x="18191" y="21259"/>
                  </a:cubicBezTo>
                  <a:cubicBezTo>
                    <a:pt x="19068" y="20602"/>
                    <a:pt x="19857" y="20120"/>
                    <a:pt x="20339" y="19681"/>
                  </a:cubicBezTo>
                  <a:lnTo>
                    <a:pt x="21128" y="19068"/>
                  </a:lnTo>
                  <a:lnTo>
                    <a:pt x="21523" y="18717"/>
                  </a:lnTo>
                  <a:cubicBezTo>
                    <a:pt x="23041" y="19216"/>
                    <a:pt x="24717" y="19459"/>
                    <a:pt x="26453" y="19459"/>
                  </a:cubicBezTo>
                  <a:cubicBezTo>
                    <a:pt x="28375" y="19459"/>
                    <a:pt x="30371" y="19161"/>
                    <a:pt x="32306" y="18585"/>
                  </a:cubicBezTo>
                  <a:cubicBezTo>
                    <a:pt x="32349" y="18410"/>
                    <a:pt x="32393" y="18235"/>
                    <a:pt x="32437" y="18016"/>
                  </a:cubicBezTo>
                  <a:lnTo>
                    <a:pt x="32437" y="17796"/>
                  </a:lnTo>
                  <a:cubicBezTo>
                    <a:pt x="30554" y="18441"/>
                    <a:pt x="28601" y="18763"/>
                    <a:pt x="26649" y="18763"/>
                  </a:cubicBezTo>
                  <a:cubicBezTo>
                    <a:pt x="25148" y="18763"/>
                    <a:pt x="23648" y="18572"/>
                    <a:pt x="22180" y="18191"/>
                  </a:cubicBezTo>
                  <a:lnTo>
                    <a:pt x="22750" y="17665"/>
                  </a:lnTo>
                  <a:lnTo>
                    <a:pt x="23846" y="16613"/>
                  </a:lnTo>
                  <a:lnTo>
                    <a:pt x="25117" y="15386"/>
                  </a:lnTo>
                  <a:cubicBezTo>
                    <a:pt x="25555" y="14947"/>
                    <a:pt x="25994" y="14421"/>
                    <a:pt x="26432" y="13895"/>
                  </a:cubicBezTo>
                  <a:cubicBezTo>
                    <a:pt x="26870" y="13413"/>
                    <a:pt x="27396" y="12887"/>
                    <a:pt x="27791" y="12317"/>
                  </a:cubicBezTo>
                  <a:cubicBezTo>
                    <a:pt x="28229" y="11704"/>
                    <a:pt x="28667" y="11134"/>
                    <a:pt x="29062" y="10520"/>
                  </a:cubicBezTo>
                  <a:cubicBezTo>
                    <a:pt x="29281" y="10213"/>
                    <a:pt x="29500" y="9950"/>
                    <a:pt x="29676" y="9643"/>
                  </a:cubicBezTo>
                  <a:cubicBezTo>
                    <a:pt x="29851" y="9337"/>
                    <a:pt x="30070" y="9030"/>
                    <a:pt x="30245" y="8723"/>
                  </a:cubicBezTo>
                  <a:cubicBezTo>
                    <a:pt x="30640" y="8065"/>
                    <a:pt x="30991" y="7452"/>
                    <a:pt x="31341" y="6882"/>
                  </a:cubicBezTo>
                  <a:cubicBezTo>
                    <a:pt x="31955" y="5655"/>
                    <a:pt x="32437" y="4471"/>
                    <a:pt x="32875" y="3507"/>
                  </a:cubicBezTo>
                  <a:cubicBezTo>
                    <a:pt x="33577" y="1403"/>
                    <a:pt x="34015" y="44"/>
                    <a:pt x="339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1549487" y="1318295"/>
              <a:ext cx="2506931" cy="2738025"/>
            </a:xfrm>
            <a:custGeom>
              <a:avLst/>
              <a:gdLst/>
              <a:ahLst/>
              <a:cxnLst/>
              <a:rect l="l" t="t" r="r" b="b"/>
              <a:pathLst>
                <a:path w="23759" h="25951" extrusionOk="0">
                  <a:moveTo>
                    <a:pt x="16745" y="1"/>
                  </a:moveTo>
                  <a:cubicBezTo>
                    <a:pt x="15342" y="2061"/>
                    <a:pt x="13063" y="5655"/>
                    <a:pt x="11967" y="8987"/>
                  </a:cubicBezTo>
                  <a:cubicBezTo>
                    <a:pt x="10650" y="13193"/>
                    <a:pt x="8265" y="18621"/>
                    <a:pt x="6976" y="18621"/>
                  </a:cubicBezTo>
                  <a:cubicBezTo>
                    <a:pt x="6721" y="18621"/>
                    <a:pt x="6509" y="18408"/>
                    <a:pt x="6356" y="17929"/>
                  </a:cubicBezTo>
                  <a:cubicBezTo>
                    <a:pt x="5655" y="15781"/>
                    <a:pt x="7014" y="10389"/>
                    <a:pt x="7803" y="7759"/>
                  </a:cubicBezTo>
                  <a:cubicBezTo>
                    <a:pt x="7759" y="7759"/>
                    <a:pt x="7715" y="7716"/>
                    <a:pt x="7715" y="7716"/>
                  </a:cubicBezTo>
                  <a:cubicBezTo>
                    <a:pt x="6356" y="11266"/>
                    <a:pt x="2762" y="20427"/>
                    <a:pt x="1052" y="20603"/>
                  </a:cubicBezTo>
                  <a:cubicBezTo>
                    <a:pt x="439" y="23101"/>
                    <a:pt x="0" y="24942"/>
                    <a:pt x="0" y="24942"/>
                  </a:cubicBezTo>
                  <a:lnTo>
                    <a:pt x="395" y="25249"/>
                  </a:lnTo>
                  <a:cubicBezTo>
                    <a:pt x="395" y="25249"/>
                    <a:pt x="1973" y="25643"/>
                    <a:pt x="4121" y="25950"/>
                  </a:cubicBezTo>
                  <a:cubicBezTo>
                    <a:pt x="4384" y="25468"/>
                    <a:pt x="4778" y="25030"/>
                    <a:pt x="5304" y="24811"/>
                  </a:cubicBezTo>
                  <a:cubicBezTo>
                    <a:pt x="6547" y="24048"/>
                    <a:pt x="8774" y="23813"/>
                    <a:pt x="11186" y="23813"/>
                  </a:cubicBezTo>
                  <a:cubicBezTo>
                    <a:pt x="12516" y="23813"/>
                    <a:pt x="13902" y="23884"/>
                    <a:pt x="15211" y="23978"/>
                  </a:cubicBezTo>
                  <a:cubicBezTo>
                    <a:pt x="15167" y="22356"/>
                    <a:pt x="11879" y="22005"/>
                    <a:pt x="11879" y="22005"/>
                  </a:cubicBezTo>
                  <a:cubicBezTo>
                    <a:pt x="11879" y="22005"/>
                    <a:pt x="13413" y="21918"/>
                    <a:pt x="15342" y="21611"/>
                  </a:cubicBezTo>
                  <a:cubicBezTo>
                    <a:pt x="14071" y="21085"/>
                    <a:pt x="13457" y="20296"/>
                    <a:pt x="14290" y="19156"/>
                  </a:cubicBezTo>
                  <a:cubicBezTo>
                    <a:pt x="15824" y="17096"/>
                    <a:pt x="19988" y="16044"/>
                    <a:pt x="23627" y="15430"/>
                  </a:cubicBezTo>
                  <a:cubicBezTo>
                    <a:pt x="23144" y="14314"/>
                    <a:pt x="21942" y="14079"/>
                    <a:pt x="21016" y="14079"/>
                  </a:cubicBezTo>
                  <a:cubicBezTo>
                    <a:pt x="20341" y="14079"/>
                    <a:pt x="19813" y="14203"/>
                    <a:pt x="19813" y="14203"/>
                  </a:cubicBezTo>
                  <a:cubicBezTo>
                    <a:pt x="19813" y="14203"/>
                    <a:pt x="20251" y="13852"/>
                    <a:pt x="20909" y="13326"/>
                  </a:cubicBezTo>
                  <a:cubicBezTo>
                    <a:pt x="20471" y="13195"/>
                    <a:pt x="20164" y="12800"/>
                    <a:pt x="20164" y="12318"/>
                  </a:cubicBezTo>
                  <a:cubicBezTo>
                    <a:pt x="19945" y="8943"/>
                    <a:pt x="23758" y="2456"/>
                    <a:pt x="23758" y="2456"/>
                  </a:cubicBezTo>
                  <a:lnTo>
                    <a:pt x="23758" y="2456"/>
                  </a:lnTo>
                  <a:cubicBezTo>
                    <a:pt x="23757" y="2457"/>
                    <a:pt x="16460" y="13475"/>
                    <a:pt x="13983" y="13475"/>
                  </a:cubicBezTo>
                  <a:cubicBezTo>
                    <a:pt x="13745" y="13475"/>
                    <a:pt x="13552" y="13374"/>
                    <a:pt x="13413" y="13151"/>
                  </a:cubicBezTo>
                  <a:cubicBezTo>
                    <a:pt x="12405" y="11529"/>
                    <a:pt x="15342" y="5612"/>
                    <a:pt x="17578" y="1579"/>
                  </a:cubicBezTo>
                  <a:cubicBezTo>
                    <a:pt x="17578" y="921"/>
                    <a:pt x="17271" y="352"/>
                    <a:pt x="167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6"/>
          <p:cNvGrpSpPr/>
          <p:nvPr/>
        </p:nvGrpSpPr>
        <p:grpSpPr>
          <a:xfrm flipH="1">
            <a:off x="324268" y="4277266"/>
            <a:ext cx="686990" cy="588718"/>
            <a:chOff x="633754" y="703271"/>
            <a:chExt cx="4245919" cy="3638554"/>
          </a:xfrm>
        </p:grpSpPr>
        <p:sp>
          <p:nvSpPr>
            <p:cNvPr id="373" name="Google Shape;373;p36"/>
            <p:cNvSpPr/>
            <p:nvPr/>
          </p:nvSpPr>
          <p:spPr>
            <a:xfrm>
              <a:off x="777144" y="1375798"/>
              <a:ext cx="4102529" cy="2966027"/>
            </a:xfrm>
            <a:custGeom>
              <a:avLst/>
              <a:gdLst/>
              <a:ahLst/>
              <a:cxnLst/>
              <a:rect l="l" t="t" r="r" b="b"/>
              <a:pathLst>
                <a:path w="38881" h="28112" extrusionOk="0">
                  <a:moveTo>
                    <a:pt x="33802" y="1"/>
                  </a:moveTo>
                  <a:cubicBezTo>
                    <a:pt x="33144" y="1"/>
                    <a:pt x="32425" y="262"/>
                    <a:pt x="31692" y="683"/>
                  </a:cubicBezTo>
                  <a:cubicBezTo>
                    <a:pt x="29018" y="1253"/>
                    <a:pt x="26037" y="5943"/>
                    <a:pt x="24591" y="8003"/>
                  </a:cubicBezTo>
                  <a:cubicBezTo>
                    <a:pt x="24591" y="8003"/>
                    <a:pt x="28010" y="2305"/>
                    <a:pt x="25073" y="1122"/>
                  </a:cubicBezTo>
                  <a:cubicBezTo>
                    <a:pt x="24958" y="1075"/>
                    <a:pt x="24839" y="1053"/>
                    <a:pt x="24716" y="1053"/>
                  </a:cubicBezTo>
                  <a:cubicBezTo>
                    <a:pt x="21841" y="1053"/>
                    <a:pt x="16942" y="13363"/>
                    <a:pt x="16438" y="14666"/>
                  </a:cubicBezTo>
                  <a:cubicBezTo>
                    <a:pt x="16745" y="13833"/>
                    <a:pt x="18366" y="9275"/>
                    <a:pt x="15605" y="8705"/>
                  </a:cubicBezTo>
                  <a:cubicBezTo>
                    <a:pt x="15557" y="8696"/>
                    <a:pt x="15510" y="8691"/>
                    <a:pt x="15462" y="8691"/>
                  </a:cubicBezTo>
                  <a:cubicBezTo>
                    <a:pt x="13432" y="8691"/>
                    <a:pt x="11059" y="16718"/>
                    <a:pt x="9731" y="21942"/>
                  </a:cubicBezTo>
                  <a:cubicBezTo>
                    <a:pt x="9644" y="22205"/>
                    <a:pt x="9600" y="22468"/>
                    <a:pt x="9556" y="22688"/>
                  </a:cubicBezTo>
                  <a:lnTo>
                    <a:pt x="9468" y="22907"/>
                  </a:lnTo>
                  <a:cubicBezTo>
                    <a:pt x="9424" y="23038"/>
                    <a:pt x="9424" y="23170"/>
                    <a:pt x="9381" y="23301"/>
                  </a:cubicBezTo>
                  <a:cubicBezTo>
                    <a:pt x="9074" y="24616"/>
                    <a:pt x="8855" y="25624"/>
                    <a:pt x="8723" y="26019"/>
                  </a:cubicBezTo>
                  <a:cubicBezTo>
                    <a:pt x="7101" y="26808"/>
                    <a:pt x="5348" y="27334"/>
                    <a:pt x="3551" y="27597"/>
                  </a:cubicBezTo>
                  <a:cubicBezTo>
                    <a:pt x="3069" y="27685"/>
                    <a:pt x="2586" y="27728"/>
                    <a:pt x="2104" y="27728"/>
                  </a:cubicBezTo>
                  <a:cubicBezTo>
                    <a:pt x="1666" y="27728"/>
                    <a:pt x="1315" y="27685"/>
                    <a:pt x="965" y="27685"/>
                  </a:cubicBezTo>
                  <a:cubicBezTo>
                    <a:pt x="740" y="27620"/>
                    <a:pt x="492" y="27580"/>
                    <a:pt x="255" y="27580"/>
                  </a:cubicBezTo>
                  <a:cubicBezTo>
                    <a:pt x="168" y="27580"/>
                    <a:pt x="82" y="27585"/>
                    <a:pt x="0" y="27597"/>
                  </a:cubicBezTo>
                  <a:cubicBezTo>
                    <a:pt x="307" y="27772"/>
                    <a:pt x="614" y="27860"/>
                    <a:pt x="921" y="27948"/>
                  </a:cubicBezTo>
                  <a:cubicBezTo>
                    <a:pt x="1271" y="27991"/>
                    <a:pt x="1622" y="28079"/>
                    <a:pt x="2104" y="28079"/>
                  </a:cubicBezTo>
                  <a:cubicBezTo>
                    <a:pt x="2345" y="28101"/>
                    <a:pt x="2597" y="28112"/>
                    <a:pt x="2849" y="28112"/>
                  </a:cubicBezTo>
                  <a:cubicBezTo>
                    <a:pt x="3101" y="28112"/>
                    <a:pt x="3353" y="28101"/>
                    <a:pt x="3595" y="28079"/>
                  </a:cubicBezTo>
                  <a:cubicBezTo>
                    <a:pt x="5436" y="27948"/>
                    <a:pt x="7233" y="27465"/>
                    <a:pt x="8942" y="26764"/>
                  </a:cubicBezTo>
                  <a:lnTo>
                    <a:pt x="9161" y="27115"/>
                  </a:lnTo>
                  <a:cubicBezTo>
                    <a:pt x="9249" y="26983"/>
                    <a:pt x="9381" y="26808"/>
                    <a:pt x="9468" y="26676"/>
                  </a:cubicBezTo>
                  <a:cubicBezTo>
                    <a:pt x="10082" y="26808"/>
                    <a:pt x="11222" y="27027"/>
                    <a:pt x="12624" y="27246"/>
                  </a:cubicBezTo>
                  <a:lnTo>
                    <a:pt x="12756" y="27246"/>
                  </a:lnTo>
                  <a:cubicBezTo>
                    <a:pt x="14557" y="27510"/>
                    <a:pt x="16752" y="27761"/>
                    <a:pt x="18694" y="27761"/>
                  </a:cubicBezTo>
                  <a:cubicBezTo>
                    <a:pt x="20297" y="27761"/>
                    <a:pt x="21726" y="27590"/>
                    <a:pt x="22618" y="27115"/>
                  </a:cubicBezTo>
                  <a:cubicBezTo>
                    <a:pt x="22750" y="27027"/>
                    <a:pt x="22881" y="26983"/>
                    <a:pt x="23013" y="26896"/>
                  </a:cubicBezTo>
                  <a:lnTo>
                    <a:pt x="23057" y="26852"/>
                  </a:lnTo>
                  <a:cubicBezTo>
                    <a:pt x="23144" y="26764"/>
                    <a:pt x="23276" y="26633"/>
                    <a:pt x="23363" y="26545"/>
                  </a:cubicBezTo>
                  <a:cubicBezTo>
                    <a:pt x="25467" y="23783"/>
                    <a:pt x="20558" y="23301"/>
                    <a:pt x="20558" y="23301"/>
                  </a:cubicBezTo>
                  <a:cubicBezTo>
                    <a:pt x="20558" y="23301"/>
                    <a:pt x="30947" y="22644"/>
                    <a:pt x="32305" y="19093"/>
                  </a:cubicBezTo>
                  <a:cubicBezTo>
                    <a:pt x="32349" y="19006"/>
                    <a:pt x="32349" y="18918"/>
                    <a:pt x="32393" y="18830"/>
                  </a:cubicBezTo>
                  <a:cubicBezTo>
                    <a:pt x="32437" y="18743"/>
                    <a:pt x="32437" y="18611"/>
                    <a:pt x="32437" y="18523"/>
                  </a:cubicBezTo>
                  <a:lnTo>
                    <a:pt x="32437" y="18304"/>
                  </a:lnTo>
                  <a:cubicBezTo>
                    <a:pt x="32525" y="17778"/>
                    <a:pt x="32437" y="17252"/>
                    <a:pt x="32262" y="16770"/>
                  </a:cubicBezTo>
                  <a:cubicBezTo>
                    <a:pt x="32262" y="16726"/>
                    <a:pt x="32218" y="16639"/>
                    <a:pt x="32174" y="16595"/>
                  </a:cubicBezTo>
                  <a:cubicBezTo>
                    <a:pt x="32130" y="16507"/>
                    <a:pt x="32086" y="16463"/>
                    <a:pt x="32042" y="16419"/>
                  </a:cubicBezTo>
                  <a:cubicBezTo>
                    <a:pt x="32042" y="16332"/>
                    <a:pt x="31999" y="16288"/>
                    <a:pt x="31911" y="16244"/>
                  </a:cubicBezTo>
                  <a:cubicBezTo>
                    <a:pt x="31911" y="16200"/>
                    <a:pt x="31867" y="16156"/>
                    <a:pt x="31823" y="16113"/>
                  </a:cubicBezTo>
                  <a:lnTo>
                    <a:pt x="31648" y="15981"/>
                  </a:lnTo>
                  <a:lnTo>
                    <a:pt x="31516" y="15893"/>
                  </a:lnTo>
                  <a:lnTo>
                    <a:pt x="31341" y="15762"/>
                  </a:lnTo>
                  <a:lnTo>
                    <a:pt x="31253" y="15718"/>
                  </a:lnTo>
                  <a:cubicBezTo>
                    <a:pt x="31078" y="15630"/>
                    <a:pt x="30947" y="15587"/>
                    <a:pt x="30771" y="15543"/>
                  </a:cubicBezTo>
                  <a:lnTo>
                    <a:pt x="30684" y="15543"/>
                  </a:lnTo>
                  <a:lnTo>
                    <a:pt x="30464" y="15499"/>
                  </a:lnTo>
                  <a:lnTo>
                    <a:pt x="30333" y="15499"/>
                  </a:lnTo>
                  <a:lnTo>
                    <a:pt x="30114" y="15411"/>
                  </a:lnTo>
                  <a:lnTo>
                    <a:pt x="29675" y="15411"/>
                  </a:lnTo>
                  <a:cubicBezTo>
                    <a:pt x="29456" y="15411"/>
                    <a:pt x="29237" y="15411"/>
                    <a:pt x="29018" y="15455"/>
                  </a:cubicBezTo>
                  <a:lnTo>
                    <a:pt x="28492" y="15455"/>
                  </a:lnTo>
                  <a:cubicBezTo>
                    <a:pt x="28492" y="15455"/>
                    <a:pt x="38880" y="8091"/>
                    <a:pt x="36075" y="1779"/>
                  </a:cubicBezTo>
                  <a:cubicBezTo>
                    <a:pt x="35514" y="505"/>
                    <a:pt x="34716" y="1"/>
                    <a:pt x="3380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>
              <a:off x="1549487" y="703271"/>
              <a:ext cx="3182121" cy="3575016"/>
            </a:xfrm>
            <a:custGeom>
              <a:avLst/>
              <a:gdLst/>
              <a:ahLst/>
              <a:cxnLst/>
              <a:rect l="l" t="t" r="r" b="b"/>
              <a:pathLst>
                <a:path w="30158" h="33884" extrusionOk="0">
                  <a:moveTo>
                    <a:pt x="351" y="31122"/>
                  </a:moveTo>
                  <a:cubicBezTo>
                    <a:pt x="351" y="31122"/>
                    <a:pt x="12537" y="33883"/>
                    <a:pt x="14685" y="31122"/>
                  </a:cubicBezTo>
                  <a:cubicBezTo>
                    <a:pt x="16789" y="28316"/>
                    <a:pt x="11879" y="27878"/>
                    <a:pt x="11879" y="27878"/>
                  </a:cubicBezTo>
                  <a:cubicBezTo>
                    <a:pt x="11879" y="27878"/>
                    <a:pt x="23364" y="27089"/>
                    <a:pt x="23758" y="23013"/>
                  </a:cubicBezTo>
                  <a:cubicBezTo>
                    <a:pt x="24196" y="18980"/>
                    <a:pt x="19813" y="20032"/>
                    <a:pt x="19813" y="20032"/>
                  </a:cubicBezTo>
                  <a:cubicBezTo>
                    <a:pt x="19813" y="20032"/>
                    <a:pt x="30158" y="12624"/>
                    <a:pt x="27396" y="6312"/>
                  </a:cubicBezTo>
                  <a:cubicBezTo>
                    <a:pt x="24591" y="0"/>
                    <a:pt x="15912" y="12493"/>
                    <a:pt x="15912" y="12493"/>
                  </a:cubicBezTo>
                  <a:cubicBezTo>
                    <a:pt x="15912" y="12493"/>
                    <a:pt x="19331" y="6794"/>
                    <a:pt x="16394" y="5611"/>
                  </a:cubicBezTo>
                  <a:cubicBezTo>
                    <a:pt x="13413" y="4427"/>
                    <a:pt x="7715" y="19243"/>
                    <a:pt x="7715" y="19243"/>
                  </a:cubicBezTo>
                  <a:cubicBezTo>
                    <a:pt x="7715" y="19243"/>
                    <a:pt x="9951" y="13764"/>
                    <a:pt x="6926" y="13238"/>
                  </a:cubicBezTo>
                  <a:cubicBezTo>
                    <a:pt x="3902" y="12668"/>
                    <a:pt x="0" y="30771"/>
                    <a:pt x="0" y="30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1549487" y="1240322"/>
              <a:ext cx="2809759" cy="2797426"/>
            </a:xfrm>
            <a:custGeom>
              <a:avLst/>
              <a:gdLst/>
              <a:ahLst/>
              <a:cxnLst/>
              <a:rect l="l" t="t" r="r" b="b"/>
              <a:pathLst>
                <a:path w="26629" h="26514" extrusionOk="0">
                  <a:moveTo>
                    <a:pt x="23688" y="0"/>
                  </a:moveTo>
                  <a:cubicBezTo>
                    <a:pt x="23535" y="0"/>
                    <a:pt x="23369" y="13"/>
                    <a:pt x="23188" y="39"/>
                  </a:cubicBezTo>
                  <a:cubicBezTo>
                    <a:pt x="20514" y="433"/>
                    <a:pt x="17402" y="5299"/>
                    <a:pt x="15956" y="7403"/>
                  </a:cubicBezTo>
                  <a:cubicBezTo>
                    <a:pt x="15956" y="7403"/>
                    <a:pt x="19375" y="1704"/>
                    <a:pt x="16394" y="521"/>
                  </a:cubicBezTo>
                  <a:cubicBezTo>
                    <a:pt x="16281" y="475"/>
                    <a:pt x="16164" y="454"/>
                    <a:pt x="16044" y="454"/>
                  </a:cubicBezTo>
                  <a:cubicBezTo>
                    <a:pt x="13200" y="454"/>
                    <a:pt x="8352" y="12636"/>
                    <a:pt x="7809" y="14025"/>
                  </a:cubicBezTo>
                  <a:lnTo>
                    <a:pt x="7809" y="14025"/>
                  </a:lnTo>
                  <a:cubicBezTo>
                    <a:pt x="8122" y="13196"/>
                    <a:pt x="9719" y="8626"/>
                    <a:pt x="6970" y="8148"/>
                  </a:cubicBezTo>
                  <a:cubicBezTo>
                    <a:pt x="6923" y="8139"/>
                    <a:pt x="6876" y="8135"/>
                    <a:pt x="6829" y="8135"/>
                  </a:cubicBezTo>
                  <a:cubicBezTo>
                    <a:pt x="3824" y="8135"/>
                    <a:pt x="0" y="25681"/>
                    <a:pt x="0" y="25681"/>
                  </a:cubicBezTo>
                  <a:lnTo>
                    <a:pt x="439" y="26514"/>
                  </a:lnTo>
                  <a:cubicBezTo>
                    <a:pt x="1447" y="24980"/>
                    <a:pt x="4734" y="24015"/>
                    <a:pt x="6356" y="22920"/>
                  </a:cubicBezTo>
                  <a:cubicBezTo>
                    <a:pt x="8022" y="21824"/>
                    <a:pt x="9512" y="20859"/>
                    <a:pt x="11046" y="19807"/>
                  </a:cubicBezTo>
                  <a:cubicBezTo>
                    <a:pt x="13808" y="17923"/>
                    <a:pt x="15868" y="15775"/>
                    <a:pt x="18191" y="13408"/>
                  </a:cubicBezTo>
                  <a:cubicBezTo>
                    <a:pt x="20251" y="11260"/>
                    <a:pt x="22136" y="8849"/>
                    <a:pt x="23714" y="6307"/>
                  </a:cubicBezTo>
                  <a:cubicBezTo>
                    <a:pt x="24756" y="4599"/>
                    <a:pt x="26629" y="0"/>
                    <a:pt x="2368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633754" y="1230510"/>
              <a:ext cx="3589198" cy="2909053"/>
            </a:xfrm>
            <a:custGeom>
              <a:avLst/>
              <a:gdLst/>
              <a:ahLst/>
              <a:cxnLst/>
              <a:rect l="l" t="t" r="r" b="b"/>
              <a:pathLst>
                <a:path w="34016" h="27572" extrusionOk="0">
                  <a:moveTo>
                    <a:pt x="33927" y="0"/>
                  </a:moveTo>
                  <a:cubicBezTo>
                    <a:pt x="33840" y="0"/>
                    <a:pt x="33270" y="1315"/>
                    <a:pt x="32437" y="3288"/>
                  </a:cubicBezTo>
                  <a:cubicBezTo>
                    <a:pt x="31911" y="4252"/>
                    <a:pt x="31341" y="5348"/>
                    <a:pt x="30684" y="6531"/>
                  </a:cubicBezTo>
                  <a:lnTo>
                    <a:pt x="29588" y="8285"/>
                  </a:lnTo>
                  <a:cubicBezTo>
                    <a:pt x="29413" y="8591"/>
                    <a:pt x="29237" y="8854"/>
                    <a:pt x="29018" y="9161"/>
                  </a:cubicBezTo>
                  <a:cubicBezTo>
                    <a:pt x="28843" y="9468"/>
                    <a:pt x="28580" y="9731"/>
                    <a:pt x="28361" y="10038"/>
                  </a:cubicBezTo>
                  <a:lnTo>
                    <a:pt x="27046" y="11704"/>
                  </a:lnTo>
                  <a:cubicBezTo>
                    <a:pt x="26607" y="12273"/>
                    <a:pt x="26125" y="12756"/>
                    <a:pt x="25687" y="13238"/>
                  </a:cubicBezTo>
                  <a:cubicBezTo>
                    <a:pt x="25205" y="13720"/>
                    <a:pt x="24810" y="14202"/>
                    <a:pt x="24372" y="14640"/>
                  </a:cubicBezTo>
                  <a:lnTo>
                    <a:pt x="23101" y="15824"/>
                  </a:lnTo>
                  <a:lnTo>
                    <a:pt x="22005" y="16832"/>
                  </a:lnTo>
                  <a:lnTo>
                    <a:pt x="21128" y="17533"/>
                  </a:lnTo>
                  <a:lnTo>
                    <a:pt x="20383" y="18147"/>
                  </a:lnTo>
                  <a:lnTo>
                    <a:pt x="19638" y="18761"/>
                  </a:lnTo>
                  <a:lnTo>
                    <a:pt x="19331" y="18980"/>
                  </a:lnTo>
                  <a:lnTo>
                    <a:pt x="19331" y="18980"/>
                  </a:lnTo>
                  <a:cubicBezTo>
                    <a:pt x="19638" y="13238"/>
                    <a:pt x="22662" y="7276"/>
                    <a:pt x="26037" y="1578"/>
                  </a:cubicBezTo>
                  <a:cubicBezTo>
                    <a:pt x="25950" y="1315"/>
                    <a:pt x="25774" y="1140"/>
                    <a:pt x="25599" y="964"/>
                  </a:cubicBezTo>
                  <a:cubicBezTo>
                    <a:pt x="23276" y="4866"/>
                    <a:pt x="21084" y="8898"/>
                    <a:pt x="19769" y="12931"/>
                  </a:cubicBezTo>
                  <a:cubicBezTo>
                    <a:pt x="19068" y="15079"/>
                    <a:pt x="18673" y="17314"/>
                    <a:pt x="18630" y="19550"/>
                  </a:cubicBezTo>
                  <a:cubicBezTo>
                    <a:pt x="18279" y="19813"/>
                    <a:pt x="18016" y="20032"/>
                    <a:pt x="17578" y="20339"/>
                  </a:cubicBezTo>
                  <a:cubicBezTo>
                    <a:pt x="17139" y="20646"/>
                    <a:pt x="16657" y="21040"/>
                    <a:pt x="16175" y="21391"/>
                  </a:cubicBezTo>
                  <a:cubicBezTo>
                    <a:pt x="15649" y="21698"/>
                    <a:pt x="15123" y="22092"/>
                    <a:pt x="14553" y="22443"/>
                  </a:cubicBezTo>
                  <a:cubicBezTo>
                    <a:pt x="13589" y="23013"/>
                    <a:pt x="12581" y="23626"/>
                    <a:pt x="11572" y="24152"/>
                  </a:cubicBezTo>
                  <a:cubicBezTo>
                    <a:pt x="11441" y="22487"/>
                    <a:pt x="12011" y="20558"/>
                    <a:pt x="12537" y="18805"/>
                  </a:cubicBezTo>
                  <a:cubicBezTo>
                    <a:pt x="12712" y="18279"/>
                    <a:pt x="12844" y="17753"/>
                    <a:pt x="12975" y="17270"/>
                  </a:cubicBezTo>
                  <a:cubicBezTo>
                    <a:pt x="13983" y="13413"/>
                    <a:pt x="15079" y="10520"/>
                    <a:pt x="16306" y="8548"/>
                  </a:cubicBezTo>
                  <a:cubicBezTo>
                    <a:pt x="16131" y="8372"/>
                    <a:pt x="15912" y="8285"/>
                    <a:pt x="15649" y="8241"/>
                  </a:cubicBezTo>
                  <a:cubicBezTo>
                    <a:pt x="14597" y="10082"/>
                    <a:pt x="13764" y="12098"/>
                    <a:pt x="13150" y="14158"/>
                  </a:cubicBezTo>
                  <a:cubicBezTo>
                    <a:pt x="12844" y="15035"/>
                    <a:pt x="12581" y="16043"/>
                    <a:pt x="12274" y="17095"/>
                  </a:cubicBezTo>
                  <a:cubicBezTo>
                    <a:pt x="12186" y="17577"/>
                    <a:pt x="12011" y="18059"/>
                    <a:pt x="11835" y="18629"/>
                  </a:cubicBezTo>
                  <a:cubicBezTo>
                    <a:pt x="11266" y="20514"/>
                    <a:pt x="10652" y="22618"/>
                    <a:pt x="10915" y="24547"/>
                  </a:cubicBezTo>
                  <a:cubicBezTo>
                    <a:pt x="8373" y="25818"/>
                    <a:pt x="5655" y="26870"/>
                    <a:pt x="3551" y="27133"/>
                  </a:cubicBezTo>
                  <a:cubicBezTo>
                    <a:pt x="3179" y="27164"/>
                    <a:pt x="2829" y="27195"/>
                    <a:pt x="2485" y="27195"/>
                  </a:cubicBezTo>
                  <a:cubicBezTo>
                    <a:pt x="2343" y="27195"/>
                    <a:pt x="2202" y="27190"/>
                    <a:pt x="2061" y="27177"/>
                  </a:cubicBezTo>
                  <a:cubicBezTo>
                    <a:pt x="1666" y="27177"/>
                    <a:pt x="1272" y="27133"/>
                    <a:pt x="965" y="27133"/>
                  </a:cubicBezTo>
                  <a:cubicBezTo>
                    <a:pt x="658" y="27045"/>
                    <a:pt x="307" y="27045"/>
                    <a:pt x="0" y="27045"/>
                  </a:cubicBezTo>
                  <a:cubicBezTo>
                    <a:pt x="263" y="27221"/>
                    <a:pt x="614" y="27352"/>
                    <a:pt x="921" y="27396"/>
                  </a:cubicBezTo>
                  <a:cubicBezTo>
                    <a:pt x="1228" y="27440"/>
                    <a:pt x="1622" y="27527"/>
                    <a:pt x="2104" y="27571"/>
                  </a:cubicBezTo>
                  <a:lnTo>
                    <a:pt x="3595" y="27571"/>
                  </a:lnTo>
                  <a:cubicBezTo>
                    <a:pt x="5786" y="27440"/>
                    <a:pt x="8636" y="26475"/>
                    <a:pt x="11266" y="25248"/>
                  </a:cubicBezTo>
                  <a:cubicBezTo>
                    <a:pt x="11923" y="24941"/>
                    <a:pt x="12581" y="24634"/>
                    <a:pt x="13194" y="24284"/>
                  </a:cubicBezTo>
                  <a:cubicBezTo>
                    <a:pt x="15474" y="25818"/>
                    <a:pt x="19156" y="26563"/>
                    <a:pt x="22618" y="26607"/>
                  </a:cubicBezTo>
                  <a:cubicBezTo>
                    <a:pt x="22881" y="26475"/>
                    <a:pt x="23144" y="26300"/>
                    <a:pt x="23320" y="26081"/>
                  </a:cubicBezTo>
                  <a:cubicBezTo>
                    <a:pt x="23364" y="26037"/>
                    <a:pt x="23407" y="25993"/>
                    <a:pt x="23407" y="25949"/>
                  </a:cubicBezTo>
                  <a:lnTo>
                    <a:pt x="23407" y="25949"/>
                  </a:lnTo>
                  <a:cubicBezTo>
                    <a:pt x="23302" y="25951"/>
                    <a:pt x="23196" y="25952"/>
                    <a:pt x="23090" y="25952"/>
                  </a:cubicBezTo>
                  <a:cubicBezTo>
                    <a:pt x="19798" y="25952"/>
                    <a:pt x="16189" y="25292"/>
                    <a:pt x="13896" y="23933"/>
                  </a:cubicBezTo>
                  <a:cubicBezTo>
                    <a:pt x="14290" y="23714"/>
                    <a:pt x="14685" y="23495"/>
                    <a:pt x="15079" y="23276"/>
                  </a:cubicBezTo>
                  <a:cubicBezTo>
                    <a:pt x="15649" y="22925"/>
                    <a:pt x="16219" y="22618"/>
                    <a:pt x="16745" y="22267"/>
                  </a:cubicBezTo>
                  <a:cubicBezTo>
                    <a:pt x="17271" y="21917"/>
                    <a:pt x="17753" y="21566"/>
                    <a:pt x="18191" y="21259"/>
                  </a:cubicBezTo>
                  <a:cubicBezTo>
                    <a:pt x="19068" y="20602"/>
                    <a:pt x="19857" y="20120"/>
                    <a:pt x="20339" y="19681"/>
                  </a:cubicBezTo>
                  <a:lnTo>
                    <a:pt x="21128" y="19068"/>
                  </a:lnTo>
                  <a:lnTo>
                    <a:pt x="21523" y="18717"/>
                  </a:lnTo>
                  <a:cubicBezTo>
                    <a:pt x="23041" y="19216"/>
                    <a:pt x="24717" y="19459"/>
                    <a:pt x="26453" y="19459"/>
                  </a:cubicBezTo>
                  <a:cubicBezTo>
                    <a:pt x="28375" y="19459"/>
                    <a:pt x="30371" y="19161"/>
                    <a:pt x="32306" y="18585"/>
                  </a:cubicBezTo>
                  <a:cubicBezTo>
                    <a:pt x="32349" y="18410"/>
                    <a:pt x="32393" y="18235"/>
                    <a:pt x="32437" y="18016"/>
                  </a:cubicBezTo>
                  <a:lnTo>
                    <a:pt x="32437" y="17796"/>
                  </a:lnTo>
                  <a:cubicBezTo>
                    <a:pt x="30554" y="18441"/>
                    <a:pt x="28601" y="18763"/>
                    <a:pt x="26649" y="18763"/>
                  </a:cubicBezTo>
                  <a:cubicBezTo>
                    <a:pt x="25148" y="18763"/>
                    <a:pt x="23648" y="18572"/>
                    <a:pt x="22180" y="18191"/>
                  </a:cubicBezTo>
                  <a:lnTo>
                    <a:pt x="22750" y="17665"/>
                  </a:lnTo>
                  <a:lnTo>
                    <a:pt x="23846" y="16613"/>
                  </a:lnTo>
                  <a:lnTo>
                    <a:pt x="25117" y="15386"/>
                  </a:lnTo>
                  <a:cubicBezTo>
                    <a:pt x="25555" y="14947"/>
                    <a:pt x="25994" y="14421"/>
                    <a:pt x="26432" y="13895"/>
                  </a:cubicBezTo>
                  <a:cubicBezTo>
                    <a:pt x="26870" y="13413"/>
                    <a:pt x="27396" y="12887"/>
                    <a:pt x="27791" y="12317"/>
                  </a:cubicBezTo>
                  <a:cubicBezTo>
                    <a:pt x="28229" y="11704"/>
                    <a:pt x="28667" y="11134"/>
                    <a:pt x="29062" y="10520"/>
                  </a:cubicBezTo>
                  <a:cubicBezTo>
                    <a:pt x="29281" y="10213"/>
                    <a:pt x="29500" y="9950"/>
                    <a:pt x="29676" y="9643"/>
                  </a:cubicBezTo>
                  <a:cubicBezTo>
                    <a:pt x="29851" y="9337"/>
                    <a:pt x="30070" y="9030"/>
                    <a:pt x="30245" y="8723"/>
                  </a:cubicBezTo>
                  <a:cubicBezTo>
                    <a:pt x="30640" y="8065"/>
                    <a:pt x="30991" y="7452"/>
                    <a:pt x="31341" y="6882"/>
                  </a:cubicBezTo>
                  <a:cubicBezTo>
                    <a:pt x="31955" y="5655"/>
                    <a:pt x="32437" y="4471"/>
                    <a:pt x="32875" y="3507"/>
                  </a:cubicBezTo>
                  <a:cubicBezTo>
                    <a:pt x="33577" y="1403"/>
                    <a:pt x="34015" y="44"/>
                    <a:pt x="339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1549487" y="1318295"/>
              <a:ext cx="2506931" cy="2738025"/>
            </a:xfrm>
            <a:custGeom>
              <a:avLst/>
              <a:gdLst/>
              <a:ahLst/>
              <a:cxnLst/>
              <a:rect l="l" t="t" r="r" b="b"/>
              <a:pathLst>
                <a:path w="23759" h="25951" extrusionOk="0">
                  <a:moveTo>
                    <a:pt x="16745" y="1"/>
                  </a:moveTo>
                  <a:cubicBezTo>
                    <a:pt x="15342" y="2061"/>
                    <a:pt x="13063" y="5655"/>
                    <a:pt x="11967" y="8987"/>
                  </a:cubicBezTo>
                  <a:cubicBezTo>
                    <a:pt x="10650" y="13193"/>
                    <a:pt x="8265" y="18621"/>
                    <a:pt x="6976" y="18621"/>
                  </a:cubicBezTo>
                  <a:cubicBezTo>
                    <a:pt x="6721" y="18621"/>
                    <a:pt x="6509" y="18408"/>
                    <a:pt x="6356" y="17929"/>
                  </a:cubicBezTo>
                  <a:cubicBezTo>
                    <a:pt x="5655" y="15781"/>
                    <a:pt x="7014" y="10389"/>
                    <a:pt x="7803" y="7759"/>
                  </a:cubicBezTo>
                  <a:cubicBezTo>
                    <a:pt x="7759" y="7759"/>
                    <a:pt x="7715" y="7716"/>
                    <a:pt x="7715" y="7716"/>
                  </a:cubicBezTo>
                  <a:cubicBezTo>
                    <a:pt x="6356" y="11266"/>
                    <a:pt x="2762" y="20427"/>
                    <a:pt x="1052" y="20603"/>
                  </a:cubicBezTo>
                  <a:cubicBezTo>
                    <a:pt x="439" y="23101"/>
                    <a:pt x="0" y="24942"/>
                    <a:pt x="0" y="24942"/>
                  </a:cubicBezTo>
                  <a:lnTo>
                    <a:pt x="395" y="25249"/>
                  </a:lnTo>
                  <a:cubicBezTo>
                    <a:pt x="395" y="25249"/>
                    <a:pt x="1973" y="25643"/>
                    <a:pt x="4121" y="25950"/>
                  </a:cubicBezTo>
                  <a:cubicBezTo>
                    <a:pt x="4384" y="25468"/>
                    <a:pt x="4778" y="25030"/>
                    <a:pt x="5304" y="24811"/>
                  </a:cubicBezTo>
                  <a:cubicBezTo>
                    <a:pt x="6547" y="24048"/>
                    <a:pt x="8774" y="23813"/>
                    <a:pt x="11186" y="23813"/>
                  </a:cubicBezTo>
                  <a:cubicBezTo>
                    <a:pt x="12516" y="23813"/>
                    <a:pt x="13902" y="23884"/>
                    <a:pt x="15211" y="23978"/>
                  </a:cubicBezTo>
                  <a:cubicBezTo>
                    <a:pt x="15167" y="22356"/>
                    <a:pt x="11879" y="22005"/>
                    <a:pt x="11879" y="22005"/>
                  </a:cubicBezTo>
                  <a:cubicBezTo>
                    <a:pt x="11879" y="22005"/>
                    <a:pt x="13413" y="21918"/>
                    <a:pt x="15342" y="21611"/>
                  </a:cubicBezTo>
                  <a:cubicBezTo>
                    <a:pt x="14071" y="21085"/>
                    <a:pt x="13457" y="20296"/>
                    <a:pt x="14290" y="19156"/>
                  </a:cubicBezTo>
                  <a:cubicBezTo>
                    <a:pt x="15824" y="17096"/>
                    <a:pt x="19988" y="16044"/>
                    <a:pt x="23627" y="15430"/>
                  </a:cubicBezTo>
                  <a:cubicBezTo>
                    <a:pt x="23144" y="14314"/>
                    <a:pt x="21942" y="14079"/>
                    <a:pt x="21016" y="14079"/>
                  </a:cubicBezTo>
                  <a:cubicBezTo>
                    <a:pt x="20341" y="14079"/>
                    <a:pt x="19813" y="14203"/>
                    <a:pt x="19813" y="14203"/>
                  </a:cubicBezTo>
                  <a:cubicBezTo>
                    <a:pt x="19813" y="14203"/>
                    <a:pt x="20251" y="13852"/>
                    <a:pt x="20909" y="13326"/>
                  </a:cubicBezTo>
                  <a:cubicBezTo>
                    <a:pt x="20471" y="13195"/>
                    <a:pt x="20164" y="12800"/>
                    <a:pt x="20164" y="12318"/>
                  </a:cubicBezTo>
                  <a:cubicBezTo>
                    <a:pt x="19945" y="8943"/>
                    <a:pt x="23758" y="2456"/>
                    <a:pt x="23758" y="2456"/>
                  </a:cubicBezTo>
                  <a:lnTo>
                    <a:pt x="23758" y="2456"/>
                  </a:lnTo>
                  <a:cubicBezTo>
                    <a:pt x="23757" y="2457"/>
                    <a:pt x="16460" y="13475"/>
                    <a:pt x="13983" y="13475"/>
                  </a:cubicBezTo>
                  <a:cubicBezTo>
                    <a:pt x="13745" y="13475"/>
                    <a:pt x="13552" y="13374"/>
                    <a:pt x="13413" y="13151"/>
                  </a:cubicBezTo>
                  <a:cubicBezTo>
                    <a:pt x="12405" y="11529"/>
                    <a:pt x="15342" y="5612"/>
                    <a:pt x="17578" y="1579"/>
                  </a:cubicBezTo>
                  <a:cubicBezTo>
                    <a:pt x="17578" y="921"/>
                    <a:pt x="17271" y="352"/>
                    <a:pt x="167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36"/>
          <p:cNvGrpSpPr/>
          <p:nvPr/>
        </p:nvGrpSpPr>
        <p:grpSpPr>
          <a:xfrm rot="-7200376">
            <a:off x="5003309" y="4385867"/>
            <a:ext cx="657993" cy="563869"/>
            <a:chOff x="633754" y="703271"/>
            <a:chExt cx="4245919" cy="3638554"/>
          </a:xfrm>
        </p:grpSpPr>
        <p:sp>
          <p:nvSpPr>
            <p:cNvPr id="379" name="Google Shape;379;p36"/>
            <p:cNvSpPr/>
            <p:nvPr/>
          </p:nvSpPr>
          <p:spPr>
            <a:xfrm>
              <a:off x="777144" y="1375798"/>
              <a:ext cx="4102529" cy="2966027"/>
            </a:xfrm>
            <a:custGeom>
              <a:avLst/>
              <a:gdLst/>
              <a:ahLst/>
              <a:cxnLst/>
              <a:rect l="l" t="t" r="r" b="b"/>
              <a:pathLst>
                <a:path w="38881" h="28112" extrusionOk="0">
                  <a:moveTo>
                    <a:pt x="33802" y="1"/>
                  </a:moveTo>
                  <a:cubicBezTo>
                    <a:pt x="33144" y="1"/>
                    <a:pt x="32425" y="262"/>
                    <a:pt x="31692" y="683"/>
                  </a:cubicBezTo>
                  <a:cubicBezTo>
                    <a:pt x="29018" y="1253"/>
                    <a:pt x="26037" y="5943"/>
                    <a:pt x="24591" y="8003"/>
                  </a:cubicBezTo>
                  <a:cubicBezTo>
                    <a:pt x="24591" y="8003"/>
                    <a:pt x="28010" y="2305"/>
                    <a:pt x="25073" y="1122"/>
                  </a:cubicBezTo>
                  <a:cubicBezTo>
                    <a:pt x="24958" y="1075"/>
                    <a:pt x="24839" y="1053"/>
                    <a:pt x="24716" y="1053"/>
                  </a:cubicBezTo>
                  <a:cubicBezTo>
                    <a:pt x="21841" y="1053"/>
                    <a:pt x="16942" y="13363"/>
                    <a:pt x="16438" y="14666"/>
                  </a:cubicBezTo>
                  <a:cubicBezTo>
                    <a:pt x="16745" y="13833"/>
                    <a:pt x="18366" y="9275"/>
                    <a:pt x="15605" y="8705"/>
                  </a:cubicBezTo>
                  <a:cubicBezTo>
                    <a:pt x="15557" y="8696"/>
                    <a:pt x="15510" y="8691"/>
                    <a:pt x="15462" y="8691"/>
                  </a:cubicBezTo>
                  <a:cubicBezTo>
                    <a:pt x="13432" y="8691"/>
                    <a:pt x="11059" y="16718"/>
                    <a:pt x="9731" y="21942"/>
                  </a:cubicBezTo>
                  <a:cubicBezTo>
                    <a:pt x="9644" y="22205"/>
                    <a:pt x="9600" y="22468"/>
                    <a:pt x="9556" y="22688"/>
                  </a:cubicBezTo>
                  <a:lnTo>
                    <a:pt x="9468" y="22907"/>
                  </a:lnTo>
                  <a:cubicBezTo>
                    <a:pt x="9424" y="23038"/>
                    <a:pt x="9424" y="23170"/>
                    <a:pt x="9381" y="23301"/>
                  </a:cubicBezTo>
                  <a:cubicBezTo>
                    <a:pt x="9074" y="24616"/>
                    <a:pt x="8855" y="25624"/>
                    <a:pt x="8723" y="26019"/>
                  </a:cubicBezTo>
                  <a:cubicBezTo>
                    <a:pt x="7101" y="26808"/>
                    <a:pt x="5348" y="27334"/>
                    <a:pt x="3551" y="27597"/>
                  </a:cubicBezTo>
                  <a:cubicBezTo>
                    <a:pt x="3069" y="27685"/>
                    <a:pt x="2586" y="27728"/>
                    <a:pt x="2104" y="27728"/>
                  </a:cubicBezTo>
                  <a:cubicBezTo>
                    <a:pt x="1666" y="27728"/>
                    <a:pt x="1315" y="27685"/>
                    <a:pt x="965" y="27685"/>
                  </a:cubicBezTo>
                  <a:cubicBezTo>
                    <a:pt x="740" y="27620"/>
                    <a:pt x="492" y="27580"/>
                    <a:pt x="255" y="27580"/>
                  </a:cubicBezTo>
                  <a:cubicBezTo>
                    <a:pt x="168" y="27580"/>
                    <a:pt x="82" y="27585"/>
                    <a:pt x="0" y="27597"/>
                  </a:cubicBezTo>
                  <a:cubicBezTo>
                    <a:pt x="307" y="27772"/>
                    <a:pt x="614" y="27860"/>
                    <a:pt x="921" y="27948"/>
                  </a:cubicBezTo>
                  <a:cubicBezTo>
                    <a:pt x="1271" y="27991"/>
                    <a:pt x="1622" y="28079"/>
                    <a:pt x="2104" y="28079"/>
                  </a:cubicBezTo>
                  <a:cubicBezTo>
                    <a:pt x="2345" y="28101"/>
                    <a:pt x="2597" y="28112"/>
                    <a:pt x="2849" y="28112"/>
                  </a:cubicBezTo>
                  <a:cubicBezTo>
                    <a:pt x="3101" y="28112"/>
                    <a:pt x="3353" y="28101"/>
                    <a:pt x="3595" y="28079"/>
                  </a:cubicBezTo>
                  <a:cubicBezTo>
                    <a:pt x="5436" y="27948"/>
                    <a:pt x="7233" y="27465"/>
                    <a:pt x="8942" y="26764"/>
                  </a:cubicBezTo>
                  <a:lnTo>
                    <a:pt x="9161" y="27115"/>
                  </a:lnTo>
                  <a:cubicBezTo>
                    <a:pt x="9249" y="26983"/>
                    <a:pt x="9381" y="26808"/>
                    <a:pt x="9468" y="26676"/>
                  </a:cubicBezTo>
                  <a:cubicBezTo>
                    <a:pt x="10082" y="26808"/>
                    <a:pt x="11222" y="27027"/>
                    <a:pt x="12624" y="27246"/>
                  </a:cubicBezTo>
                  <a:lnTo>
                    <a:pt x="12756" y="27246"/>
                  </a:lnTo>
                  <a:cubicBezTo>
                    <a:pt x="14557" y="27510"/>
                    <a:pt x="16752" y="27761"/>
                    <a:pt x="18694" y="27761"/>
                  </a:cubicBezTo>
                  <a:cubicBezTo>
                    <a:pt x="20297" y="27761"/>
                    <a:pt x="21726" y="27590"/>
                    <a:pt x="22618" y="27115"/>
                  </a:cubicBezTo>
                  <a:cubicBezTo>
                    <a:pt x="22750" y="27027"/>
                    <a:pt x="22881" y="26983"/>
                    <a:pt x="23013" y="26896"/>
                  </a:cubicBezTo>
                  <a:lnTo>
                    <a:pt x="23057" y="26852"/>
                  </a:lnTo>
                  <a:cubicBezTo>
                    <a:pt x="23144" y="26764"/>
                    <a:pt x="23276" y="26633"/>
                    <a:pt x="23363" y="26545"/>
                  </a:cubicBezTo>
                  <a:cubicBezTo>
                    <a:pt x="25467" y="23783"/>
                    <a:pt x="20558" y="23301"/>
                    <a:pt x="20558" y="23301"/>
                  </a:cubicBezTo>
                  <a:cubicBezTo>
                    <a:pt x="20558" y="23301"/>
                    <a:pt x="30947" y="22644"/>
                    <a:pt x="32305" y="19093"/>
                  </a:cubicBezTo>
                  <a:cubicBezTo>
                    <a:pt x="32349" y="19006"/>
                    <a:pt x="32349" y="18918"/>
                    <a:pt x="32393" y="18830"/>
                  </a:cubicBezTo>
                  <a:cubicBezTo>
                    <a:pt x="32437" y="18743"/>
                    <a:pt x="32437" y="18611"/>
                    <a:pt x="32437" y="18523"/>
                  </a:cubicBezTo>
                  <a:lnTo>
                    <a:pt x="32437" y="18304"/>
                  </a:lnTo>
                  <a:cubicBezTo>
                    <a:pt x="32525" y="17778"/>
                    <a:pt x="32437" y="17252"/>
                    <a:pt x="32262" y="16770"/>
                  </a:cubicBezTo>
                  <a:cubicBezTo>
                    <a:pt x="32262" y="16726"/>
                    <a:pt x="32218" y="16639"/>
                    <a:pt x="32174" y="16595"/>
                  </a:cubicBezTo>
                  <a:cubicBezTo>
                    <a:pt x="32130" y="16507"/>
                    <a:pt x="32086" y="16463"/>
                    <a:pt x="32042" y="16419"/>
                  </a:cubicBezTo>
                  <a:cubicBezTo>
                    <a:pt x="32042" y="16332"/>
                    <a:pt x="31999" y="16288"/>
                    <a:pt x="31911" y="16244"/>
                  </a:cubicBezTo>
                  <a:cubicBezTo>
                    <a:pt x="31911" y="16200"/>
                    <a:pt x="31867" y="16156"/>
                    <a:pt x="31823" y="16113"/>
                  </a:cubicBezTo>
                  <a:lnTo>
                    <a:pt x="31648" y="15981"/>
                  </a:lnTo>
                  <a:lnTo>
                    <a:pt x="31516" y="15893"/>
                  </a:lnTo>
                  <a:lnTo>
                    <a:pt x="31341" y="15762"/>
                  </a:lnTo>
                  <a:lnTo>
                    <a:pt x="31253" y="15718"/>
                  </a:lnTo>
                  <a:cubicBezTo>
                    <a:pt x="31078" y="15630"/>
                    <a:pt x="30947" y="15587"/>
                    <a:pt x="30771" y="15543"/>
                  </a:cubicBezTo>
                  <a:lnTo>
                    <a:pt x="30684" y="15543"/>
                  </a:lnTo>
                  <a:lnTo>
                    <a:pt x="30464" y="15499"/>
                  </a:lnTo>
                  <a:lnTo>
                    <a:pt x="30333" y="15499"/>
                  </a:lnTo>
                  <a:lnTo>
                    <a:pt x="30114" y="15411"/>
                  </a:lnTo>
                  <a:lnTo>
                    <a:pt x="29675" y="15411"/>
                  </a:lnTo>
                  <a:cubicBezTo>
                    <a:pt x="29456" y="15411"/>
                    <a:pt x="29237" y="15411"/>
                    <a:pt x="29018" y="15455"/>
                  </a:cubicBezTo>
                  <a:lnTo>
                    <a:pt x="28492" y="15455"/>
                  </a:lnTo>
                  <a:cubicBezTo>
                    <a:pt x="28492" y="15455"/>
                    <a:pt x="38880" y="8091"/>
                    <a:pt x="36075" y="1779"/>
                  </a:cubicBezTo>
                  <a:cubicBezTo>
                    <a:pt x="35514" y="505"/>
                    <a:pt x="34716" y="1"/>
                    <a:pt x="3380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1549487" y="703271"/>
              <a:ext cx="3182121" cy="3575016"/>
            </a:xfrm>
            <a:custGeom>
              <a:avLst/>
              <a:gdLst/>
              <a:ahLst/>
              <a:cxnLst/>
              <a:rect l="l" t="t" r="r" b="b"/>
              <a:pathLst>
                <a:path w="30158" h="33884" extrusionOk="0">
                  <a:moveTo>
                    <a:pt x="351" y="31122"/>
                  </a:moveTo>
                  <a:cubicBezTo>
                    <a:pt x="351" y="31122"/>
                    <a:pt x="12537" y="33883"/>
                    <a:pt x="14685" y="31122"/>
                  </a:cubicBezTo>
                  <a:cubicBezTo>
                    <a:pt x="16789" y="28316"/>
                    <a:pt x="11879" y="27878"/>
                    <a:pt x="11879" y="27878"/>
                  </a:cubicBezTo>
                  <a:cubicBezTo>
                    <a:pt x="11879" y="27878"/>
                    <a:pt x="23364" y="27089"/>
                    <a:pt x="23758" y="23013"/>
                  </a:cubicBezTo>
                  <a:cubicBezTo>
                    <a:pt x="24196" y="18980"/>
                    <a:pt x="19813" y="20032"/>
                    <a:pt x="19813" y="20032"/>
                  </a:cubicBezTo>
                  <a:cubicBezTo>
                    <a:pt x="19813" y="20032"/>
                    <a:pt x="30158" y="12624"/>
                    <a:pt x="27396" y="6312"/>
                  </a:cubicBezTo>
                  <a:cubicBezTo>
                    <a:pt x="24591" y="0"/>
                    <a:pt x="15912" y="12493"/>
                    <a:pt x="15912" y="12493"/>
                  </a:cubicBezTo>
                  <a:cubicBezTo>
                    <a:pt x="15912" y="12493"/>
                    <a:pt x="19331" y="6794"/>
                    <a:pt x="16394" y="5611"/>
                  </a:cubicBezTo>
                  <a:cubicBezTo>
                    <a:pt x="13413" y="4427"/>
                    <a:pt x="7715" y="19243"/>
                    <a:pt x="7715" y="19243"/>
                  </a:cubicBezTo>
                  <a:cubicBezTo>
                    <a:pt x="7715" y="19243"/>
                    <a:pt x="9951" y="13764"/>
                    <a:pt x="6926" y="13238"/>
                  </a:cubicBezTo>
                  <a:cubicBezTo>
                    <a:pt x="3902" y="12668"/>
                    <a:pt x="0" y="30771"/>
                    <a:pt x="0" y="3077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1549487" y="1240322"/>
              <a:ext cx="2809759" cy="2797426"/>
            </a:xfrm>
            <a:custGeom>
              <a:avLst/>
              <a:gdLst/>
              <a:ahLst/>
              <a:cxnLst/>
              <a:rect l="l" t="t" r="r" b="b"/>
              <a:pathLst>
                <a:path w="26629" h="26514" extrusionOk="0">
                  <a:moveTo>
                    <a:pt x="23688" y="0"/>
                  </a:moveTo>
                  <a:cubicBezTo>
                    <a:pt x="23535" y="0"/>
                    <a:pt x="23369" y="13"/>
                    <a:pt x="23188" y="39"/>
                  </a:cubicBezTo>
                  <a:cubicBezTo>
                    <a:pt x="20514" y="433"/>
                    <a:pt x="17402" y="5299"/>
                    <a:pt x="15956" y="7403"/>
                  </a:cubicBezTo>
                  <a:cubicBezTo>
                    <a:pt x="15956" y="7403"/>
                    <a:pt x="19375" y="1704"/>
                    <a:pt x="16394" y="521"/>
                  </a:cubicBezTo>
                  <a:cubicBezTo>
                    <a:pt x="16281" y="475"/>
                    <a:pt x="16164" y="454"/>
                    <a:pt x="16044" y="454"/>
                  </a:cubicBezTo>
                  <a:cubicBezTo>
                    <a:pt x="13200" y="454"/>
                    <a:pt x="8352" y="12636"/>
                    <a:pt x="7809" y="14025"/>
                  </a:cubicBezTo>
                  <a:lnTo>
                    <a:pt x="7809" y="14025"/>
                  </a:lnTo>
                  <a:cubicBezTo>
                    <a:pt x="8122" y="13196"/>
                    <a:pt x="9719" y="8626"/>
                    <a:pt x="6970" y="8148"/>
                  </a:cubicBezTo>
                  <a:cubicBezTo>
                    <a:pt x="6923" y="8139"/>
                    <a:pt x="6876" y="8135"/>
                    <a:pt x="6829" y="8135"/>
                  </a:cubicBezTo>
                  <a:cubicBezTo>
                    <a:pt x="3824" y="8135"/>
                    <a:pt x="0" y="25681"/>
                    <a:pt x="0" y="25681"/>
                  </a:cubicBezTo>
                  <a:lnTo>
                    <a:pt x="439" y="26514"/>
                  </a:lnTo>
                  <a:cubicBezTo>
                    <a:pt x="1447" y="24980"/>
                    <a:pt x="4734" y="24015"/>
                    <a:pt x="6356" y="22920"/>
                  </a:cubicBezTo>
                  <a:cubicBezTo>
                    <a:pt x="8022" y="21824"/>
                    <a:pt x="9512" y="20859"/>
                    <a:pt x="11046" y="19807"/>
                  </a:cubicBezTo>
                  <a:cubicBezTo>
                    <a:pt x="13808" y="17923"/>
                    <a:pt x="15868" y="15775"/>
                    <a:pt x="18191" y="13408"/>
                  </a:cubicBezTo>
                  <a:cubicBezTo>
                    <a:pt x="20251" y="11260"/>
                    <a:pt x="22136" y="8849"/>
                    <a:pt x="23714" y="6307"/>
                  </a:cubicBezTo>
                  <a:cubicBezTo>
                    <a:pt x="24756" y="4599"/>
                    <a:pt x="26629" y="0"/>
                    <a:pt x="2368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633754" y="1230510"/>
              <a:ext cx="3589198" cy="2909053"/>
            </a:xfrm>
            <a:custGeom>
              <a:avLst/>
              <a:gdLst/>
              <a:ahLst/>
              <a:cxnLst/>
              <a:rect l="l" t="t" r="r" b="b"/>
              <a:pathLst>
                <a:path w="34016" h="27572" extrusionOk="0">
                  <a:moveTo>
                    <a:pt x="33927" y="0"/>
                  </a:moveTo>
                  <a:cubicBezTo>
                    <a:pt x="33840" y="0"/>
                    <a:pt x="33270" y="1315"/>
                    <a:pt x="32437" y="3288"/>
                  </a:cubicBezTo>
                  <a:cubicBezTo>
                    <a:pt x="31911" y="4252"/>
                    <a:pt x="31341" y="5348"/>
                    <a:pt x="30684" y="6531"/>
                  </a:cubicBezTo>
                  <a:lnTo>
                    <a:pt x="29588" y="8285"/>
                  </a:lnTo>
                  <a:cubicBezTo>
                    <a:pt x="29413" y="8591"/>
                    <a:pt x="29237" y="8854"/>
                    <a:pt x="29018" y="9161"/>
                  </a:cubicBezTo>
                  <a:cubicBezTo>
                    <a:pt x="28843" y="9468"/>
                    <a:pt x="28580" y="9731"/>
                    <a:pt x="28361" y="10038"/>
                  </a:cubicBezTo>
                  <a:lnTo>
                    <a:pt x="27046" y="11704"/>
                  </a:lnTo>
                  <a:cubicBezTo>
                    <a:pt x="26607" y="12273"/>
                    <a:pt x="26125" y="12756"/>
                    <a:pt x="25687" y="13238"/>
                  </a:cubicBezTo>
                  <a:cubicBezTo>
                    <a:pt x="25205" y="13720"/>
                    <a:pt x="24810" y="14202"/>
                    <a:pt x="24372" y="14640"/>
                  </a:cubicBezTo>
                  <a:lnTo>
                    <a:pt x="23101" y="15824"/>
                  </a:lnTo>
                  <a:lnTo>
                    <a:pt x="22005" y="16832"/>
                  </a:lnTo>
                  <a:lnTo>
                    <a:pt x="21128" y="17533"/>
                  </a:lnTo>
                  <a:lnTo>
                    <a:pt x="20383" y="18147"/>
                  </a:lnTo>
                  <a:lnTo>
                    <a:pt x="19638" y="18761"/>
                  </a:lnTo>
                  <a:lnTo>
                    <a:pt x="19331" y="18980"/>
                  </a:lnTo>
                  <a:lnTo>
                    <a:pt x="19331" y="18980"/>
                  </a:lnTo>
                  <a:cubicBezTo>
                    <a:pt x="19638" y="13238"/>
                    <a:pt x="22662" y="7276"/>
                    <a:pt x="26037" y="1578"/>
                  </a:cubicBezTo>
                  <a:cubicBezTo>
                    <a:pt x="25950" y="1315"/>
                    <a:pt x="25774" y="1140"/>
                    <a:pt x="25599" y="964"/>
                  </a:cubicBezTo>
                  <a:cubicBezTo>
                    <a:pt x="23276" y="4866"/>
                    <a:pt x="21084" y="8898"/>
                    <a:pt x="19769" y="12931"/>
                  </a:cubicBezTo>
                  <a:cubicBezTo>
                    <a:pt x="19068" y="15079"/>
                    <a:pt x="18673" y="17314"/>
                    <a:pt x="18630" y="19550"/>
                  </a:cubicBezTo>
                  <a:cubicBezTo>
                    <a:pt x="18279" y="19813"/>
                    <a:pt x="18016" y="20032"/>
                    <a:pt x="17578" y="20339"/>
                  </a:cubicBezTo>
                  <a:cubicBezTo>
                    <a:pt x="17139" y="20646"/>
                    <a:pt x="16657" y="21040"/>
                    <a:pt x="16175" y="21391"/>
                  </a:cubicBezTo>
                  <a:cubicBezTo>
                    <a:pt x="15649" y="21698"/>
                    <a:pt x="15123" y="22092"/>
                    <a:pt x="14553" y="22443"/>
                  </a:cubicBezTo>
                  <a:cubicBezTo>
                    <a:pt x="13589" y="23013"/>
                    <a:pt x="12581" y="23626"/>
                    <a:pt x="11572" y="24152"/>
                  </a:cubicBezTo>
                  <a:cubicBezTo>
                    <a:pt x="11441" y="22487"/>
                    <a:pt x="12011" y="20558"/>
                    <a:pt x="12537" y="18805"/>
                  </a:cubicBezTo>
                  <a:cubicBezTo>
                    <a:pt x="12712" y="18279"/>
                    <a:pt x="12844" y="17753"/>
                    <a:pt x="12975" y="17270"/>
                  </a:cubicBezTo>
                  <a:cubicBezTo>
                    <a:pt x="13983" y="13413"/>
                    <a:pt x="15079" y="10520"/>
                    <a:pt x="16306" y="8548"/>
                  </a:cubicBezTo>
                  <a:cubicBezTo>
                    <a:pt x="16131" y="8372"/>
                    <a:pt x="15912" y="8285"/>
                    <a:pt x="15649" y="8241"/>
                  </a:cubicBezTo>
                  <a:cubicBezTo>
                    <a:pt x="14597" y="10082"/>
                    <a:pt x="13764" y="12098"/>
                    <a:pt x="13150" y="14158"/>
                  </a:cubicBezTo>
                  <a:cubicBezTo>
                    <a:pt x="12844" y="15035"/>
                    <a:pt x="12581" y="16043"/>
                    <a:pt x="12274" y="17095"/>
                  </a:cubicBezTo>
                  <a:cubicBezTo>
                    <a:pt x="12186" y="17577"/>
                    <a:pt x="12011" y="18059"/>
                    <a:pt x="11835" y="18629"/>
                  </a:cubicBezTo>
                  <a:cubicBezTo>
                    <a:pt x="11266" y="20514"/>
                    <a:pt x="10652" y="22618"/>
                    <a:pt x="10915" y="24547"/>
                  </a:cubicBezTo>
                  <a:cubicBezTo>
                    <a:pt x="8373" y="25818"/>
                    <a:pt x="5655" y="26870"/>
                    <a:pt x="3551" y="27133"/>
                  </a:cubicBezTo>
                  <a:cubicBezTo>
                    <a:pt x="3179" y="27164"/>
                    <a:pt x="2829" y="27195"/>
                    <a:pt x="2485" y="27195"/>
                  </a:cubicBezTo>
                  <a:cubicBezTo>
                    <a:pt x="2343" y="27195"/>
                    <a:pt x="2202" y="27190"/>
                    <a:pt x="2061" y="27177"/>
                  </a:cubicBezTo>
                  <a:cubicBezTo>
                    <a:pt x="1666" y="27177"/>
                    <a:pt x="1272" y="27133"/>
                    <a:pt x="965" y="27133"/>
                  </a:cubicBezTo>
                  <a:cubicBezTo>
                    <a:pt x="658" y="27045"/>
                    <a:pt x="307" y="27045"/>
                    <a:pt x="0" y="27045"/>
                  </a:cubicBezTo>
                  <a:cubicBezTo>
                    <a:pt x="263" y="27221"/>
                    <a:pt x="614" y="27352"/>
                    <a:pt x="921" y="27396"/>
                  </a:cubicBezTo>
                  <a:cubicBezTo>
                    <a:pt x="1228" y="27440"/>
                    <a:pt x="1622" y="27527"/>
                    <a:pt x="2104" y="27571"/>
                  </a:cubicBezTo>
                  <a:lnTo>
                    <a:pt x="3595" y="27571"/>
                  </a:lnTo>
                  <a:cubicBezTo>
                    <a:pt x="5786" y="27440"/>
                    <a:pt x="8636" y="26475"/>
                    <a:pt x="11266" y="25248"/>
                  </a:cubicBezTo>
                  <a:cubicBezTo>
                    <a:pt x="11923" y="24941"/>
                    <a:pt x="12581" y="24634"/>
                    <a:pt x="13194" y="24284"/>
                  </a:cubicBezTo>
                  <a:cubicBezTo>
                    <a:pt x="15474" y="25818"/>
                    <a:pt x="19156" y="26563"/>
                    <a:pt x="22618" y="26607"/>
                  </a:cubicBezTo>
                  <a:cubicBezTo>
                    <a:pt x="22881" y="26475"/>
                    <a:pt x="23144" y="26300"/>
                    <a:pt x="23320" y="26081"/>
                  </a:cubicBezTo>
                  <a:cubicBezTo>
                    <a:pt x="23364" y="26037"/>
                    <a:pt x="23407" y="25993"/>
                    <a:pt x="23407" y="25949"/>
                  </a:cubicBezTo>
                  <a:lnTo>
                    <a:pt x="23407" y="25949"/>
                  </a:lnTo>
                  <a:cubicBezTo>
                    <a:pt x="23302" y="25951"/>
                    <a:pt x="23196" y="25952"/>
                    <a:pt x="23090" y="25952"/>
                  </a:cubicBezTo>
                  <a:cubicBezTo>
                    <a:pt x="19798" y="25952"/>
                    <a:pt x="16189" y="25292"/>
                    <a:pt x="13896" y="23933"/>
                  </a:cubicBezTo>
                  <a:cubicBezTo>
                    <a:pt x="14290" y="23714"/>
                    <a:pt x="14685" y="23495"/>
                    <a:pt x="15079" y="23276"/>
                  </a:cubicBezTo>
                  <a:cubicBezTo>
                    <a:pt x="15649" y="22925"/>
                    <a:pt x="16219" y="22618"/>
                    <a:pt x="16745" y="22267"/>
                  </a:cubicBezTo>
                  <a:cubicBezTo>
                    <a:pt x="17271" y="21917"/>
                    <a:pt x="17753" y="21566"/>
                    <a:pt x="18191" y="21259"/>
                  </a:cubicBezTo>
                  <a:cubicBezTo>
                    <a:pt x="19068" y="20602"/>
                    <a:pt x="19857" y="20120"/>
                    <a:pt x="20339" y="19681"/>
                  </a:cubicBezTo>
                  <a:lnTo>
                    <a:pt x="21128" y="19068"/>
                  </a:lnTo>
                  <a:lnTo>
                    <a:pt x="21523" y="18717"/>
                  </a:lnTo>
                  <a:cubicBezTo>
                    <a:pt x="23041" y="19216"/>
                    <a:pt x="24717" y="19459"/>
                    <a:pt x="26453" y="19459"/>
                  </a:cubicBezTo>
                  <a:cubicBezTo>
                    <a:pt x="28375" y="19459"/>
                    <a:pt x="30371" y="19161"/>
                    <a:pt x="32306" y="18585"/>
                  </a:cubicBezTo>
                  <a:cubicBezTo>
                    <a:pt x="32349" y="18410"/>
                    <a:pt x="32393" y="18235"/>
                    <a:pt x="32437" y="18016"/>
                  </a:cubicBezTo>
                  <a:lnTo>
                    <a:pt x="32437" y="17796"/>
                  </a:lnTo>
                  <a:cubicBezTo>
                    <a:pt x="30554" y="18441"/>
                    <a:pt x="28601" y="18763"/>
                    <a:pt x="26649" y="18763"/>
                  </a:cubicBezTo>
                  <a:cubicBezTo>
                    <a:pt x="25148" y="18763"/>
                    <a:pt x="23648" y="18572"/>
                    <a:pt x="22180" y="18191"/>
                  </a:cubicBezTo>
                  <a:lnTo>
                    <a:pt x="22750" y="17665"/>
                  </a:lnTo>
                  <a:lnTo>
                    <a:pt x="23846" y="16613"/>
                  </a:lnTo>
                  <a:lnTo>
                    <a:pt x="25117" y="15386"/>
                  </a:lnTo>
                  <a:cubicBezTo>
                    <a:pt x="25555" y="14947"/>
                    <a:pt x="25994" y="14421"/>
                    <a:pt x="26432" y="13895"/>
                  </a:cubicBezTo>
                  <a:cubicBezTo>
                    <a:pt x="26870" y="13413"/>
                    <a:pt x="27396" y="12887"/>
                    <a:pt x="27791" y="12317"/>
                  </a:cubicBezTo>
                  <a:cubicBezTo>
                    <a:pt x="28229" y="11704"/>
                    <a:pt x="28667" y="11134"/>
                    <a:pt x="29062" y="10520"/>
                  </a:cubicBezTo>
                  <a:cubicBezTo>
                    <a:pt x="29281" y="10213"/>
                    <a:pt x="29500" y="9950"/>
                    <a:pt x="29676" y="9643"/>
                  </a:cubicBezTo>
                  <a:cubicBezTo>
                    <a:pt x="29851" y="9337"/>
                    <a:pt x="30070" y="9030"/>
                    <a:pt x="30245" y="8723"/>
                  </a:cubicBezTo>
                  <a:cubicBezTo>
                    <a:pt x="30640" y="8065"/>
                    <a:pt x="30991" y="7452"/>
                    <a:pt x="31341" y="6882"/>
                  </a:cubicBezTo>
                  <a:cubicBezTo>
                    <a:pt x="31955" y="5655"/>
                    <a:pt x="32437" y="4471"/>
                    <a:pt x="32875" y="3507"/>
                  </a:cubicBezTo>
                  <a:cubicBezTo>
                    <a:pt x="33577" y="1403"/>
                    <a:pt x="34015" y="44"/>
                    <a:pt x="33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>
              <a:off x="1549487" y="1318295"/>
              <a:ext cx="2506931" cy="2738025"/>
            </a:xfrm>
            <a:custGeom>
              <a:avLst/>
              <a:gdLst/>
              <a:ahLst/>
              <a:cxnLst/>
              <a:rect l="l" t="t" r="r" b="b"/>
              <a:pathLst>
                <a:path w="23759" h="25951" extrusionOk="0">
                  <a:moveTo>
                    <a:pt x="16745" y="1"/>
                  </a:moveTo>
                  <a:cubicBezTo>
                    <a:pt x="15342" y="2061"/>
                    <a:pt x="13063" y="5655"/>
                    <a:pt x="11967" y="8987"/>
                  </a:cubicBezTo>
                  <a:cubicBezTo>
                    <a:pt x="10650" y="13193"/>
                    <a:pt x="8265" y="18621"/>
                    <a:pt x="6976" y="18621"/>
                  </a:cubicBezTo>
                  <a:cubicBezTo>
                    <a:pt x="6721" y="18621"/>
                    <a:pt x="6509" y="18408"/>
                    <a:pt x="6356" y="17929"/>
                  </a:cubicBezTo>
                  <a:cubicBezTo>
                    <a:pt x="5655" y="15781"/>
                    <a:pt x="7014" y="10389"/>
                    <a:pt x="7803" y="7759"/>
                  </a:cubicBezTo>
                  <a:cubicBezTo>
                    <a:pt x="7759" y="7759"/>
                    <a:pt x="7715" y="7716"/>
                    <a:pt x="7715" y="7716"/>
                  </a:cubicBezTo>
                  <a:cubicBezTo>
                    <a:pt x="6356" y="11266"/>
                    <a:pt x="2762" y="20427"/>
                    <a:pt x="1052" y="20603"/>
                  </a:cubicBezTo>
                  <a:cubicBezTo>
                    <a:pt x="439" y="23101"/>
                    <a:pt x="0" y="24942"/>
                    <a:pt x="0" y="24942"/>
                  </a:cubicBezTo>
                  <a:lnTo>
                    <a:pt x="395" y="25249"/>
                  </a:lnTo>
                  <a:cubicBezTo>
                    <a:pt x="395" y="25249"/>
                    <a:pt x="1973" y="25643"/>
                    <a:pt x="4121" y="25950"/>
                  </a:cubicBezTo>
                  <a:cubicBezTo>
                    <a:pt x="4384" y="25468"/>
                    <a:pt x="4778" y="25030"/>
                    <a:pt x="5304" y="24811"/>
                  </a:cubicBezTo>
                  <a:cubicBezTo>
                    <a:pt x="6547" y="24048"/>
                    <a:pt x="8774" y="23813"/>
                    <a:pt x="11186" y="23813"/>
                  </a:cubicBezTo>
                  <a:cubicBezTo>
                    <a:pt x="12516" y="23813"/>
                    <a:pt x="13902" y="23884"/>
                    <a:pt x="15211" y="23978"/>
                  </a:cubicBezTo>
                  <a:cubicBezTo>
                    <a:pt x="15167" y="22356"/>
                    <a:pt x="11879" y="22005"/>
                    <a:pt x="11879" y="22005"/>
                  </a:cubicBezTo>
                  <a:cubicBezTo>
                    <a:pt x="11879" y="22005"/>
                    <a:pt x="13413" y="21918"/>
                    <a:pt x="15342" y="21611"/>
                  </a:cubicBezTo>
                  <a:cubicBezTo>
                    <a:pt x="14071" y="21085"/>
                    <a:pt x="13457" y="20296"/>
                    <a:pt x="14290" y="19156"/>
                  </a:cubicBezTo>
                  <a:cubicBezTo>
                    <a:pt x="15824" y="17096"/>
                    <a:pt x="19988" y="16044"/>
                    <a:pt x="23627" y="15430"/>
                  </a:cubicBezTo>
                  <a:cubicBezTo>
                    <a:pt x="23144" y="14314"/>
                    <a:pt x="21942" y="14079"/>
                    <a:pt x="21016" y="14079"/>
                  </a:cubicBezTo>
                  <a:cubicBezTo>
                    <a:pt x="20341" y="14079"/>
                    <a:pt x="19813" y="14203"/>
                    <a:pt x="19813" y="14203"/>
                  </a:cubicBezTo>
                  <a:cubicBezTo>
                    <a:pt x="19813" y="14203"/>
                    <a:pt x="20251" y="13852"/>
                    <a:pt x="20909" y="13326"/>
                  </a:cubicBezTo>
                  <a:cubicBezTo>
                    <a:pt x="20471" y="13195"/>
                    <a:pt x="20164" y="12800"/>
                    <a:pt x="20164" y="12318"/>
                  </a:cubicBezTo>
                  <a:cubicBezTo>
                    <a:pt x="19945" y="8943"/>
                    <a:pt x="23758" y="2456"/>
                    <a:pt x="23758" y="2456"/>
                  </a:cubicBezTo>
                  <a:lnTo>
                    <a:pt x="23758" y="2456"/>
                  </a:lnTo>
                  <a:cubicBezTo>
                    <a:pt x="23757" y="2457"/>
                    <a:pt x="16460" y="13475"/>
                    <a:pt x="13983" y="13475"/>
                  </a:cubicBezTo>
                  <a:cubicBezTo>
                    <a:pt x="13745" y="13475"/>
                    <a:pt x="13552" y="13374"/>
                    <a:pt x="13413" y="13151"/>
                  </a:cubicBezTo>
                  <a:cubicBezTo>
                    <a:pt x="12405" y="11529"/>
                    <a:pt x="15342" y="5612"/>
                    <a:pt x="17578" y="1579"/>
                  </a:cubicBezTo>
                  <a:cubicBezTo>
                    <a:pt x="17578" y="921"/>
                    <a:pt x="17271" y="352"/>
                    <a:pt x="167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36"/>
          <p:cNvGrpSpPr/>
          <p:nvPr/>
        </p:nvGrpSpPr>
        <p:grpSpPr>
          <a:xfrm flipH="1">
            <a:off x="2342205" y="4070958"/>
            <a:ext cx="435122" cy="459803"/>
            <a:chOff x="4695773" y="265315"/>
            <a:chExt cx="3030098" cy="3201972"/>
          </a:xfrm>
        </p:grpSpPr>
        <p:sp>
          <p:nvSpPr>
            <p:cNvPr id="385" name="Google Shape;385;p36"/>
            <p:cNvSpPr/>
            <p:nvPr/>
          </p:nvSpPr>
          <p:spPr>
            <a:xfrm>
              <a:off x="4833860" y="349528"/>
              <a:ext cx="2892011" cy="3074925"/>
            </a:xfrm>
            <a:custGeom>
              <a:avLst/>
              <a:gdLst/>
              <a:ahLst/>
              <a:cxnLst/>
              <a:rect l="l" t="t" r="r" b="b"/>
              <a:pathLst>
                <a:path w="37013" h="39354" extrusionOk="0">
                  <a:moveTo>
                    <a:pt x="35126" y="9887"/>
                  </a:moveTo>
                  <a:lnTo>
                    <a:pt x="35061" y="9757"/>
                  </a:lnTo>
                  <a:cubicBezTo>
                    <a:pt x="34931" y="9692"/>
                    <a:pt x="34866" y="9627"/>
                    <a:pt x="34801" y="9562"/>
                  </a:cubicBezTo>
                  <a:lnTo>
                    <a:pt x="34671" y="9497"/>
                  </a:lnTo>
                  <a:cubicBezTo>
                    <a:pt x="34541" y="9432"/>
                    <a:pt x="34476" y="9432"/>
                    <a:pt x="34411" y="9367"/>
                  </a:cubicBezTo>
                  <a:lnTo>
                    <a:pt x="34215" y="9302"/>
                  </a:lnTo>
                  <a:lnTo>
                    <a:pt x="33890" y="9302"/>
                  </a:lnTo>
                  <a:lnTo>
                    <a:pt x="33760" y="9302"/>
                  </a:lnTo>
                  <a:cubicBezTo>
                    <a:pt x="33630" y="9302"/>
                    <a:pt x="33500" y="9302"/>
                    <a:pt x="33435" y="9302"/>
                  </a:cubicBezTo>
                  <a:lnTo>
                    <a:pt x="33240" y="9302"/>
                  </a:lnTo>
                  <a:cubicBezTo>
                    <a:pt x="32915" y="9432"/>
                    <a:pt x="32524" y="9497"/>
                    <a:pt x="32199" y="9692"/>
                  </a:cubicBezTo>
                  <a:lnTo>
                    <a:pt x="32069" y="9757"/>
                  </a:lnTo>
                  <a:lnTo>
                    <a:pt x="31679" y="9887"/>
                  </a:lnTo>
                  <a:lnTo>
                    <a:pt x="31549" y="10017"/>
                  </a:lnTo>
                  <a:lnTo>
                    <a:pt x="31223" y="10213"/>
                  </a:lnTo>
                  <a:lnTo>
                    <a:pt x="31028" y="10343"/>
                  </a:lnTo>
                  <a:cubicBezTo>
                    <a:pt x="30898" y="10408"/>
                    <a:pt x="30833" y="10473"/>
                    <a:pt x="30703" y="10538"/>
                  </a:cubicBezTo>
                  <a:lnTo>
                    <a:pt x="30573" y="10603"/>
                  </a:lnTo>
                  <a:lnTo>
                    <a:pt x="30248" y="10863"/>
                  </a:lnTo>
                  <a:lnTo>
                    <a:pt x="30118" y="10928"/>
                  </a:lnTo>
                  <a:lnTo>
                    <a:pt x="29792" y="11188"/>
                  </a:lnTo>
                  <a:lnTo>
                    <a:pt x="29792" y="11188"/>
                  </a:lnTo>
                  <a:lnTo>
                    <a:pt x="29467" y="11448"/>
                  </a:lnTo>
                  <a:lnTo>
                    <a:pt x="29402" y="11514"/>
                  </a:lnTo>
                  <a:lnTo>
                    <a:pt x="29272" y="11644"/>
                  </a:lnTo>
                  <a:lnTo>
                    <a:pt x="29402" y="11514"/>
                  </a:lnTo>
                  <a:lnTo>
                    <a:pt x="29402" y="11514"/>
                  </a:lnTo>
                  <a:lnTo>
                    <a:pt x="29532" y="11383"/>
                  </a:lnTo>
                  <a:lnTo>
                    <a:pt x="29597" y="11318"/>
                  </a:lnTo>
                  <a:lnTo>
                    <a:pt x="29662" y="11253"/>
                  </a:lnTo>
                  <a:lnTo>
                    <a:pt x="29792" y="11123"/>
                  </a:lnTo>
                  <a:lnTo>
                    <a:pt x="29857" y="11058"/>
                  </a:lnTo>
                  <a:cubicBezTo>
                    <a:pt x="29922" y="10993"/>
                    <a:pt x="29987" y="10928"/>
                    <a:pt x="30052" y="10863"/>
                  </a:cubicBezTo>
                  <a:lnTo>
                    <a:pt x="30118" y="10798"/>
                  </a:lnTo>
                  <a:lnTo>
                    <a:pt x="30638" y="10278"/>
                  </a:lnTo>
                  <a:lnTo>
                    <a:pt x="30703" y="10213"/>
                  </a:lnTo>
                  <a:lnTo>
                    <a:pt x="30898" y="10017"/>
                  </a:lnTo>
                  <a:lnTo>
                    <a:pt x="30963" y="9952"/>
                  </a:lnTo>
                  <a:lnTo>
                    <a:pt x="31158" y="9692"/>
                  </a:lnTo>
                  <a:lnTo>
                    <a:pt x="31223" y="9627"/>
                  </a:lnTo>
                  <a:lnTo>
                    <a:pt x="31418" y="9367"/>
                  </a:lnTo>
                  <a:lnTo>
                    <a:pt x="31549" y="9302"/>
                  </a:lnTo>
                  <a:lnTo>
                    <a:pt x="31744" y="9042"/>
                  </a:lnTo>
                  <a:lnTo>
                    <a:pt x="31809" y="8977"/>
                  </a:lnTo>
                  <a:cubicBezTo>
                    <a:pt x="31874" y="8847"/>
                    <a:pt x="31939" y="8782"/>
                    <a:pt x="32004" y="8717"/>
                  </a:cubicBezTo>
                  <a:lnTo>
                    <a:pt x="32069" y="8651"/>
                  </a:lnTo>
                  <a:lnTo>
                    <a:pt x="32329" y="8261"/>
                  </a:lnTo>
                  <a:lnTo>
                    <a:pt x="32329" y="8261"/>
                  </a:lnTo>
                  <a:lnTo>
                    <a:pt x="32589" y="7936"/>
                  </a:lnTo>
                  <a:lnTo>
                    <a:pt x="32589" y="7936"/>
                  </a:lnTo>
                  <a:lnTo>
                    <a:pt x="32849" y="7546"/>
                  </a:lnTo>
                  <a:lnTo>
                    <a:pt x="32915" y="7481"/>
                  </a:lnTo>
                  <a:lnTo>
                    <a:pt x="33110" y="7220"/>
                  </a:lnTo>
                  <a:cubicBezTo>
                    <a:pt x="33110" y="7155"/>
                    <a:pt x="33110" y="7090"/>
                    <a:pt x="33175" y="7090"/>
                  </a:cubicBezTo>
                  <a:cubicBezTo>
                    <a:pt x="33175" y="7025"/>
                    <a:pt x="33240" y="6895"/>
                    <a:pt x="33305" y="6830"/>
                  </a:cubicBezTo>
                  <a:cubicBezTo>
                    <a:pt x="33305" y="6765"/>
                    <a:pt x="33305" y="6765"/>
                    <a:pt x="33370" y="6700"/>
                  </a:cubicBezTo>
                  <a:cubicBezTo>
                    <a:pt x="33370" y="6635"/>
                    <a:pt x="33435" y="6570"/>
                    <a:pt x="33500" y="6440"/>
                  </a:cubicBezTo>
                  <a:cubicBezTo>
                    <a:pt x="33500" y="6440"/>
                    <a:pt x="33500" y="6375"/>
                    <a:pt x="33565" y="6310"/>
                  </a:cubicBezTo>
                  <a:cubicBezTo>
                    <a:pt x="33565" y="6310"/>
                    <a:pt x="33630" y="6180"/>
                    <a:pt x="33630" y="6115"/>
                  </a:cubicBezTo>
                  <a:lnTo>
                    <a:pt x="33695" y="5985"/>
                  </a:lnTo>
                  <a:lnTo>
                    <a:pt x="33825" y="5724"/>
                  </a:lnTo>
                  <a:lnTo>
                    <a:pt x="33825" y="5594"/>
                  </a:lnTo>
                  <a:cubicBezTo>
                    <a:pt x="33825" y="5594"/>
                    <a:pt x="33890" y="5399"/>
                    <a:pt x="33890" y="5269"/>
                  </a:cubicBezTo>
                  <a:lnTo>
                    <a:pt x="33890" y="5269"/>
                  </a:lnTo>
                  <a:cubicBezTo>
                    <a:pt x="33890" y="5139"/>
                    <a:pt x="33890" y="5009"/>
                    <a:pt x="33955" y="4879"/>
                  </a:cubicBezTo>
                  <a:cubicBezTo>
                    <a:pt x="33955" y="4879"/>
                    <a:pt x="33955" y="4814"/>
                    <a:pt x="33955" y="4814"/>
                  </a:cubicBezTo>
                  <a:lnTo>
                    <a:pt x="33955" y="4554"/>
                  </a:lnTo>
                  <a:lnTo>
                    <a:pt x="33955" y="4423"/>
                  </a:lnTo>
                  <a:cubicBezTo>
                    <a:pt x="33955" y="4358"/>
                    <a:pt x="33955" y="4293"/>
                    <a:pt x="33955" y="4228"/>
                  </a:cubicBezTo>
                  <a:lnTo>
                    <a:pt x="33955" y="4098"/>
                  </a:lnTo>
                  <a:cubicBezTo>
                    <a:pt x="33955" y="4033"/>
                    <a:pt x="33955" y="3968"/>
                    <a:pt x="33955" y="3903"/>
                  </a:cubicBezTo>
                  <a:cubicBezTo>
                    <a:pt x="33955" y="3838"/>
                    <a:pt x="33955" y="3838"/>
                    <a:pt x="33955" y="3773"/>
                  </a:cubicBezTo>
                  <a:cubicBezTo>
                    <a:pt x="33890" y="3708"/>
                    <a:pt x="33890" y="3643"/>
                    <a:pt x="33890" y="3578"/>
                  </a:cubicBezTo>
                  <a:cubicBezTo>
                    <a:pt x="33825" y="3578"/>
                    <a:pt x="33825" y="3513"/>
                    <a:pt x="33825" y="3448"/>
                  </a:cubicBezTo>
                  <a:lnTo>
                    <a:pt x="33695" y="3318"/>
                  </a:lnTo>
                  <a:lnTo>
                    <a:pt x="33630" y="3188"/>
                  </a:lnTo>
                  <a:lnTo>
                    <a:pt x="33500" y="2992"/>
                  </a:lnTo>
                  <a:lnTo>
                    <a:pt x="33435" y="2927"/>
                  </a:lnTo>
                  <a:cubicBezTo>
                    <a:pt x="33305" y="2797"/>
                    <a:pt x="33240" y="2732"/>
                    <a:pt x="33110" y="2667"/>
                  </a:cubicBezTo>
                  <a:cubicBezTo>
                    <a:pt x="29532" y="0"/>
                    <a:pt x="25824" y="9237"/>
                    <a:pt x="25824" y="9237"/>
                  </a:cubicBezTo>
                  <a:cubicBezTo>
                    <a:pt x="25824" y="9237"/>
                    <a:pt x="26995" y="2082"/>
                    <a:pt x="23873" y="1496"/>
                  </a:cubicBezTo>
                  <a:cubicBezTo>
                    <a:pt x="20686" y="911"/>
                    <a:pt x="23483" y="8651"/>
                    <a:pt x="23483" y="8651"/>
                  </a:cubicBezTo>
                  <a:lnTo>
                    <a:pt x="23223" y="8912"/>
                  </a:lnTo>
                  <a:lnTo>
                    <a:pt x="23223" y="8912"/>
                  </a:lnTo>
                  <a:lnTo>
                    <a:pt x="23092" y="8977"/>
                  </a:lnTo>
                  <a:lnTo>
                    <a:pt x="23092" y="8847"/>
                  </a:lnTo>
                  <a:cubicBezTo>
                    <a:pt x="23092" y="8847"/>
                    <a:pt x="22832" y="8977"/>
                    <a:pt x="22637" y="9237"/>
                  </a:cubicBezTo>
                  <a:lnTo>
                    <a:pt x="22377" y="9432"/>
                  </a:lnTo>
                  <a:cubicBezTo>
                    <a:pt x="18799" y="11253"/>
                    <a:pt x="13466" y="7611"/>
                    <a:pt x="8067" y="14636"/>
                  </a:cubicBezTo>
                  <a:cubicBezTo>
                    <a:pt x="4294" y="19514"/>
                    <a:pt x="6831" y="24002"/>
                    <a:pt x="9238" y="26669"/>
                  </a:cubicBezTo>
                  <a:cubicBezTo>
                    <a:pt x="5985" y="27450"/>
                    <a:pt x="1" y="29076"/>
                    <a:pt x="2408" y="30442"/>
                  </a:cubicBezTo>
                  <a:cubicBezTo>
                    <a:pt x="5660" y="32263"/>
                    <a:pt x="8652" y="29727"/>
                    <a:pt x="8652" y="29727"/>
                  </a:cubicBezTo>
                  <a:cubicBezTo>
                    <a:pt x="8652" y="29727"/>
                    <a:pt x="3383" y="34215"/>
                    <a:pt x="6636" y="36882"/>
                  </a:cubicBezTo>
                  <a:cubicBezTo>
                    <a:pt x="9433" y="39158"/>
                    <a:pt x="12880" y="33759"/>
                    <a:pt x="12880" y="33759"/>
                  </a:cubicBezTo>
                  <a:cubicBezTo>
                    <a:pt x="12880" y="33759"/>
                    <a:pt x="12815" y="33890"/>
                    <a:pt x="12750" y="34020"/>
                  </a:cubicBezTo>
                  <a:lnTo>
                    <a:pt x="12750" y="34020"/>
                  </a:lnTo>
                  <a:cubicBezTo>
                    <a:pt x="12165" y="35060"/>
                    <a:pt x="10278" y="38963"/>
                    <a:pt x="14311" y="39288"/>
                  </a:cubicBezTo>
                  <a:cubicBezTo>
                    <a:pt x="15222" y="39353"/>
                    <a:pt x="16067" y="38248"/>
                    <a:pt x="16458" y="36621"/>
                  </a:cubicBezTo>
                  <a:lnTo>
                    <a:pt x="16458" y="36621"/>
                  </a:lnTo>
                  <a:lnTo>
                    <a:pt x="16588" y="36036"/>
                  </a:lnTo>
                  <a:lnTo>
                    <a:pt x="16588" y="35906"/>
                  </a:lnTo>
                  <a:cubicBezTo>
                    <a:pt x="16588" y="35776"/>
                    <a:pt x="16653" y="35581"/>
                    <a:pt x="16653" y="35451"/>
                  </a:cubicBezTo>
                  <a:cubicBezTo>
                    <a:pt x="16653" y="35386"/>
                    <a:pt x="16653" y="35321"/>
                    <a:pt x="16653" y="35256"/>
                  </a:cubicBezTo>
                  <a:lnTo>
                    <a:pt x="16653" y="34735"/>
                  </a:lnTo>
                  <a:lnTo>
                    <a:pt x="16653" y="34670"/>
                  </a:lnTo>
                  <a:lnTo>
                    <a:pt x="16653" y="34020"/>
                  </a:lnTo>
                  <a:lnTo>
                    <a:pt x="16653" y="33824"/>
                  </a:lnTo>
                  <a:lnTo>
                    <a:pt x="16653" y="33369"/>
                  </a:lnTo>
                  <a:lnTo>
                    <a:pt x="16653" y="33174"/>
                  </a:lnTo>
                  <a:cubicBezTo>
                    <a:pt x="16653" y="32979"/>
                    <a:pt x="16653" y="32784"/>
                    <a:pt x="16588" y="32589"/>
                  </a:cubicBezTo>
                  <a:lnTo>
                    <a:pt x="16588" y="32459"/>
                  </a:lnTo>
                  <a:cubicBezTo>
                    <a:pt x="16588" y="32328"/>
                    <a:pt x="16523" y="32263"/>
                    <a:pt x="16523" y="32133"/>
                  </a:cubicBezTo>
                  <a:cubicBezTo>
                    <a:pt x="16978" y="32263"/>
                    <a:pt x="17498" y="32393"/>
                    <a:pt x="18019" y="32524"/>
                  </a:cubicBezTo>
                  <a:cubicBezTo>
                    <a:pt x="28556" y="36296"/>
                    <a:pt x="32264" y="23547"/>
                    <a:pt x="31028" y="20880"/>
                  </a:cubicBezTo>
                  <a:cubicBezTo>
                    <a:pt x="30898" y="20620"/>
                    <a:pt x="30768" y="20360"/>
                    <a:pt x="30703" y="20100"/>
                  </a:cubicBezTo>
                  <a:cubicBezTo>
                    <a:pt x="30313" y="18734"/>
                    <a:pt x="30183" y="17303"/>
                    <a:pt x="30313" y="15872"/>
                  </a:cubicBezTo>
                  <a:cubicBezTo>
                    <a:pt x="30638" y="15221"/>
                    <a:pt x="30833" y="14506"/>
                    <a:pt x="30833" y="13790"/>
                  </a:cubicBezTo>
                  <a:cubicBezTo>
                    <a:pt x="30833" y="13790"/>
                    <a:pt x="30703" y="13920"/>
                    <a:pt x="30573" y="14115"/>
                  </a:cubicBezTo>
                  <a:cubicBezTo>
                    <a:pt x="30638" y="13725"/>
                    <a:pt x="30703" y="13530"/>
                    <a:pt x="30703" y="13530"/>
                  </a:cubicBezTo>
                  <a:cubicBezTo>
                    <a:pt x="30703" y="13530"/>
                    <a:pt x="37012" y="13465"/>
                    <a:pt x="35516" y="10343"/>
                  </a:cubicBezTo>
                  <a:cubicBezTo>
                    <a:pt x="35386" y="10148"/>
                    <a:pt x="35321" y="10017"/>
                    <a:pt x="35126" y="9887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>
              <a:off x="4695773" y="2313451"/>
              <a:ext cx="1567388" cy="1027163"/>
            </a:xfrm>
            <a:custGeom>
              <a:avLst/>
              <a:gdLst/>
              <a:ahLst/>
              <a:cxnLst/>
              <a:rect l="l" t="t" r="r" b="b"/>
              <a:pathLst>
                <a:path w="20060" h="13146" extrusionOk="0">
                  <a:moveTo>
                    <a:pt x="12034" y="1"/>
                  </a:moveTo>
                  <a:cubicBezTo>
                    <a:pt x="12034" y="1"/>
                    <a:pt x="0" y="2473"/>
                    <a:pt x="3252" y="4229"/>
                  </a:cubicBezTo>
                  <a:cubicBezTo>
                    <a:pt x="4128" y="4719"/>
                    <a:pt x="4985" y="4898"/>
                    <a:pt x="5769" y="4898"/>
                  </a:cubicBezTo>
                  <a:cubicBezTo>
                    <a:pt x="7899" y="4898"/>
                    <a:pt x="9496" y="3579"/>
                    <a:pt x="9497" y="3578"/>
                  </a:cubicBezTo>
                  <a:lnTo>
                    <a:pt x="9497" y="3578"/>
                  </a:lnTo>
                  <a:cubicBezTo>
                    <a:pt x="9496" y="3579"/>
                    <a:pt x="4229" y="8067"/>
                    <a:pt x="7481" y="10734"/>
                  </a:cubicBezTo>
                  <a:cubicBezTo>
                    <a:pt x="7968" y="11130"/>
                    <a:pt x="8474" y="11294"/>
                    <a:pt x="8979" y="11294"/>
                  </a:cubicBezTo>
                  <a:cubicBezTo>
                    <a:pt x="11373" y="11294"/>
                    <a:pt x="13724" y="7613"/>
                    <a:pt x="13725" y="7611"/>
                  </a:cubicBezTo>
                  <a:lnTo>
                    <a:pt x="13725" y="7611"/>
                  </a:lnTo>
                  <a:cubicBezTo>
                    <a:pt x="13724" y="7613"/>
                    <a:pt x="10538" y="12750"/>
                    <a:pt x="15156" y="13140"/>
                  </a:cubicBezTo>
                  <a:cubicBezTo>
                    <a:pt x="15189" y="13144"/>
                    <a:pt x="15221" y="13145"/>
                    <a:pt x="15254" y="13145"/>
                  </a:cubicBezTo>
                  <a:cubicBezTo>
                    <a:pt x="17755" y="13145"/>
                    <a:pt x="20060" y="3404"/>
                    <a:pt x="12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5158253" y="2313451"/>
              <a:ext cx="980985" cy="818386"/>
            </a:xfrm>
            <a:custGeom>
              <a:avLst/>
              <a:gdLst/>
              <a:ahLst/>
              <a:cxnLst/>
              <a:rect l="l" t="t" r="r" b="b"/>
              <a:pathLst>
                <a:path w="12555" h="10474" extrusionOk="0">
                  <a:moveTo>
                    <a:pt x="6115" y="1"/>
                  </a:moveTo>
                  <a:cubicBezTo>
                    <a:pt x="4033" y="456"/>
                    <a:pt x="1952" y="977"/>
                    <a:pt x="0" y="1627"/>
                  </a:cubicBezTo>
                  <a:cubicBezTo>
                    <a:pt x="860" y="2108"/>
                    <a:pt x="1696" y="2285"/>
                    <a:pt x="2462" y="2285"/>
                  </a:cubicBezTo>
                  <a:cubicBezTo>
                    <a:pt x="4541" y="2285"/>
                    <a:pt x="6099" y="980"/>
                    <a:pt x="6177" y="914"/>
                  </a:cubicBezTo>
                  <a:lnTo>
                    <a:pt x="6177" y="914"/>
                  </a:lnTo>
                  <a:cubicBezTo>
                    <a:pt x="6034" y="1037"/>
                    <a:pt x="957" y="5437"/>
                    <a:pt x="4163" y="8067"/>
                  </a:cubicBezTo>
                  <a:cubicBezTo>
                    <a:pt x="4650" y="8467"/>
                    <a:pt x="5161" y="8628"/>
                    <a:pt x="5670" y="8628"/>
                  </a:cubicBezTo>
                  <a:cubicBezTo>
                    <a:pt x="6318" y="8628"/>
                    <a:pt x="6963" y="8366"/>
                    <a:pt x="7546" y="8002"/>
                  </a:cubicBezTo>
                  <a:cubicBezTo>
                    <a:pt x="7675" y="7807"/>
                    <a:pt x="7805" y="7677"/>
                    <a:pt x="7806" y="7676"/>
                  </a:cubicBezTo>
                  <a:lnTo>
                    <a:pt x="7806" y="7676"/>
                  </a:lnTo>
                  <a:cubicBezTo>
                    <a:pt x="7805" y="7677"/>
                    <a:pt x="7740" y="7742"/>
                    <a:pt x="7611" y="7937"/>
                  </a:cubicBezTo>
                  <a:cubicBezTo>
                    <a:pt x="8717" y="7091"/>
                    <a:pt x="9627" y="6115"/>
                    <a:pt x="10408" y="5009"/>
                  </a:cubicBezTo>
                  <a:lnTo>
                    <a:pt x="10408" y="5009"/>
                  </a:lnTo>
                  <a:cubicBezTo>
                    <a:pt x="10407" y="5010"/>
                    <a:pt x="7416" y="9823"/>
                    <a:pt x="11384" y="10473"/>
                  </a:cubicBezTo>
                  <a:cubicBezTo>
                    <a:pt x="12554" y="6180"/>
                    <a:pt x="10278" y="1627"/>
                    <a:pt x="611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4919395" y="265315"/>
              <a:ext cx="2729334" cy="3201972"/>
            </a:xfrm>
            <a:custGeom>
              <a:avLst/>
              <a:gdLst/>
              <a:ahLst/>
              <a:cxnLst/>
              <a:rect l="l" t="t" r="r" b="b"/>
              <a:pathLst>
                <a:path w="34931" h="40980" extrusionOk="0">
                  <a:moveTo>
                    <a:pt x="10082" y="29206"/>
                  </a:moveTo>
                  <a:cubicBezTo>
                    <a:pt x="10082" y="29206"/>
                    <a:pt x="0" y="22441"/>
                    <a:pt x="5985" y="14636"/>
                  </a:cubicBezTo>
                  <a:cubicBezTo>
                    <a:pt x="11969" y="6830"/>
                    <a:pt x="17888" y="12229"/>
                    <a:pt x="21466" y="8651"/>
                  </a:cubicBezTo>
                  <a:cubicBezTo>
                    <a:pt x="21466" y="8651"/>
                    <a:pt x="18669" y="911"/>
                    <a:pt x="21791" y="1496"/>
                  </a:cubicBezTo>
                  <a:cubicBezTo>
                    <a:pt x="24913" y="2082"/>
                    <a:pt x="23742" y="9237"/>
                    <a:pt x="23742" y="9237"/>
                  </a:cubicBezTo>
                  <a:cubicBezTo>
                    <a:pt x="23742" y="9237"/>
                    <a:pt x="27450" y="0"/>
                    <a:pt x="31093" y="2667"/>
                  </a:cubicBezTo>
                  <a:cubicBezTo>
                    <a:pt x="34670" y="5399"/>
                    <a:pt x="26930" y="11969"/>
                    <a:pt x="26930" y="11969"/>
                  </a:cubicBezTo>
                  <a:cubicBezTo>
                    <a:pt x="26930" y="11969"/>
                    <a:pt x="31938" y="7285"/>
                    <a:pt x="33434" y="10408"/>
                  </a:cubicBezTo>
                  <a:cubicBezTo>
                    <a:pt x="34930" y="13595"/>
                    <a:pt x="28621" y="13595"/>
                    <a:pt x="28621" y="13595"/>
                  </a:cubicBezTo>
                  <a:cubicBezTo>
                    <a:pt x="28621" y="13595"/>
                    <a:pt x="27450" y="17823"/>
                    <a:pt x="28946" y="20945"/>
                  </a:cubicBezTo>
                  <a:cubicBezTo>
                    <a:pt x="30442" y="24067"/>
                    <a:pt x="25173" y="40979"/>
                    <a:pt x="10082" y="292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4919395" y="1347788"/>
              <a:ext cx="2345300" cy="1521132"/>
            </a:xfrm>
            <a:custGeom>
              <a:avLst/>
              <a:gdLst/>
              <a:ahLst/>
              <a:cxnLst/>
              <a:rect l="l" t="t" r="r" b="b"/>
              <a:pathLst>
                <a:path w="30016" h="19468" extrusionOk="0">
                  <a:moveTo>
                    <a:pt x="6635" y="1"/>
                  </a:moveTo>
                  <a:lnTo>
                    <a:pt x="6635" y="1"/>
                  </a:lnTo>
                  <a:cubicBezTo>
                    <a:pt x="6440" y="261"/>
                    <a:pt x="6245" y="521"/>
                    <a:pt x="5985" y="782"/>
                  </a:cubicBezTo>
                  <a:cubicBezTo>
                    <a:pt x="0" y="8587"/>
                    <a:pt x="10082" y="15352"/>
                    <a:pt x="10082" y="15352"/>
                  </a:cubicBezTo>
                  <a:cubicBezTo>
                    <a:pt x="13891" y="18323"/>
                    <a:pt x="17070" y="19467"/>
                    <a:pt x="19671" y="19467"/>
                  </a:cubicBezTo>
                  <a:cubicBezTo>
                    <a:pt x="27377" y="19467"/>
                    <a:pt x="30016" y="9425"/>
                    <a:pt x="28946" y="7091"/>
                  </a:cubicBezTo>
                  <a:cubicBezTo>
                    <a:pt x="28816" y="6831"/>
                    <a:pt x="28686" y="6571"/>
                    <a:pt x="28621" y="6310"/>
                  </a:cubicBezTo>
                  <a:cubicBezTo>
                    <a:pt x="28100" y="7286"/>
                    <a:pt x="27450" y="8197"/>
                    <a:pt x="26669" y="8977"/>
                  </a:cubicBezTo>
                  <a:cubicBezTo>
                    <a:pt x="24262" y="11447"/>
                    <a:pt x="21300" y="12543"/>
                    <a:pt x="18399" y="12543"/>
                  </a:cubicBezTo>
                  <a:cubicBezTo>
                    <a:pt x="12132" y="12543"/>
                    <a:pt x="6146" y="7427"/>
                    <a:pt x="663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6378016" y="265315"/>
              <a:ext cx="1270710" cy="1092796"/>
            </a:xfrm>
            <a:custGeom>
              <a:avLst/>
              <a:gdLst/>
              <a:ahLst/>
              <a:cxnLst/>
              <a:rect l="l" t="t" r="r" b="b"/>
              <a:pathLst>
                <a:path w="16263" h="13986" extrusionOk="0">
                  <a:moveTo>
                    <a:pt x="9953" y="13595"/>
                  </a:moveTo>
                  <a:lnTo>
                    <a:pt x="9953" y="13595"/>
                  </a:lnTo>
                  <a:cubicBezTo>
                    <a:pt x="9953" y="13595"/>
                    <a:pt x="16262" y="13595"/>
                    <a:pt x="14766" y="10473"/>
                  </a:cubicBezTo>
                  <a:cubicBezTo>
                    <a:pt x="13465" y="7741"/>
                    <a:pt x="9628" y="10798"/>
                    <a:pt x="8587" y="11708"/>
                  </a:cubicBezTo>
                  <a:cubicBezTo>
                    <a:pt x="9888" y="10538"/>
                    <a:pt x="15547" y="5074"/>
                    <a:pt x="12425" y="2732"/>
                  </a:cubicBezTo>
                  <a:cubicBezTo>
                    <a:pt x="8782" y="0"/>
                    <a:pt x="5074" y="9237"/>
                    <a:pt x="5074" y="9237"/>
                  </a:cubicBezTo>
                  <a:cubicBezTo>
                    <a:pt x="5074" y="9237"/>
                    <a:pt x="6310" y="2147"/>
                    <a:pt x="3123" y="1496"/>
                  </a:cubicBezTo>
                  <a:cubicBezTo>
                    <a:pt x="1" y="911"/>
                    <a:pt x="2798" y="8651"/>
                    <a:pt x="2798" y="8651"/>
                  </a:cubicBezTo>
                  <a:lnTo>
                    <a:pt x="2472" y="8911"/>
                  </a:lnTo>
                  <a:cubicBezTo>
                    <a:pt x="3448" y="9562"/>
                    <a:pt x="5725" y="10993"/>
                    <a:pt x="4554" y="13985"/>
                  </a:cubicBezTo>
                  <a:cubicBezTo>
                    <a:pt x="4619" y="13985"/>
                    <a:pt x="7351" y="12294"/>
                    <a:pt x="9953" y="135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5717308" y="1286843"/>
              <a:ext cx="1423151" cy="1499411"/>
            </a:xfrm>
            <a:custGeom>
              <a:avLst/>
              <a:gdLst/>
              <a:ahLst/>
              <a:cxnLst/>
              <a:rect l="l" t="t" r="r" b="b"/>
              <a:pathLst>
                <a:path w="18214" h="19190" extrusionOk="0">
                  <a:moveTo>
                    <a:pt x="15677" y="0"/>
                  </a:moveTo>
                  <a:cubicBezTo>
                    <a:pt x="13790" y="65"/>
                    <a:pt x="11904" y="456"/>
                    <a:pt x="10148" y="1106"/>
                  </a:cubicBezTo>
                  <a:cubicBezTo>
                    <a:pt x="8392" y="1822"/>
                    <a:pt x="6700" y="2732"/>
                    <a:pt x="5204" y="3838"/>
                  </a:cubicBezTo>
                  <a:lnTo>
                    <a:pt x="4359" y="4489"/>
                  </a:lnTo>
                  <a:lnTo>
                    <a:pt x="3773" y="5074"/>
                  </a:lnTo>
                  <a:cubicBezTo>
                    <a:pt x="3383" y="5334"/>
                    <a:pt x="3253" y="5529"/>
                    <a:pt x="3253" y="5529"/>
                  </a:cubicBezTo>
                  <a:cubicBezTo>
                    <a:pt x="3253" y="5529"/>
                    <a:pt x="3058" y="5725"/>
                    <a:pt x="2732" y="6115"/>
                  </a:cubicBezTo>
                  <a:lnTo>
                    <a:pt x="2212" y="6700"/>
                  </a:lnTo>
                  <a:lnTo>
                    <a:pt x="1562" y="7611"/>
                  </a:lnTo>
                  <a:cubicBezTo>
                    <a:pt x="1106" y="8391"/>
                    <a:pt x="716" y="9172"/>
                    <a:pt x="456" y="10083"/>
                  </a:cubicBezTo>
                  <a:cubicBezTo>
                    <a:pt x="131" y="11058"/>
                    <a:pt x="1" y="12099"/>
                    <a:pt x="196" y="13205"/>
                  </a:cubicBezTo>
                  <a:cubicBezTo>
                    <a:pt x="326" y="14246"/>
                    <a:pt x="781" y="15221"/>
                    <a:pt x="1432" y="16067"/>
                  </a:cubicBezTo>
                  <a:cubicBezTo>
                    <a:pt x="1497" y="16262"/>
                    <a:pt x="1692" y="16457"/>
                    <a:pt x="1887" y="16587"/>
                  </a:cubicBezTo>
                  <a:lnTo>
                    <a:pt x="2342" y="17108"/>
                  </a:lnTo>
                  <a:cubicBezTo>
                    <a:pt x="2667" y="17433"/>
                    <a:pt x="2993" y="17693"/>
                    <a:pt x="3318" y="17953"/>
                  </a:cubicBezTo>
                  <a:lnTo>
                    <a:pt x="4164" y="18539"/>
                  </a:lnTo>
                  <a:cubicBezTo>
                    <a:pt x="4424" y="18669"/>
                    <a:pt x="4684" y="18799"/>
                    <a:pt x="4879" y="18929"/>
                  </a:cubicBezTo>
                  <a:cubicBezTo>
                    <a:pt x="5074" y="19059"/>
                    <a:pt x="5269" y="19124"/>
                    <a:pt x="5530" y="19189"/>
                  </a:cubicBezTo>
                  <a:cubicBezTo>
                    <a:pt x="5530" y="19189"/>
                    <a:pt x="5334" y="18994"/>
                    <a:pt x="4944" y="18734"/>
                  </a:cubicBezTo>
                  <a:cubicBezTo>
                    <a:pt x="4749" y="18604"/>
                    <a:pt x="4554" y="18474"/>
                    <a:pt x="4294" y="18279"/>
                  </a:cubicBezTo>
                  <a:lnTo>
                    <a:pt x="3513" y="17628"/>
                  </a:lnTo>
                  <a:cubicBezTo>
                    <a:pt x="3188" y="17368"/>
                    <a:pt x="2928" y="17108"/>
                    <a:pt x="2602" y="16782"/>
                  </a:cubicBezTo>
                  <a:lnTo>
                    <a:pt x="2212" y="16327"/>
                  </a:lnTo>
                  <a:cubicBezTo>
                    <a:pt x="2017" y="16132"/>
                    <a:pt x="1887" y="15937"/>
                    <a:pt x="1822" y="15742"/>
                  </a:cubicBezTo>
                  <a:cubicBezTo>
                    <a:pt x="1236" y="14961"/>
                    <a:pt x="911" y="14050"/>
                    <a:pt x="781" y="13075"/>
                  </a:cubicBezTo>
                  <a:cubicBezTo>
                    <a:pt x="716" y="12164"/>
                    <a:pt x="846" y="11188"/>
                    <a:pt x="1106" y="10343"/>
                  </a:cubicBezTo>
                  <a:cubicBezTo>
                    <a:pt x="1432" y="9497"/>
                    <a:pt x="1822" y="8782"/>
                    <a:pt x="2277" y="8131"/>
                  </a:cubicBezTo>
                  <a:lnTo>
                    <a:pt x="2863" y="7286"/>
                  </a:lnTo>
                  <a:lnTo>
                    <a:pt x="3383" y="6700"/>
                  </a:lnTo>
                  <a:cubicBezTo>
                    <a:pt x="3708" y="6375"/>
                    <a:pt x="3838" y="6180"/>
                    <a:pt x="3838" y="6180"/>
                  </a:cubicBezTo>
                  <a:cubicBezTo>
                    <a:pt x="3838" y="6180"/>
                    <a:pt x="4033" y="6050"/>
                    <a:pt x="4359" y="5725"/>
                  </a:cubicBezTo>
                  <a:lnTo>
                    <a:pt x="4879" y="5204"/>
                  </a:lnTo>
                  <a:lnTo>
                    <a:pt x="5725" y="4554"/>
                  </a:lnTo>
                  <a:cubicBezTo>
                    <a:pt x="7156" y="3383"/>
                    <a:pt x="8717" y="2472"/>
                    <a:pt x="10408" y="1757"/>
                  </a:cubicBezTo>
                  <a:cubicBezTo>
                    <a:pt x="12099" y="976"/>
                    <a:pt x="13855" y="521"/>
                    <a:pt x="15742" y="391"/>
                  </a:cubicBezTo>
                  <a:cubicBezTo>
                    <a:pt x="16133" y="357"/>
                    <a:pt x="16489" y="345"/>
                    <a:pt x="16801" y="345"/>
                  </a:cubicBezTo>
                  <a:cubicBezTo>
                    <a:pt x="17502" y="345"/>
                    <a:pt x="17982" y="404"/>
                    <a:pt x="18149" y="404"/>
                  </a:cubicBezTo>
                  <a:cubicBezTo>
                    <a:pt x="18192" y="404"/>
                    <a:pt x="18214" y="400"/>
                    <a:pt x="18214" y="391"/>
                  </a:cubicBezTo>
                  <a:cubicBezTo>
                    <a:pt x="18018" y="261"/>
                    <a:pt x="17758" y="196"/>
                    <a:pt x="17563" y="196"/>
                  </a:cubicBezTo>
                  <a:cubicBezTo>
                    <a:pt x="17303" y="131"/>
                    <a:pt x="17043" y="65"/>
                    <a:pt x="16718" y="65"/>
                  </a:cubicBezTo>
                  <a:cubicBezTo>
                    <a:pt x="16392" y="0"/>
                    <a:pt x="16067" y="0"/>
                    <a:pt x="15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6093371" y="960554"/>
              <a:ext cx="472795" cy="238702"/>
            </a:xfrm>
            <a:custGeom>
              <a:avLst/>
              <a:gdLst/>
              <a:ahLst/>
              <a:cxnLst/>
              <a:rect l="l" t="t" r="r" b="b"/>
              <a:pathLst>
                <a:path w="6051" h="3055" extrusionOk="0">
                  <a:moveTo>
                    <a:pt x="5955" y="1"/>
                  </a:moveTo>
                  <a:cubicBezTo>
                    <a:pt x="5883" y="1"/>
                    <a:pt x="5755" y="170"/>
                    <a:pt x="5530" y="339"/>
                  </a:cubicBezTo>
                  <a:cubicBezTo>
                    <a:pt x="5270" y="599"/>
                    <a:pt x="5010" y="859"/>
                    <a:pt x="4684" y="1054"/>
                  </a:cubicBezTo>
                  <a:cubicBezTo>
                    <a:pt x="4359" y="1249"/>
                    <a:pt x="4034" y="1444"/>
                    <a:pt x="3709" y="1575"/>
                  </a:cubicBezTo>
                  <a:lnTo>
                    <a:pt x="3188" y="1705"/>
                  </a:lnTo>
                  <a:cubicBezTo>
                    <a:pt x="2668" y="1965"/>
                    <a:pt x="2148" y="2160"/>
                    <a:pt x="1627" y="2355"/>
                  </a:cubicBezTo>
                  <a:cubicBezTo>
                    <a:pt x="847" y="2615"/>
                    <a:pt x="1" y="2875"/>
                    <a:pt x="1" y="3006"/>
                  </a:cubicBezTo>
                  <a:cubicBezTo>
                    <a:pt x="34" y="3038"/>
                    <a:pt x="261" y="3054"/>
                    <a:pt x="586" y="3054"/>
                  </a:cubicBezTo>
                  <a:cubicBezTo>
                    <a:pt x="912" y="3054"/>
                    <a:pt x="1334" y="3038"/>
                    <a:pt x="1757" y="3006"/>
                  </a:cubicBezTo>
                  <a:cubicBezTo>
                    <a:pt x="2408" y="2941"/>
                    <a:pt x="2993" y="2810"/>
                    <a:pt x="3579" y="2615"/>
                  </a:cubicBezTo>
                  <a:cubicBezTo>
                    <a:pt x="3579" y="2615"/>
                    <a:pt x="3774" y="2550"/>
                    <a:pt x="4099" y="2355"/>
                  </a:cubicBezTo>
                  <a:cubicBezTo>
                    <a:pt x="4424" y="2160"/>
                    <a:pt x="4814" y="1900"/>
                    <a:pt x="5075" y="1640"/>
                  </a:cubicBezTo>
                  <a:cubicBezTo>
                    <a:pt x="5400" y="1314"/>
                    <a:pt x="5660" y="989"/>
                    <a:pt x="5855" y="599"/>
                  </a:cubicBezTo>
                  <a:cubicBezTo>
                    <a:pt x="5985" y="274"/>
                    <a:pt x="6050" y="13"/>
                    <a:pt x="5985" y="13"/>
                  </a:cubicBezTo>
                  <a:cubicBezTo>
                    <a:pt x="5977" y="5"/>
                    <a:pt x="5967" y="1"/>
                    <a:pt x="5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6"/>
            <p:cNvSpPr/>
            <p:nvPr/>
          </p:nvSpPr>
          <p:spPr>
            <a:xfrm>
              <a:off x="6972700" y="1352945"/>
              <a:ext cx="203307" cy="635316"/>
            </a:xfrm>
            <a:custGeom>
              <a:avLst/>
              <a:gdLst/>
              <a:ahLst/>
              <a:cxnLst/>
              <a:rect l="l" t="t" r="r" b="b"/>
              <a:pathLst>
                <a:path w="2602" h="8131" extrusionOk="0">
                  <a:moveTo>
                    <a:pt x="2472" y="0"/>
                  </a:moveTo>
                  <a:cubicBezTo>
                    <a:pt x="2017" y="520"/>
                    <a:pt x="1626" y="1106"/>
                    <a:pt x="1301" y="1756"/>
                  </a:cubicBezTo>
                  <a:cubicBezTo>
                    <a:pt x="1041" y="2277"/>
                    <a:pt x="716" y="2732"/>
                    <a:pt x="585" y="3122"/>
                  </a:cubicBezTo>
                  <a:cubicBezTo>
                    <a:pt x="390" y="3513"/>
                    <a:pt x="325" y="3773"/>
                    <a:pt x="325" y="3773"/>
                  </a:cubicBezTo>
                  <a:cubicBezTo>
                    <a:pt x="325" y="3773"/>
                    <a:pt x="195" y="4033"/>
                    <a:pt x="130" y="4488"/>
                  </a:cubicBezTo>
                  <a:cubicBezTo>
                    <a:pt x="0" y="5009"/>
                    <a:pt x="0" y="5529"/>
                    <a:pt x="65" y="6114"/>
                  </a:cubicBezTo>
                  <a:cubicBezTo>
                    <a:pt x="65" y="6635"/>
                    <a:pt x="260" y="7155"/>
                    <a:pt x="520" y="7610"/>
                  </a:cubicBezTo>
                  <a:cubicBezTo>
                    <a:pt x="781" y="8001"/>
                    <a:pt x="976" y="8131"/>
                    <a:pt x="1041" y="8131"/>
                  </a:cubicBezTo>
                  <a:cubicBezTo>
                    <a:pt x="1106" y="8131"/>
                    <a:pt x="976" y="7871"/>
                    <a:pt x="846" y="7480"/>
                  </a:cubicBezTo>
                  <a:cubicBezTo>
                    <a:pt x="781" y="7025"/>
                    <a:pt x="716" y="6570"/>
                    <a:pt x="716" y="6114"/>
                  </a:cubicBezTo>
                  <a:cubicBezTo>
                    <a:pt x="781" y="5594"/>
                    <a:pt x="846" y="5139"/>
                    <a:pt x="976" y="4748"/>
                  </a:cubicBezTo>
                  <a:cubicBezTo>
                    <a:pt x="1106" y="4358"/>
                    <a:pt x="1236" y="4098"/>
                    <a:pt x="1236" y="4098"/>
                  </a:cubicBezTo>
                  <a:cubicBezTo>
                    <a:pt x="1236" y="4098"/>
                    <a:pt x="1301" y="3838"/>
                    <a:pt x="1431" y="3513"/>
                  </a:cubicBezTo>
                  <a:cubicBezTo>
                    <a:pt x="1561" y="3122"/>
                    <a:pt x="1691" y="2602"/>
                    <a:pt x="1886" y="2082"/>
                  </a:cubicBezTo>
                  <a:cubicBezTo>
                    <a:pt x="2277" y="1106"/>
                    <a:pt x="2602" y="0"/>
                    <a:pt x="2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6"/>
            <p:cNvSpPr/>
            <p:nvPr/>
          </p:nvSpPr>
          <p:spPr>
            <a:xfrm>
              <a:off x="5351403" y="1144561"/>
              <a:ext cx="1707719" cy="1678887"/>
            </a:xfrm>
            <a:custGeom>
              <a:avLst/>
              <a:gdLst/>
              <a:ahLst/>
              <a:cxnLst/>
              <a:rect l="l" t="t" r="r" b="b"/>
              <a:pathLst>
                <a:path w="21856" h="21487" extrusionOk="0">
                  <a:moveTo>
                    <a:pt x="7676" y="0"/>
                  </a:moveTo>
                  <a:cubicBezTo>
                    <a:pt x="7350" y="0"/>
                    <a:pt x="7025" y="130"/>
                    <a:pt x="6700" y="260"/>
                  </a:cubicBezTo>
                  <a:cubicBezTo>
                    <a:pt x="5919" y="520"/>
                    <a:pt x="5139" y="911"/>
                    <a:pt x="4488" y="1431"/>
                  </a:cubicBezTo>
                  <a:cubicBezTo>
                    <a:pt x="3448" y="2147"/>
                    <a:pt x="2537" y="2992"/>
                    <a:pt x="1821" y="4033"/>
                  </a:cubicBezTo>
                  <a:cubicBezTo>
                    <a:pt x="976" y="5139"/>
                    <a:pt x="456" y="6440"/>
                    <a:pt x="195" y="7871"/>
                  </a:cubicBezTo>
                  <a:cubicBezTo>
                    <a:pt x="0" y="8586"/>
                    <a:pt x="0" y="9302"/>
                    <a:pt x="0" y="10017"/>
                  </a:cubicBezTo>
                  <a:cubicBezTo>
                    <a:pt x="65" y="10733"/>
                    <a:pt x="260" y="11383"/>
                    <a:pt x="456" y="12099"/>
                  </a:cubicBezTo>
                  <a:cubicBezTo>
                    <a:pt x="846" y="13270"/>
                    <a:pt x="1366" y="14375"/>
                    <a:pt x="2082" y="15416"/>
                  </a:cubicBezTo>
                  <a:cubicBezTo>
                    <a:pt x="2537" y="16132"/>
                    <a:pt x="3122" y="16782"/>
                    <a:pt x="3708" y="17433"/>
                  </a:cubicBezTo>
                  <a:lnTo>
                    <a:pt x="4358" y="18148"/>
                  </a:lnTo>
                  <a:lnTo>
                    <a:pt x="5139" y="18799"/>
                  </a:lnTo>
                  <a:cubicBezTo>
                    <a:pt x="5854" y="19319"/>
                    <a:pt x="6570" y="19839"/>
                    <a:pt x="7350" y="20230"/>
                  </a:cubicBezTo>
                  <a:cubicBezTo>
                    <a:pt x="8456" y="20815"/>
                    <a:pt x="9627" y="21205"/>
                    <a:pt x="10863" y="21400"/>
                  </a:cubicBezTo>
                  <a:cubicBezTo>
                    <a:pt x="11280" y="21457"/>
                    <a:pt x="11697" y="21487"/>
                    <a:pt x="12113" y="21487"/>
                  </a:cubicBezTo>
                  <a:cubicBezTo>
                    <a:pt x="13123" y="21487"/>
                    <a:pt x="14123" y="21314"/>
                    <a:pt x="15091" y="20945"/>
                  </a:cubicBezTo>
                  <a:cubicBezTo>
                    <a:pt x="16392" y="20490"/>
                    <a:pt x="17693" y="19839"/>
                    <a:pt x="18799" y="18994"/>
                  </a:cubicBezTo>
                  <a:cubicBezTo>
                    <a:pt x="19644" y="18083"/>
                    <a:pt x="20360" y="17107"/>
                    <a:pt x="20945" y="16002"/>
                  </a:cubicBezTo>
                  <a:cubicBezTo>
                    <a:pt x="21335" y="15221"/>
                    <a:pt x="21661" y="14440"/>
                    <a:pt x="21791" y="13595"/>
                  </a:cubicBezTo>
                  <a:cubicBezTo>
                    <a:pt x="21856" y="13335"/>
                    <a:pt x="21856" y="13074"/>
                    <a:pt x="21856" y="12879"/>
                  </a:cubicBezTo>
                  <a:lnTo>
                    <a:pt x="21856" y="12619"/>
                  </a:lnTo>
                  <a:cubicBezTo>
                    <a:pt x="21791" y="12879"/>
                    <a:pt x="21726" y="13205"/>
                    <a:pt x="21661" y="13530"/>
                  </a:cubicBezTo>
                  <a:cubicBezTo>
                    <a:pt x="21401" y="14310"/>
                    <a:pt x="21075" y="15091"/>
                    <a:pt x="20620" y="15806"/>
                  </a:cubicBezTo>
                  <a:cubicBezTo>
                    <a:pt x="20035" y="16847"/>
                    <a:pt x="19319" y="17758"/>
                    <a:pt x="18473" y="18538"/>
                  </a:cubicBezTo>
                  <a:cubicBezTo>
                    <a:pt x="17368" y="19319"/>
                    <a:pt x="16197" y="19904"/>
                    <a:pt x="14896" y="20295"/>
                  </a:cubicBezTo>
                  <a:cubicBezTo>
                    <a:pt x="14031" y="20613"/>
                    <a:pt x="13134" y="20773"/>
                    <a:pt x="12227" y="20773"/>
                  </a:cubicBezTo>
                  <a:cubicBezTo>
                    <a:pt x="11839" y="20773"/>
                    <a:pt x="11448" y="20743"/>
                    <a:pt x="11058" y="20685"/>
                  </a:cubicBezTo>
                  <a:cubicBezTo>
                    <a:pt x="9887" y="20425"/>
                    <a:pt x="8781" y="20034"/>
                    <a:pt x="7806" y="19514"/>
                  </a:cubicBezTo>
                  <a:cubicBezTo>
                    <a:pt x="7090" y="19059"/>
                    <a:pt x="6440" y="18603"/>
                    <a:pt x="5789" y="18083"/>
                  </a:cubicBezTo>
                  <a:lnTo>
                    <a:pt x="5074" y="17498"/>
                  </a:lnTo>
                  <a:lnTo>
                    <a:pt x="4423" y="16847"/>
                  </a:lnTo>
                  <a:cubicBezTo>
                    <a:pt x="3903" y="16197"/>
                    <a:pt x="3383" y="15611"/>
                    <a:pt x="2927" y="14896"/>
                  </a:cubicBezTo>
                  <a:cubicBezTo>
                    <a:pt x="2212" y="13985"/>
                    <a:pt x="1691" y="12944"/>
                    <a:pt x="1301" y="11839"/>
                  </a:cubicBezTo>
                  <a:cubicBezTo>
                    <a:pt x="1106" y="11253"/>
                    <a:pt x="911" y="10603"/>
                    <a:pt x="846" y="10017"/>
                  </a:cubicBezTo>
                  <a:cubicBezTo>
                    <a:pt x="781" y="9302"/>
                    <a:pt x="846" y="8651"/>
                    <a:pt x="911" y="8001"/>
                  </a:cubicBezTo>
                  <a:cubicBezTo>
                    <a:pt x="1171" y="6700"/>
                    <a:pt x="1626" y="5464"/>
                    <a:pt x="2342" y="4358"/>
                  </a:cubicBezTo>
                  <a:cubicBezTo>
                    <a:pt x="2992" y="3383"/>
                    <a:pt x="3773" y="2472"/>
                    <a:pt x="4684" y="1756"/>
                  </a:cubicBezTo>
                  <a:cubicBezTo>
                    <a:pt x="5334" y="1236"/>
                    <a:pt x="6050" y="781"/>
                    <a:pt x="6765" y="390"/>
                  </a:cubicBezTo>
                  <a:cubicBezTo>
                    <a:pt x="7090" y="325"/>
                    <a:pt x="7350" y="195"/>
                    <a:pt x="7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6027347" y="1459677"/>
              <a:ext cx="706497" cy="462559"/>
            </a:xfrm>
            <a:custGeom>
              <a:avLst/>
              <a:gdLst/>
              <a:ahLst/>
              <a:cxnLst/>
              <a:rect l="l" t="t" r="r" b="b"/>
              <a:pathLst>
                <a:path w="9042" h="5920" extrusionOk="0">
                  <a:moveTo>
                    <a:pt x="8782" y="455"/>
                  </a:moveTo>
                  <a:cubicBezTo>
                    <a:pt x="9042" y="976"/>
                    <a:pt x="8196" y="1886"/>
                    <a:pt x="6960" y="2472"/>
                  </a:cubicBezTo>
                  <a:cubicBezTo>
                    <a:pt x="5724" y="2992"/>
                    <a:pt x="4554" y="3057"/>
                    <a:pt x="4293" y="2537"/>
                  </a:cubicBezTo>
                  <a:cubicBezTo>
                    <a:pt x="4033" y="2016"/>
                    <a:pt x="4879" y="1171"/>
                    <a:pt x="6115" y="585"/>
                  </a:cubicBezTo>
                  <a:cubicBezTo>
                    <a:pt x="7351" y="0"/>
                    <a:pt x="8587" y="0"/>
                    <a:pt x="8782" y="455"/>
                  </a:cubicBezTo>
                  <a:close/>
                  <a:moveTo>
                    <a:pt x="261" y="5594"/>
                  </a:moveTo>
                  <a:cubicBezTo>
                    <a:pt x="586" y="5919"/>
                    <a:pt x="1366" y="5594"/>
                    <a:pt x="2147" y="4878"/>
                  </a:cubicBezTo>
                  <a:cubicBezTo>
                    <a:pt x="2862" y="4228"/>
                    <a:pt x="3253" y="3382"/>
                    <a:pt x="2993" y="3122"/>
                  </a:cubicBezTo>
                  <a:cubicBezTo>
                    <a:pt x="2732" y="2797"/>
                    <a:pt x="1887" y="3122"/>
                    <a:pt x="1106" y="3773"/>
                  </a:cubicBezTo>
                  <a:cubicBezTo>
                    <a:pt x="391" y="4488"/>
                    <a:pt x="0" y="5269"/>
                    <a:pt x="261" y="55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36"/>
          <p:cNvGrpSpPr/>
          <p:nvPr/>
        </p:nvGrpSpPr>
        <p:grpSpPr>
          <a:xfrm>
            <a:off x="8540760" y="292637"/>
            <a:ext cx="200417" cy="257925"/>
            <a:chOff x="577635" y="3367537"/>
            <a:chExt cx="200417" cy="257925"/>
          </a:xfrm>
        </p:grpSpPr>
        <p:sp>
          <p:nvSpPr>
            <p:cNvPr id="397" name="Google Shape;397;p36"/>
            <p:cNvSpPr/>
            <p:nvPr/>
          </p:nvSpPr>
          <p:spPr>
            <a:xfrm rot="3450486">
              <a:off x="702269" y="3379654"/>
              <a:ext cx="63666" cy="6366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 rot="3462960">
              <a:off x="595008" y="3516536"/>
              <a:ext cx="91553" cy="915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36"/>
          <p:cNvGrpSpPr/>
          <p:nvPr/>
        </p:nvGrpSpPr>
        <p:grpSpPr>
          <a:xfrm rot="-5400000" flipH="1">
            <a:off x="5428460" y="459199"/>
            <a:ext cx="200417" cy="257925"/>
            <a:chOff x="577635" y="3367537"/>
            <a:chExt cx="200417" cy="257925"/>
          </a:xfrm>
        </p:grpSpPr>
        <p:sp>
          <p:nvSpPr>
            <p:cNvPr id="400" name="Google Shape;400;p36"/>
            <p:cNvSpPr/>
            <p:nvPr/>
          </p:nvSpPr>
          <p:spPr>
            <a:xfrm rot="3450486">
              <a:off x="702269" y="3379654"/>
              <a:ext cx="63666" cy="6366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 rot="3462960">
              <a:off x="595008" y="3516536"/>
              <a:ext cx="91553" cy="915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36"/>
          <p:cNvGrpSpPr/>
          <p:nvPr/>
        </p:nvGrpSpPr>
        <p:grpSpPr>
          <a:xfrm rot="5241541">
            <a:off x="7182121" y="615777"/>
            <a:ext cx="718748" cy="615934"/>
            <a:chOff x="633754" y="703271"/>
            <a:chExt cx="4245919" cy="3638554"/>
          </a:xfrm>
        </p:grpSpPr>
        <p:sp>
          <p:nvSpPr>
            <p:cNvPr id="403" name="Google Shape;403;p36"/>
            <p:cNvSpPr/>
            <p:nvPr/>
          </p:nvSpPr>
          <p:spPr>
            <a:xfrm>
              <a:off x="777144" y="1375798"/>
              <a:ext cx="4102529" cy="2966027"/>
            </a:xfrm>
            <a:custGeom>
              <a:avLst/>
              <a:gdLst/>
              <a:ahLst/>
              <a:cxnLst/>
              <a:rect l="l" t="t" r="r" b="b"/>
              <a:pathLst>
                <a:path w="38881" h="28112" extrusionOk="0">
                  <a:moveTo>
                    <a:pt x="33802" y="1"/>
                  </a:moveTo>
                  <a:cubicBezTo>
                    <a:pt x="33144" y="1"/>
                    <a:pt x="32425" y="262"/>
                    <a:pt x="31692" y="683"/>
                  </a:cubicBezTo>
                  <a:cubicBezTo>
                    <a:pt x="29018" y="1253"/>
                    <a:pt x="26037" y="5943"/>
                    <a:pt x="24591" y="8003"/>
                  </a:cubicBezTo>
                  <a:cubicBezTo>
                    <a:pt x="24591" y="8003"/>
                    <a:pt x="28010" y="2305"/>
                    <a:pt x="25073" y="1122"/>
                  </a:cubicBezTo>
                  <a:cubicBezTo>
                    <a:pt x="24958" y="1075"/>
                    <a:pt x="24839" y="1053"/>
                    <a:pt x="24716" y="1053"/>
                  </a:cubicBezTo>
                  <a:cubicBezTo>
                    <a:pt x="21841" y="1053"/>
                    <a:pt x="16942" y="13363"/>
                    <a:pt x="16438" y="14666"/>
                  </a:cubicBezTo>
                  <a:cubicBezTo>
                    <a:pt x="16745" y="13833"/>
                    <a:pt x="18366" y="9275"/>
                    <a:pt x="15605" y="8705"/>
                  </a:cubicBezTo>
                  <a:cubicBezTo>
                    <a:pt x="15557" y="8696"/>
                    <a:pt x="15510" y="8691"/>
                    <a:pt x="15462" y="8691"/>
                  </a:cubicBezTo>
                  <a:cubicBezTo>
                    <a:pt x="13432" y="8691"/>
                    <a:pt x="11059" y="16718"/>
                    <a:pt x="9731" y="21942"/>
                  </a:cubicBezTo>
                  <a:cubicBezTo>
                    <a:pt x="9644" y="22205"/>
                    <a:pt x="9600" y="22468"/>
                    <a:pt x="9556" y="22688"/>
                  </a:cubicBezTo>
                  <a:lnTo>
                    <a:pt x="9468" y="22907"/>
                  </a:lnTo>
                  <a:cubicBezTo>
                    <a:pt x="9424" y="23038"/>
                    <a:pt x="9424" y="23170"/>
                    <a:pt x="9381" y="23301"/>
                  </a:cubicBezTo>
                  <a:cubicBezTo>
                    <a:pt x="9074" y="24616"/>
                    <a:pt x="8855" y="25624"/>
                    <a:pt x="8723" y="26019"/>
                  </a:cubicBezTo>
                  <a:cubicBezTo>
                    <a:pt x="7101" y="26808"/>
                    <a:pt x="5348" y="27334"/>
                    <a:pt x="3551" y="27597"/>
                  </a:cubicBezTo>
                  <a:cubicBezTo>
                    <a:pt x="3069" y="27685"/>
                    <a:pt x="2586" y="27728"/>
                    <a:pt x="2104" y="27728"/>
                  </a:cubicBezTo>
                  <a:cubicBezTo>
                    <a:pt x="1666" y="27728"/>
                    <a:pt x="1315" y="27685"/>
                    <a:pt x="965" y="27685"/>
                  </a:cubicBezTo>
                  <a:cubicBezTo>
                    <a:pt x="740" y="27620"/>
                    <a:pt x="492" y="27580"/>
                    <a:pt x="255" y="27580"/>
                  </a:cubicBezTo>
                  <a:cubicBezTo>
                    <a:pt x="168" y="27580"/>
                    <a:pt x="82" y="27585"/>
                    <a:pt x="0" y="27597"/>
                  </a:cubicBezTo>
                  <a:cubicBezTo>
                    <a:pt x="307" y="27772"/>
                    <a:pt x="614" y="27860"/>
                    <a:pt x="921" y="27948"/>
                  </a:cubicBezTo>
                  <a:cubicBezTo>
                    <a:pt x="1271" y="27991"/>
                    <a:pt x="1622" y="28079"/>
                    <a:pt x="2104" y="28079"/>
                  </a:cubicBezTo>
                  <a:cubicBezTo>
                    <a:pt x="2345" y="28101"/>
                    <a:pt x="2597" y="28112"/>
                    <a:pt x="2849" y="28112"/>
                  </a:cubicBezTo>
                  <a:cubicBezTo>
                    <a:pt x="3101" y="28112"/>
                    <a:pt x="3353" y="28101"/>
                    <a:pt x="3595" y="28079"/>
                  </a:cubicBezTo>
                  <a:cubicBezTo>
                    <a:pt x="5436" y="27948"/>
                    <a:pt x="7233" y="27465"/>
                    <a:pt x="8942" y="26764"/>
                  </a:cubicBezTo>
                  <a:lnTo>
                    <a:pt x="9161" y="27115"/>
                  </a:lnTo>
                  <a:cubicBezTo>
                    <a:pt x="9249" y="26983"/>
                    <a:pt x="9381" y="26808"/>
                    <a:pt x="9468" y="26676"/>
                  </a:cubicBezTo>
                  <a:cubicBezTo>
                    <a:pt x="10082" y="26808"/>
                    <a:pt x="11222" y="27027"/>
                    <a:pt x="12624" y="27246"/>
                  </a:cubicBezTo>
                  <a:lnTo>
                    <a:pt x="12756" y="27246"/>
                  </a:lnTo>
                  <a:cubicBezTo>
                    <a:pt x="14557" y="27510"/>
                    <a:pt x="16752" y="27761"/>
                    <a:pt x="18694" y="27761"/>
                  </a:cubicBezTo>
                  <a:cubicBezTo>
                    <a:pt x="20297" y="27761"/>
                    <a:pt x="21726" y="27590"/>
                    <a:pt x="22618" y="27115"/>
                  </a:cubicBezTo>
                  <a:cubicBezTo>
                    <a:pt x="22750" y="27027"/>
                    <a:pt x="22881" y="26983"/>
                    <a:pt x="23013" y="26896"/>
                  </a:cubicBezTo>
                  <a:lnTo>
                    <a:pt x="23057" y="26852"/>
                  </a:lnTo>
                  <a:cubicBezTo>
                    <a:pt x="23144" y="26764"/>
                    <a:pt x="23276" y="26633"/>
                    <a:pt x="23363" y="26545"/>
                  </a:cubicBezTo>
                  <a:cubicBezTo>
                    <a:pt x="25467" y="23783"/>
                    <a:pt x="20558" y="23301"/>
                    <a:pt x="20558" y="23301"/>
                  </a:cubicBezTo>
                  <a:cubicBezTo>
                    <a:pt x="20558" y="23301"/>
                    <a:pt x="30947" y="22644"/>
                    <a:pt x="32305" y="19093"/>
                  </a:cubicBezTo>
                  <a:cubicBezTo>
                    <a:pt x="32349" y="19006"/>
                    <a:pt x="32349" y="18918"/>
                    <a:pt x="32393" y="18830"/>
                  </a:cubicBezTo>
                  <a:cubicBezTo>
                    <a:pt x="32437" y="18743"/>
                    <a:pt x="32437" y="18611"/>
                    <a:pt x="32437" y="18523"/>
                  </a:cubicBezTo>
                  <a:lnTo>
                    <a:pt x="32437" y="18304"/>
                  </a:lnTo>
                  <a:cubicBezTo>
                    <a:pt x="32525" y="17778"/>
                    <a:pt x="32437" y="17252"/>
                    <a:pt x="32262" y="16770"/>
                  </a:cubicBezTo>
                  <a:cubicBezTo>
                    <a:pt x="32262" y="16726"/>
                    <a:pt x="32218" y="16639"/>
                    <a:pt x="32174" y="16595"/>
                  </a:cubicBezTo>
                  <a:cubicBezTo>
                    <a:pt x="32130" y="16507"/>
                    <a:pt x="32086" y="16463"/>
                    <a:pt x="32042" y="16419"/>
                  </a:cubicBezTo>
                  <a:cubicBezTo>
                    <a:pt x="32042" y="16332"/>
                    <a:pt x="31999" y="16288"/>
                    <a:pt x="31911" y="16244"/>
                  </a:cubicBezTo>
                  <a:cubicBezTo>
                    <a:pt x="31911" y="16200"/>
                    <a:pt x="31867" y="16156"/>
                    <a:pt x="31823" y="16113"/>
                  </a:cubicBezTo>
                  <a:lnTo>
                    <a:pt x="31648" y="15981"/>
                  </a:lnTo>
                  <a:lnTo>
                    <a:pt x="31516" y="15893"/>
                  </a:lnTo>
                  <a:lnTo>
                    <a:pt x="31341" y="15762"/>
                  </a:lnTo>
                  <a:lnTo>
                    <a:pt x="31253" y="15718"/>
                  </a:lnTo>
                  <a:cubicBezTo>
                    <a:pt x="31078" y="15630"/>
                    <a:pt x="30947" y="15587"/>
                    <a:pt x="30771" y="15543"/>
                  </a:cubicBezTo>
                  <a:lnTo>
                    <a:pt x="30684" y="15543"/>
                  </a:lnTo>
                  <a:lnTo>
                    <a:pt x="30464" y="15499"/>
                  </a:lnTo>
                  <a:lnTo>
                    <a:pt x="30333" y="15499"/>
                  </a:lnTo>
                  <a:lnTo>
                    <a:pt x="30114" y="15411"/>
                  </a:lnTo>
                  <a:lnTo>
                    <a:pt x="29675" y="15411"/>
                  </a:lnTo>
                  <a:cubicBezTo>
                    <a:pt x="29456" y="15411"/>
                    <a:pt x="29237" y="15411"/>
                    <a:pt x="29018" y="15455"/>
                  </a:cubicBezTo>
                  <a:lnTo>
                    <a:pt x="28492" y="15455"/>
                  </a:lnTo>
                  <a:cubicBezTo>
                    <a:pt x="28492" y="15455"/>
                    <a:pt x="38880" y="8091"/>
                    <a:pt x="36075" y="1779"/>
                  </a:cubicBezTo>
                  <a:cubicBezTo>
                    <a:pt x="35514" y="505"/>
                    <a:pt x="34716" y="1"/>
                    <a:pt x="3380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1549487" y="703271"/>
              <a:ext cx="3182121" cy="3575016"/>
            </a:xfrm>
            <a:custGeom>
              <a:avLst/>
              <a:gdLst/>
              <a:ahLst/>
              <a:cxnLst/>
              <a:rect l="l" t="t" r="r" b="b"/>
              <a:pathLst>
                <a:path w="30158" h="33884" extrusionOk="0">
                  <a:moveTo>
                    <a:pt x="351" y="31122"/>
                  </a:moveTo>
                  <a:cubicBezTo>
                    <a:pt x="351" y="31122"/>
                    <a:pt x="12537" y="33883"/>
                    <a:pt x="14685" y="31122"/>
                  </a:cubicBezTo>
                  <a:cubicBezTo>
                    <a:pt x="16789" y="28316"/>
                    <a:pt x="11879" y="27878"/>
                    <a:pt x="11879" y="27878"/>
                  </a:cubicBezTo>
                  <a:cubicBezTo>
                    <a:pt x="11879" y="27878"/>
                    <a:pt x="23364" y="27089"/>
                    <a:pt x="23758" y="23013"/>
                  </a:cubicBezTo>
                  <a:cubicBezTo>
                    <a:pt x="24196" y="18980"/>
                    <a:pt x="19813" y="20032"/>
                    <a:pt x="19813" y="20032"/>
                  </a:cubicBezTo>
                  <a:cubicBezTo>
                    <a:pt x="19813" y="20032"/>
                    <a:pt x="30158" y="12624"/>
                    <a:pt x="27396" y="6312"/>
                  </a:cubicBezTo>
                  <a:cubicBezTo>
                    <a:pt x="24591" y="0"/>
                    <a:pt x="15912" y="12493"/>
                    <a:pt x="15912" y="12493"/>
                  </a:cubicBezTo>
                  <a:cubicBezTo>
                    <a:pt x="15912" y="12493"/>
                    <a:pt x="19331" y="6794"/>
                    <a:pt x="16394" y="5611"/>
                  </a:cubicBezTo>
                  <a:cubicBezTo>
                    <a:pt x="13413" y="4427"/>
                    <a:pt x="7715" y="19243"/>
                    <a:pt x="7715" y="19243"/>
                  </a:cubicBezTo>
                  <a:cubicBezTo>
                    <a:pt x="7715" y="19243"/>
                    <a:pt x="9951" y="13764"/>
                    <a:pt x="6926" y="13238"/>
                  </a:cubicBezTo>
                  <a:cubicBezTo>
                    <a:pt x="3902" y="12668"/>
                    <a:pt x="0" y="30771"/>
                    <a:pt x="0" y="3077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1549487" y="1240322"/>
              <a:ext cx="2809759" cy="2797426"/>
            </a:xfrm>
            <a:custGeom>
              <a:avLst/>
              <a:gdLst/>
              <a:ahLst/>
              <a:cxnLst/>
              <a:rect l="l" t="t" r="r" b="b"/>
              <a:pathLst>
                <a:path w="26629" h="26514" extrusionOk="0">
                  <a:moveTo>
                    <a:pt x="23688" y="0"/>
                  </a:moveTo>
                  <a:cubicBezTo>
                    <a:pt x="23535" y="0"/>
                    <a:pt x="23369" y="13"/>
                    <a:pt x="23188" y="39"/>
                  </a:cubicBezTo>
                  <a:cubicBezTo>
                    <a:pt x="20514" y="433"/>
                    <a:pt x="17402" y="5299"/>
                    <a:pt x="15956" y="7403"/>
                  </a:cubicBezTo>
                  <a:cubicBezTo>
                    <a:pt x="15956" y="7403"/>
                    <a:pt x="19375" y="1704"/>
                    <a:pt x="16394" y="521"/>
                  </a:cubicBezTo>
                  <a:cubicBezTo>
                    <a:pt x="16281" y="475"/>
                    <a:pt x="16164" y="454"/>
                    <a:pt x="16044" y="454"/>
                  </a:cubicBezTo>
                  <a:cubicBezTo>
                    <a:pt x="13200" y="454"/>
                    <a:pt x="8352" y="12636"/>
                    <a:pt x="7809" y="14025"/>
                  </a:cubicBezTo>
                  <a:lnTo>
                    <a:pt x="7809" y="14025"/>
                  </a:lnTo>
                  <a:cubicBezTo>
                    <a:pt x="8122" y="13196"/>
                    <a:pt x="9719" y="8626"/>
                    <a:pt x="6970" y="8148"/>
                  </a:cubicBezTo>
                  <a:cubicBezTo>
                    <a:pt x="6923" y="8139"/>
                    <a:pt x="6876" y="8135"/>
                    <a:pt x="6829" y="8135"/>
                  </a:cubicBezTo>
                  <a:cubicBezTo>
                    <a:pt x="3824" y="8135"/>
                    <a:pt x="0" y="25681"/>
                    <a:pt x="0" y="25681"/>
                  </a:cubicBezTo>
                  <a:lnTo>
                    <a:pt x="439" y="26514"/>
                  </a:lnTo>
                  <a:cubicBezTo>
                    <a:pt x="1447" y="24980"/>
                    <a:pt x="4734" y="24015"/>
                    <a:pt x="6356" y="22920"/>
                  </a:cubicBezTo>
                  <a:cubicBezTo>
                    <a:pt x="8022" y="21824"/>
                    <a:pt x="9512" y="20859"/>
                    <a:pt x="11046" y="19807"/>
                  </a:cubicBezTo>
                  <a:cubicBezTo>
                    <a:pt x="13808" y="17923"/>
                    <a:pt x="15868" y="15775"/>
                    <a:pt x="18191" y="13408"/>
                  </a:cubicBezTo>
                  <a:cubicBezTo>
                    <a:pt x="20251" y="11260"/>
                    <a:pt x="22136" y="8849"/>
                    <a:pt x="23714" y="6307"/>
                  </a:cubicBezTo>
                  <a:cubicBezTo>
                    <a:pt x="24756" y="4599"/>
                    <a:pt x="26629" y="0"/>
                    <a:pt x="2368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633754" y="1230510"/>
              <a:ext cx="3589198" cy="2909053"/>
            </a:xfrm>
            <a:custGeom>
              <a:avLst/>
              <a:gdLst/>
              <a:ahLst/>
              <a:cxnLst/>
              <a:rect l="l" t="t" r="r" b="b"/>
              <a:pathLst>
                <a:path w="34016" h="27572" extrusionOk="0">
                  <a:moveTo>
                    <a:pt x="33927" y="0"/>
                  </a:moveTo>
                  <a:cubicBezTo>
                    <a:pt x="33840" y="0"/>
                    <a:pt x="33270" y="1315"/>
                    <a:pt x="32437" y="3288"/>
                  </a:cubicBezTo>
                  <a:cubicBezTo>
                    <a:pt x="31911" y="4252"/>
                    <a:pt x="31341" y="5348"/>
                    <a:pt x="30684" y="6531"/>
                  </a:cubicBezTo>
                  <a:lnTo>
                    <a:pt x="29588" y="8285"/>
                  </a:lnTo>
                  <a:cubicBezTo>
                    <a:pt x="29413" y="8591"/>
                    <a:pt x="29237" y="8854"/>
                    <a:pt x="29018" y="9161"/>
                  </a:cubicBezTo>
                  <a:cubicBezTo>
                    <a:pt x="28843" y="9468"/>
                    <a:pt x="28580" y="9731"/>
                    <a:pt x="28361" y="10038"/>
                  </a:cubicBezTo>
                  <a:lnTo>
                    <a:pt x="27046" y="11704"/>
                  </a:lnTo>
                  <a:cubicBezTo>
                    <a:pt x="26607" y="12273"/>
                    <a:pt x="26125" y="12756"/>
                    <a:pt x="25687" y="13238"/>
                  </a:cubicBezTo>
                  <a:cubicBezTo>
                    <a:pt x="25205" y="13720"/>
                    <a:pt x="24810" y="14202"/>
                    <a:pt x="24372" y="14640"/>
                  </a:cubicBezTo>
                  <a:lnTo>
                    <a:pt x="23101" y="15824"/>
                  </a:lnTo>
                  <a:lnTo>
                    <a:pt x="22005" y="16832"/>
                  </a:lnTo>
                  <a:lnTo>
                    <a:pt x="21128" y="17533"/>
                  </a:lnTo>
                  <a:lnTo>
                    <a:pt x="20383" y="18147"/>
                  </a:lnTo>
                  <a:lnTo>
                    <a:pt x="19638" y="18761"/>
                  </a:lnTo>
                  <a:lnTo>
                    <a:pt x="19331" y="18980"/>
                  </a:lnTo>
                  <a:lnTo>
                    <a:pt x="19331" y="18980"/>
                  </a:lnTo>
                  <a:cubicBezTo>
                    <a:pt x="19638" y="13238"/>
                    <a:pt x="22662" y="7276"/>
                    <a:pt x="26037" y="1578"/>
                  </a:cubicBezTo>
                  <a:cubicBezTo>
                    <a:pt x="25950" y="1315"/>
                    <a:pt x="25774" y="1140"/>
                    <a:pt x="25599" y="964"/>
                  </a:cubicBezTo>
                  <a:cubicBezTo>
                    <a:pt x="23276" y="4866"/>
                    <a:pt x="21084" y="8898"/>
                    <a:pt x="19769" y="12931"/>
                  </a:cubicBezTo>
                  <a:cubicBezTo>
                    <a:pt x="19068" y="15079"/>
                    <a:pt x="18673" y="17314"/>
                    <a:pt x="18630" y="19550"/>
                  </a:cubicBezTo>
                  <a:cubicBezTo>
                    <a:pt x="18279" y="19813"/>
                    <a:pt x="18016" y="20032"/>
                    <a:pt x="17578" y="20339"/>
                  </a:cubicBezTo>
                  <a:cubicBezTo>
                    <a:pt x="17139" y="20646"/>
                    <a:pt x="16657" y="21040"/>
                    <a:pt x="16175" y="21391"/>
                  </a:cubicBezTo>
                  <a:cubicBezTo>
                    <a:pt x="15649" y="21698"/>
                    <a:pt x="15123" y="22092"/>
                    <a:pt x="14553" y="22443"/>
                  </a:cubicBezTo>
                  <a:cubicBezTo>
                    <a:pt x="13589" y="23013"/>
                    <a:pt x="12581" y="23626"/>
                    <a:pt x="11572" y="24152"/>
                  </a:cubicBezTo>
                  <a:cubicBezTo>
                    <a:pt x="11441" y="22487"/>
                    <a:pt x="12011" y="20558"/>
                    <a:pt x="12537" y="18805"/>
                  </a:cubicBezTo>
                  <a:cubicBezTo>
                    <a:pt x="12712" y="18279"/>
                    <a:pt x="12844" y="17753"/>
                    <a:pt x="12975" y="17270"/>
                  </a:cubicBezTo>
                  <a:cubicBezTo>
                    <a:pt x="13983" y="13413"/>
                    <a:pt x="15079" y="10520"/>
                    <a:pt x="16306" y="8548"/>
                  </a:cubicBezTo>
                  <a:cubicBezTo>
                    <a:pt x="16131" y="8372"/>
                    <a:pt x="15912" y="8285"/>
                    <a:pt x="15649" y="8241"/>
                  </a:cubicBezTo>
                  <a:cubicBezTo>
                    <a:pt x="14597" y="10082"/>
                    <a:pt x="13764" y="12098"/>
                    <a:pt x="13150" y="14158"/>
                  </a:cubicBezTo>
                  <a:cubicBezTo>
                    <a:pt x="12844" y="15035"/>
                    <a:pt x="12581" y="16043"/>
                    <a:pt x="12274" y="17095"/>
                  </a:cubicBezTo>
                  <a:cubicBezTo>
                    <a:pt x="12186" y="17577"/>
                    <a:pt x="12011" y="18059"/>
                    <a:pt x="11835" y="18629"/>
                  </a:cubicBezTo>
                  <a:cubicBezTo>
                    <a:pt x="11266" y="20514"/>
                    <a:pt x="10652" y="22618"/>
                    <a:pt x="10915" y="24547"/>
                  </a:cubicBezTo>
                  <a:cubicBezTo>
                    <a:pt x="8373" y="25818"/>
                    <a:pt x="5655" y="26870"/>
                    <a:pt x="3551" y="27133"/>
                  </a:cubicBezTo>
                  <a:cubicBezTo>
                    <a:pt x="3179" y="27164"/>
                    <a:pt x="2829" y="27195"/>
                    <a:pt x="2485" y="27195"/>
                  </a:cubicBezTo>
                  <a:cubicBezTo>
                    <a:pt x="2343" y="27195"/>
                    <a:pt x="2202" y="27190"/>
                    <a:pt x="2061" y="27177"/>
                  </a:cubicBezTo>
                  <a:cubicBezTo>
                    <a:pt x="1666" y="27177"/>
                    <a:pt x="1272" y="27133"/>
                    <a:pt x="965" y="27133"/>
                  </a:cubicBezTo>
                  <a:cubicBezTo>
                    <a:pt x="658" y="27045"/>
                    <a:pt x="307" y="27045"/>
                    <a:pt x="0" y="27045"/>
                  </a:cubicBezTo>
                  <a:cubicBezTo>
                    <a:pt x="263" y="27221"/>
                    <a:pt x="614" y="27352"/>
                    <a:pt x="921" y="27396"/>
                  </a:cubicBezTo>
                  <a:cubicBezTo>
                    <a:pt x="1228" y="27440"/>
                    <a:pt x="1622" y="27527"/>
                    <a:pt x="2104" y="27571"/>
                  </a:cubicBezTo>
                  <a:lnTo>
                    <a:pt x="3595" y="27571"/>
                  </a:lnTo>
                  <a:cubicBezTo>
                    <a:pt x="5786" y="27440"/>
                    <a:pt x="8636" y="26475"/>
                    <a:pt x="11266" y="25248"/>
                  </a:cubicBezTo>
                  <a:cubicBezTo>
                    <a:pt x="11923" y="24941"/>
                    <a:pt x="12581" y="24634"/>
                    <a:pt x="13194" y="24284"/>
                  </a:cubicBezTo>
                  <a:cubicBezTo>
                    <a:pt x="15474" y="25818"/>
                    <a:pt x="19156" y="26563"/>
                    <a:pt x="22618" y="26607"/>
                  </a:cubicBezTo>
                  <a:cubicBezTo>
                    <a:pt x="22881" y="26475"/>
                    <a:pt x="23144" y="26300"/>
                    <a:pt x="23320" y="26081"/>
                  </a:cubicBezTo>
                  <a:cubicBezTo>
                    <a:pt x="23364" y="26037"/>
                    <a:pt x="23407" y="25993"/>
                    <a:pt x="23407" y="25949"/>
                  </a:cubicBezTo>
                  <a:lnTo>
                    <a:pt x="23407" y="25949"/>
                  </a:lnTo>
                  <a:cubicBezTo>
                    <a:pt x="23302" y="25951"/>
                    <a:pt x="23196" y="25952"/>
                    <a:pt x="23090" y="25952"/>
                  </a:cubicBezTo>
                  <a:cubicBezTo>
                    <a:pt x="19798" y="25952"/>
                    <a:pt x="16189" y="25292"/>
                    <a:pt x="13896" y="23933"/>
                  </a:cubicBezTo>
                  <a:cubicBezTo>
                    <a:pt x="14290" y="23714"/>
                    <a:pt x="14685" y="23495"/>
                    <a:pt x="15079" y="23276"/>
                  </a:cubicBezTo>
                  <a:cubicBezTo>
                    <a:pt x="15649" y="22925"/>
                    <a:pt x="16219" y="22618"/>
                    <a:pt x="16745" y="22267"/>
                  </a:cubicBezTo>
                  <a:cubicBezTo>
                    <a:pt x="17271" y="21917"/>
                    <a:pt x="17753" y="21566"/>
                    <a:pt x="18191" y="21259"/>
                  </a:cubicBezTo>
                  <a:cubicBezTo>
                    <a:pt x="19068" y="20602"/>
                    <a:pt x="19857" y="20120"/>
                    <a:pt x="20339" y="19681"/>
                  </a:cubicBezTo>
                  <a:lnTo>
                    <a:pt x="21128" y="19068"/>
                  </a:lnTo>
                  <a:lnTo>
                    <a:pt x="21523" y="18717"/>
                  </a:lnTo>
                  <a:cubicBezTo>
                    <a:pt x="23041" y="19216"/>
                    <a:pt x="24717" y="19459"/>
                    <a:pt x="26453" y="19459"/>
                  </a:cubicBezTo>
                  <a:cubicBezTo>
                    <a:pt x="28375" y="19459"/>
                    <a:pt x="30371" y="19161"/>
                    <a:pt x="32306" y="18585"/>
                  </a:cubicBezTo>
                  <a:cubicBezTo>
                    <a:pt x="32349" y="18410"/>
                    <a:pt x="32393" y="18235"/>
                    <a:pt x="32437" y="18016"/>
                  </a:cubicBezTo>
                  <a:lnTo>
                    <a:pt x="32437" y="17796"/>
                  </a:lnTo>
                  <a:cubicBezTo>
                    <a:pt x="30554" y="18441"/>
                    <a:pt x="28601" y="18763"/>
                    <a:pt x="26649" y="18763"/>
                  </a:cubicBezTo>
                  <a:cubicBezTo>
                    <a:pt x="25148" y="18763"/>
                    <a:pt x="23648" y="18572"/>
                    <a:pt x="22180" y="18191"/>
                  </a:cubicBezTo>
                  <a:lnTo>
                    <a:pt x="22750" y="17665"/>
                  </a:lnTo>
                  <a:lnTo>
                    <a:pt x="23846" y="16613"/>
                  </a:lnTo>
                  <a:lnTo>
                    <a:pt x="25117" y="15386"/>
                  </a:lnTo>
                  <a:cubicBezTo>
                    <a:pt x="25555" y="14947"/>
                    <a:pt x="25994" y="14421"/>
                    <a:pt x="26432" y="13895"/>
                  </a:cubicBezTo>
                  <a:cubicBezTo>
                    <a:pt x="26870" y="13413"/>
                    <a:pt x="27396" y="12887"/>
                    <a:pt x="27791" y="12317"/>
                  </a:cubicBezTo>
                  <a:cubicBezTo>
                    <a:pt x="28229" y="11704"/>
                    <a:pt x="28667" y="11134"/>
                    <a:pt x="29062" y="10520"/>
                  </a:cubicBezTo>
                  <a:cubicBezTo>
                    <a:pt x="29281" y="10213"/>
                    <a:pt x="29500" y="9950"/>
                    <a:pt x="29676" y="9643"/>
                  </a:cubicBezTo>
                  <a:cubicBezTo>
                    <a:pt x="29851" y="9337"/>
                    <a:pt x="30070" y="9030"/>
                    <a:pt x="30245" y="8723"/>
                  </a:cubicBezTo>
                  <a:cubicBezTo>
                    <a:pt x="30640" y="8065"/>
                    <a:pt x="30991" y="7452"/>
                    <a:pt x="31341" y="6882"/>
                  </a:cubicBezTo>
                  <a:cubicBezTo>
                    <a:pt x="31955" y="5655"/>
                    <a:pt x="32437" y="4471"/>
                    <a:pt x="32875" y="3507"/>
                  </a:cubicBezTo>
                  <a:cubicBezTo>
                    <a:pt x="33577" y="1403"/>
                    <a:pt x="34015" y="44"/>
                    <a:pt x="3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1549487" y="1318295"/>
              <a:ext cx="2506931" cy="2738025"/>
            </a:xfrm>
            <a:custGeom>
              <a:avLst/>
              <a:gdLst/>
              <a:ahLst/>
              <a:cxnLst/>
              <a:rect l="l" t="t" r="r" b="b"/>
              <a:pathLst>
                <a:path w="23759" h="25951" extrusionOk="0">
                  <a:moveTo>
                    <a:pt x="16745" y="1"/>
                  </a:moveTo>
                  <a:cubicBezTo>
                    <a:pt x="15342" y="2061"/>
                    <a:pt x="13063" y="5655"/>
                    <a:pt x="11967" y="8987"/>
                  </a:cubicBezTo>
                  <a:cubicBezTo>
                    <a:pt x="10650" y="13193"/>
                    <a:pt x="8265" y="18621"/>
                    <a:pt x="6976" y="18621"/>
                  </a:cubicBezTo>
                  <a:cubicBezTo>
                    <a:pt x="6721" y="18621"/>
                    <a:pt x="6509" y="18408"/>
                    <a:pt x="6356" y="17929"/>
                  </a:cubicBezTo>
                  <a:cubicBezTo>
                    <a:pt x="5655" y="15781"/>
                    <a:pt x="7014" y="10389"/>
                    <a:pt x="7803" y="7759"/>
                  </a:cubicBezTo>
                  <a:cubicBezTo>
                    <a:pt x="7759" y="7759"/>
                    <a:pt x="7715" y="7716"/>
                    <a:pt x="7715" y="7716"/>
                  </a:cubicBezTo>
                  <a:cubicBezTo>
                    <a:pt x="6356" y="11266"/>
                    <a:pt x="2762" y="20427"/>
                    <a:pt x="1052" y="20603"/>
                  </a:cubicBezTo>
                  <a:cubicBezTo>
                    <a:pt x="439" y="23101"/>
                    <a:pt x="0" y="24942"/>
                    <a:pt x="0" y="24942"/>
                  </a:cubicBezTo>
                  <a:lnTo>
                    <a:pt x="395" y="25249"/>
                  </a:lnTo>
                  <a:cubicBezTo>
                    <a:pt x="395" y="25249"/>
                    <a:pt x="1973" y="25643"/>
                    <a:pt x="4121" y="25950"/>
                  </a:cubicBezTo>
                  <a:cubicBezTo>
                    <a:pt x="4384" y="25468"/>
                    <a:pt x="4778" y="25030"/>
                    <a:pt x="5304" y="24811"/>
                  </a:cubicBezTo>
                  <a:cubicBezTo>
                    <a:pt x="6547" y="24048"/>
                    <a:pt x="8774" y="23813"/>
                    <a:pt x="11186" y="23813"/>
                  </a:cubicBezTo>
                  <a:cubicBezTo>
                    <a:pt x="12516" y="23813"/>
                    <a:pt x="13902" y="23884"/>
                    <a:pt x="15211" y="23978"/>
                  </a:cubicBezTo>
                  <a:cubicBezTo>
                    <a:pt x="15167" y="22356"/>
                    <a:pt x="11879" y="22005"/>
                    <a:pt x="11879" y="22005"/>
                  </a:cubicBezTo>
                  <a:cubicBezTo>
                    <a:pt x="11879" y="22005"/>
                    <a:pt x="13413" y="21918"/>
                    <a:pt x="15342" y="21611"/>
                  </a:cubicBezTo>
                  <a:cubicBezTo>
                    <a:pt x="14071" y="21085"/>
                    <a:pt x="13457" y="20296"/>
                    <a:pt x="14290" y="19156"/>
                  </a:cubicBezTo>
                  <a:cubicBezTo>
                    <a:pt x="15824" y="17096"/>
                    <a:pt x="19988" y="16044"/>
                    <a:pt x="23627" y="15430"/>
                  </a:cubicBezTo>
                  <a:cubicBezTo>
                    <a:pt x="23144" y="14314"/>
                    <a:pt x="21942" y="14079"/>
                    <a:pt x="21016" y="14079"/>
                  </a:cubicBezTo>
                  <a:cubicBezTo>
                    <a:pt x="20341" y="14079"/>
                    <a:pt x="19813" y="14203"/>
                    <a:pt x="19813" y="14203"/>
                  </a:cubicBezTo>
                  <a:cubicBezTo>
                    <a:pt x="19813" y="14203"/>
                    <a:pt x="20251" y="13852"/>
                    <a:pt x="20909" y="13326"/>
                  </a:cubicBezTo>
                  <a:cubicBezTo>
                    <a:pt x="20471" y="13195"/>
                    <a:pt x="20164" y="12800"/>
                    <a:pt x="20164" y="12318"/>
                  </a:cubicBezTo>
                  <a:cubicBezTo>
                    <a:pt x="19945" y="8943"/>
                    <a:pt x="23758" y="2456"/>
                    <a:pt x="23758" y="2456"/>
                  </a:cubicBezTo>
                  <a:lnTo>
                    <a:pt x="23758" y="2456"/>
                  </a:lnTo>
                  <a:cubicBezTo>
                    <a:pt x="23757" y="2457"/>
                    <a:pt x="16460" y="13475"/>
                    <a:pt x="13983" y="13475"/>
                  </a:cubicBezTo>
                  <a:cubicBezTo>
                    <a:pt x="13745" y="13475"/>
                    <a:pt x="13552" y="13374"/>
                    <a:pt x="13413" y="13151"/>
                  </a:cubicBezTo>
                  <a:cubicBezTo>
                    <a:pt x="12405" y="11529"/>
                    <a:pt x="15342" y="5612"/>
                    <a:pt x="17578" y="1579"/>
                  </a:cubicBezTo>
                  <a:cubicBezTo>
                    <a:pt x="17578" y="921"/>
                    <a:pt x="17271" y="352"/>
                    <a:pt x="167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36"/>
          <p:cNvGrpSpPr/>
          <p:nvPr/>
        </p:nvGrpSpPr>
        <p:grpSpPr>
          <a:xfrm>
            <a:off x="4755757" y="693838"/>
            <a:ext cx="435122" cy="459803"/>
            <a:chOff x="4695773" y="265315"/>
            <a:chExt cx="3030098" cy="3201972"/>
          </a:xfrm>
        </p:grpSpPr>
        <p:sp>
          <p:nvSpPr>
            <p:cNvPr id="409" name="Google Shape;409;p36"/>
            <p:cNvSpPr/>
            <p:nvPr/>
          </p:nvSpPr>
          <p:spPr>
            <a:xfrm>
              <a:off x="4833860" y="349528"/>
              <a:ext cx="2892011" cy="3074925"/>
            </a:xfrm>
            <a:custGeom>
              <a:avLst/>
              <a:gdLst/>
              <a:ahLst/>
              <a:cxnLst/>
              <a:rect l="l" t="t" r="r" b="b"/>
              <a:pathLst>
                <a:path w="37013" h="39354" extrusionOk="0">
                  <a:moveTo>
                    <a:pt x="35126" y="9887"/>
                  </a:moveTo>
                  <a:lnTo>
                    <a:pt x="35061" y="9757"/>
                  </a:lnTo>
                  <a:cubicBezTo>
                    <a:pt x="34931" y="9692"/>
                    <a:pt x="34866" y="9627"/>
                    <a:pt x="34801" y="9562"/>
                  </a:cubicBezTo>
                  <a:lnTo>
                    <a:pt x="34671" y="9497"/>
                  </a:lnTo>
                  <a:cubicBezTo>
                    <a:pt x="34541" y="9432"/>
                    <a:pt x="34476" y="9432"/>
                    <a:pt x="34411" y="9367"/>
                  </a:cubicBezTo>
                  <a:lnTo>
                    <a:pt x="34215" y="9302"/>
                  </a:lnTo>
                  <a:lnTo>
                    <a:pt x="33890" y="9302"/>
                  </a:lnTo>
                  <a:lnTo>
                    <a:pt x="33760" y="9302"/>
                  </a:lnTo>
                  <a:cubicBezTo>
                    <a:pt x="33630" y="9302"/>
                    <a:pt x="33500" y="9302"/>
                    <a:pt x="33435" y="9302"/>
                  </a:cubicBezTo>
                  <a:lnTo>
                    <a:pt x="33240" y="9302"/>
                  </a:lnTo>
                  <a:cubicBezTo>
                    <a:pt x="32915" y="9432"/>
                    <a:pt x="32524" y="9497"/>
                    <a:pt x="32199" y="9692"/>
                  </a:cubicBezTo>
                  <a:lnTo>
                    <a:pt x="32069" y="9757"/>
                  </a:lnTo>
                  <a:lnTo>
                    <a:pt x="31679" y="9887"/>
                  </a:lnTo>
                  <a:lnTo>
                    <a:pt x="31549" y="10017"/>
                  </a:lnTo>
                  <a:lnTo>
                    <a:pt x="31223" y="10213"/>
                  </a:lnTo>
                  <a:lnTo>
                    <a:pt x="31028" y="10343"/>
                  </a:lnTo>
                  <a:cubicBezTo>
                    <a:pt x="30898" y="10408"/>
                    <a:pt x="30833" y="10473"/>
                    <a:pt x="30703" y="10538"/>
                  </a:cubicBezTo>
                  <a:lnTo>
                    <a:pt x="30573" y="10603"/>
                  </a:lnTo>
                  <a:lnTo>
                    <a:pt x="30248" y="10863"/>
                  </a:lnTo>
                  <a:lnTo>
                    <a:pt x="30118" y="10928"/>
                  </a:lnTo>
                  <a:lnTo>
                    <a:pt x="29792" y="11188"/>
                  </a:lnTo>
                  <a:lnTo>
                    <a:pt x="29792" y="11188"/>
                  </a:lnTo>
                  <a:lnTo>
                    <a:pt x="29467" y="11448"/>
                  </a:lnTo>
                  <a:lnTo>
                    <a:pt x="29402" y="11514"/>
                  </a:lnTo>
                  <a:lnTo>
                    <a:pt x="29272" y="11644"/>
                  </a:lnTo>
                  <a:lnTo>
                    <a:pt x="29402" y="11514"/>
                  </a:lnTo>
                  <a:lnTo>
                    <a:pt x="29402" y="11514"/>
                  </a:lnTo>
                  <a:lnTo>
                    <a:pt x="29532" y="11383"/>
                  </a:lnTo>
                  <a:lnTo>
                    <a:pt x="29597" y="11318"/>
                  </a:lnTo>
                  <a:lnTo>
                    <a:pt x="29662" y="11253"/>
                  </a:lnTo>
                  <a:lnTo>
                    <a:pt x="29792" y="11123"/>
                  </a:lnTo>
                  <a:lnTo>
                    <a:pt x="29857" y="11058"/>
                  </a:lnTo>
                  <a:cubicBezTo>
                    <a:pt x="29922" y="10993"/>
                    <a:pt x="29987" y="10928"/>
                    <a:pt x="30052" y="10863"/>
                  </a:cubicBezTo>
                  <a:lnTo>
                    <a:pt x="30118" y="10798"/>
                  </a:lnTo>
                  <a:lnTo>
                    <a:pt x="30638" y="10278"/>
                  </a:lnTo>
                  <a:lnTo>
                    <a:pt x="30703" y="10213"/>
                  </a:lnTo>
                  <a:lnTo>
                    <a:pt x="30898" y="10017"/>
                  </a:lnTo>
                  <a:lnTo>
                    <a:pt x="30963" y="9952"/>
                  </a:lnTo>
                  <a:lnTo>
                    <a:pt x="31158" y="9692"/>
                  </a:lnTo>
                  <a:lnTo>
                    <a:pt x="31223" y="9627"/>
                  </a:lnTo>
                  <a:lnTo>
                    <a:pt x="31418" y="9367"/>
                  </a:lnTo>
                  <a:lnTo>
                    <a:pt x="31549" y="9302"/>
                  </a:lnTo>
                  <a:lnTo>
                    <a:pt x="31744" y="9042"/>
                  </a:lnTo>
                  <a:lnTo>
                    <a:pt x="31809" y="8977"/>
                  </a:lnTo>
                  <a:cubicBezTo>
                    <a:pt x="31874" y="8847"/>
                    <a:pt x="31939" y="8782"/>
                    <a:pt x="32004" y="8717"/>
                  </a:cubicBezTo>
                  <a:lnTo>
                    <a:pt x="32069" y="8651"/>
                  </a:lnTo>
                  <a:lnTo>
                    <a:pt x="32329" y="8261"/>
                  </a:lnTo>
                  <a:lnTo>
                    <a:pt x="32329" y="8261"/>
                  </a:lnTo>
                  <a:lnTo>
                    <a:pt x="32589" y="7936"/>
                  </a:lnTo>
                  <a:lnTo>
                    <a:pt x="32589" y="7936"/>
                  </a:lnTo>
                  <a:lnTo>
                    <a:pt x="32849" y="7546"/>
                  </a:lnTo>
                  <a:lnTo>
                    <a:pt x="32915" y="7481"/>
                  </a:lnTo>
                  <a:lnTo>
                    <a:pt x="33110" y="7220"/>
                  </a:lnTo>
                  <a:cubicBezTo>
                    <a:pt x="33110" y="7155"/>
                    <a:pt x="33110" y="7090"/>
                    <a:pt x="33175" y="7090"/>
                  </a:cubicBezTo>
                  <a:cubicBezTo>
                    <a:pt x="33175" y="7025"/>
                    <a:pt x="33240" y="6895"/>
                    <a:pt x="33305" y="6830"/>
                  </a:cubicBezTo>
                  <a:cubicBezTo>
                    <a:pt x="33305" y="6765"/>
                    <a:pt x="33305" y="6765"/>
                    <a:pt x="33370" y="6700"/>
                  </a:cubicBezTo>
                  <a:cubicBezTo>
                    <a:pt x="33370" y="6635"/>
                    <a:pt x="33435" y="6570"/>
                    <a:pt x="33500" y="6440"/>
                  </a:cubicBezTo>
                  <a:cubicBezTo>
                    <a:pt x="33500" y="6440"/>
                    <a:pt x="33500" y="6375"/>
                    <a:pt x="33565" y="6310"/>
                  </a:cubicBezTo>
                  <a:cubicBezTo>
                    <a:pt x="33565" y="6310"/>
                    <a:pt x="33630" y="6180"/>
                    <a:pt x="33630" y="6115"/>
                  </a:cubicBezTo>
                  <a:lnTo>
                    <a:pt x="33695" y="5985"/>
                  </a:lnTo>
                  <a:lnTo>
                    <a:pt x="33825" y="5724"/>
                  </a:lnTo>
                  <a:lnTo>
                    <a:pt x="33825" y="5594"/>
                  </a:lnTo>
                  <a:cubicBezTo>
                    <a:pt x="33825" y="5594"/>
                    <a:pt x="33890" y="5399"/>
                    <a:pt x="33890" y="5269"/>
                  </a:cubicBezTo>
                  <a:lnTo>
                    <a:pt x="33890" y="5269"/>
                  </a:lnTo>
                  <a:cubicBezTo>
                    <a:pt x="33890" y="5139"/>
                    <a:pt x="33890" y="5009"/>
                    <a:pt x="33955" y="4879"/>
                  </a:cubicBezTo>
                  <a:cubicBezTo>
                    <a:pt x="33955" y="4879"/>
                    <a:pt x="33955" y="4814"/>
                    <a:pt x="33955" y="4814"/>
                  </a:cubicBezTo>
                  <a:lnTo>
                    <a:pt x="33955" y="4554"/>
                  </a:lnTo>
                  <a:lnTo>
                    <a:pt x="33955" y="4423"/>
                  </a:lnTo>
                  <a:cubicBezTo>
                    <a:pt x="33955" y="4358"/>
                    <a:pt x="33955" y="4293"/>
                    <a:pt x="33955" y="4228"/>
                  </a:cubicBezTo>
                  <a:lnTo>
                    <a:pt x="33955" y="4098"/>
                  </a:lnTo>
                  <a:cubicBezTo>
                    <a:pt x="33955" y="4033"/>
                    <a:pt x="33955" y="3968"/>
                    <a:pt x="33955" y="3903"/>
                  </a:cubicBezTo>
                  <a:cubicBezTo>
                    <a:pt x="33955" y="3838"/>
                    <a:pt x="33955" y="3838"/>
                    <a:pt x="33955" y="3773"/>
                  </a:cubicBezTo>
                  <a:cubicBezTo>
                    <a:pt x="33890" y="3708"/>
                    <a:pt x="33890" y="3643"/>
                    <a:pt x="33890" y="3578"/>
                  </a:cubicBezTo>
                  <a:cubicBezTo>
                    <a:pt x="33825" y="3578"/>
                    <a:pt x="33825" y="3513"/>
                    <a:pt x="33825" y="3448"/>
                  </a:cubicBezTo>
                  <a:lnTo>
                    <a:pt x="33695" y="3318"/>
                  </a:lnTo>
                  <a:lnTo>
                    <a:pt x="33630" y="3188"/>
                  </a:lnTo>
                  <a:lnTo>
                    <a:pt x="33500" y="2992"/>
                  </a:lnTo>
                  <a:lnTo>
                    <a:pt x="33435" y="2927"/>
                  </a:lnTo>
                  <a:cubicBezTo>
                    <a:pt x="33305" y="2797"/>
                    <a:pt x="33240" y="2732"/>
                    <a:pt x="33110" y="2667"/>
                  </a:cubicBezTo>
                  <a:cubicBezTo>
                    <a:pt x="29532" y="0"/>
                    <a:pt x="25824" y="9237"/>
                    <a:pt x="25824" y="9237"/>
                  </a:cubicBezTo>
                  <a:cubicBezTo>
                    <a:pt x="25824" y="9237"/>
                    <a:pt x="26995" y="2082"/>
                    <a:pt x="23873" y="1496"/>
                  </a:cubicBezTo>
                  <a:cubicBezTo>
                    <a:pt x="20686" y="911"/>
                    <a:pt x="23483" y="8651"/>
                    <a:pt x="23483" y="8651"/>
                  </a:cubicBezTo>
                  <a:lnTo>
                    <a:pt x="23223" y="8912"/>
                  </a:lnTo>
                  <a:lnTo>
                    <a:pt x="23223" y="8912"/>
                  </a:lnTo>
                  <a:lnTo>
                    <a:pt x="23092" y="8977"/>
                  </a:lnTo>
                  <a:lnTo>
                    <a:pt x="23092" y="8847"/>
                  </a:lnTo>
                  <a:cubicBezTo>
                    <a:pt x="23092" y="8847"/>
                    <a:pt x="22832" y="8977"/>
                    <a:pt x="22637" y="9237"/>
                  </a:cubicBezTo>
                  <a:lnTo>
                    <a:pt x="22377" y="9432"/>
                  </a:lnTo>
                  <a:cubicBezTo>
                    <a:pt x="18799" y="11253"/>
                    <a:pt x="13466" y="7611"/>
                    <a:pt x="8067" y="14636"/>
                  </a:cubicBezTo>
                  <a:cubicBezTo>
                    <a:pt x="4294" y="19514"/>
                    <a:pt x="6831" y="24002"/>
                    <a:pt x="9238" y="26669"/>
                  </a:cubicBezTo>
                  <a:cubicBezTo>
                    <a:pt x="5985" y="27450"/>
                    <a:pt x="1" y="29076"/>
                    <a:pt x="2408" y="30442"/>
                  </a:cubicBezTo>
                  <a:cubicBezTo>
                    <a:pt x="5660" y="32263"/>
                    <a:pt x="8652" y="29727"/>
                    <a:pt x="8652" y="29727"/>
                  </a:cubicBezTo>
                  <a:cubicBezTo>
                    <a:pt x="8652" y="29727"/>
                    <a:pt x="3383" y="34215"/>
                    <a:pt x="6636" y="36882"/>
                  </a:cubicBezTo>
                  <a:cubicBezTo>
                    <a:pt x="9433" y="39158"/>
                    <a:pt x="12880" y="33759"/>
                    <a:pt x="12880" y="33759"/>
                  </a:cubicBezTo>
                  <a:cubicBezTo>
                    <a:pt x="12880" y="33759"/>
                    <a:pt x="12815" y="33890"/>
                    <a:pt x="12750" y="34020"/>
                  </a:cubicBezTo>
                  <a:lnTo>
                    <a:pt x="12750" y="34020"/>
                  </a:lnTo>
                  <a:cubicBezTo>
                    <a:pt x="12165" y="35060"/>
                    <a:pt x="10278" y="38963"/>
                    <a:pt x="14311" y="39288"/>
                  </a:cubicBezTo>
                  <a:cubicBezTo>
                    <a:pt x="15222" y="39353"/>
                    <a:pt x="16067" y="38248"/>
                    <a:pt x="16458" y="36621"/>
                  </a:cubicBezTo>
                  <a:lnTo>
                    <a:pt x="16458" y="36621"/>
                  </a:lnTo>
                  <a:lnTo>
                    <a:pt x="16588" y="36036"/>
                  </a:lnTo>
                  <a:lnTo>
                    <a:pt x="16588" y="35906"/>
                  </a:lnTo>
                  <a:cubicBezTo>
                    <a:pt x="16588" y="35776"/>
                    <a:pt x="16653" y="35581"/>
                    <a:pt x="16653" y="35451"/>
                  </a:cubicBezTo>
                  <a:cubicBezTo>
                    <a:pt x="16653" y="35386"/>
                    <a:pt x="16653" y="35321"/>
                    <a:pt x="16653" y="35256"/>
                  </a:cubicBezTo>
                  <a:lnTo>
                    <a:pt x="16653" y="34735"/>
                  </a:lnTo>
                  <a:lnTo>
                    <a:pt x="16653" y="34670"/>
                  </a:lnTo>
                  <a:lnTo>
                    <a:pt x="16653" y="34020"/>
                  </a:lnTo>
                  <a:lnTo>
                    <a:pt x="16653" y="33824"/>
                  </a:lnTo>
                  <a:lnTo>
                    <a:pt x="16653" y="33369"/>
                  </a:lnTo>
                  <a:lnTo>
                    <a:pt x="16653" y="33174"/>
                  </a:lnTo>
                  <a:cubicBezTo>
                    <a:pt x="16653" y="32979"/>
                    <a:pt x="16653" y="32784"/>
                    <a:pt x="16588" y="32589"/>
                  </a:cubicBezTo>
                  <a:lnTo>
                    <a:pt x="16588" y="32459"/>
                  </a:lnTo>
                  <a:cubicBezTo>
                    <a:pt x="16588" y="32328"/>
                    <a:pt x="16523" y="32263"/>
                    <a:pt x="16523" y="32133"/>
                  </a:cubicBezTo>
                  <a:cubicBezTo>
                    <a:pt x="16978" y="32263"/>
                    <a:pt x="17498" y="32393"/>
                    <a:pt x="18019" y="32524"/>
                  </a:cubicBezTo>
                  <a:cubicBezTo>
                    <a:pt x="28556" y="36296"/>
                    <a:pt x="32264" y="23547"/>
                    <a:pt x="31028" y="20880"/>
                  </a:cubicBezTo>
                  <a:cubicBezTo>
                    <a:pt x="30898" y="20620"/>
                    <a:pt x="30768" y="20360"/>
                    <a:pt x="30703" y="20100"/>
                  </a:cubicBezTo>
                  <a:cubicBezTo>
                    <a:pt x="30313" y="18734"/>
                    <a:pt x="30183" y="17303"/>
                    <a:pt x="30313" y="15872"/>
                  </a:cubicBezTo>
                  <a:cubicBezTo>
                    <a:pt x="30638" y="15221"/>
                    <a:pt x="30833" y="14506"/>
                    <a:pt x="30833" y="13790"/>
                  </a:cubicBezTo>
                  <a:cubicBezTo>
                    <a:pt x="30833" y="13790"/>
                    <a:pt x="30703" y="13920"/>
                    <a:pt x="30573" y="14115"/>
                  </a:cubicBezTo>
                  <a:cubicBezTo>
                    <a:pt x="30638" y="13725"/>
                    <a:pt x="30703" y="13530"/>
                    <a:pt x="30703" y="13530"/>
                  </a:cubicBezTo>
                  <a:cubicBezTo>
                    <a:pt x="30703" y="13530"/>
                    <a:pt x="37012" y="13465"/>
                    <a:pt x="35516" y="10343"/>
                  </a:cubicBezTo>
                  <a:cubicBezTo>
                    <a:pt x="35386" y="10148"/>
                    <a:pt x="35321" y="10017"/>
                    <a:pt x="35126" y="9887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4695773" y="2313451"/>
              <a:ext cx="1567388" cy="1027163"/>
            </a:xfrm>
            <a:custGeom>
              <a:avLst/>
              <a:gdLst/>
              <a:ahLst/>
              <a:cxnLst/>
              <a:rect l="l" t="t" r="r" b="b"/>
              <a:pathLst>
                <a:path w="20060" h="13146" extrusionOk="0">
                  <a:moveTo>
                    <a:pt x="12034" y="1"/>
                  </a:moveTo>
                  <a:cubicBezTo>
                    <a:pt x="12034" y="1"/>
                    <a:pt x="0" y="2473"/>
                    <a:pt x="3252" y="4229"/>
                  </a:cubicBezTo>
                  <a:cubicBezTo>
                    <a:pt x="4128" y="4719"/>
                    <a:pt x="4985" y="4898"/>
                    <a:pt x="5769" y="4898"/>
                  </a:cubicBezTo>
                  <a:cubicBezTo>
                    <a:pt x="7899" y="4898"/>
                    <a:pt x="9496" y="3579"/>
                    <a:pt x="9497" y="3578"/>
                  </a:cubicBezTo>
                  <a:lnTo>
                    <a:pt x="9497" y="3578"/>
                  </a:lnTo>
                  <a:cubicBezTo>
                    <a:pt x="9496" y="3579"/>
                    <a:pt x="4229" y="8067"/>
                    <a:pt x="7481" y="10734"/>
                  </a:cubicBezTo>
                  <a:cubicBezTo>
                    <a:pt x="7968" y="11130"/>
                    <a:pt x="8474" y="11294"/>
                    <a:pt x="8979" y="11294"/>
                  </a:cubicBezTo>
                  <a:cubicBezTo>
                    <a:pt x="11373" y="11294"/>
                    <a:pt x="13724" y="7613"/>
                    <a:pt x="13725" y="7611"/>
                  </a:cubicBezTo>
                  <a:lnTo>
                    <a:pt x="13725" y="7611"/>
                  </a:lnTo>
                  <a:cubicBezTo>
                    <a:pt x="13724" y="7613"/>
                    <a:pt x="10538" y="12750"/>
                    <a:pt x="15156" y="13140"/>
                  </a:cubicBezTo>
                  <a:cubicBezTo>
                    <a:pt x="15189" y="13144"/>
                    <a:pt x="15221" y="13145"/>
                    <a:pt x="15254" y="13145"/>
                  </a:cubicBezTo>
                  <a:cubicBezTo>
                    <a:pt x="17755" y="13145"/>
                    <a:pt x="20060" y="3404"/>
                    <a:pt x="12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>
              <a:off x="5158253" y="2313451"/>
              <a:ext cx="980985" cy="818386"/>
            </a:xfrm>
            <a:custGeom>
              <a:avLst/>
              <a:gdLst/>
              <a:ahLst/>
              <a:cxnLst/>
              <a:rect l="l" t="t" r="r" b="b"/>
              <a:pathLst>
                <a:path w="12555" h="10474" extrusionOk="0">
                  <a:moveTo>
                    <a:pt x="6115" y="1"/>
                  </a:moveTo>
                  <a:cubicBezTo>
                    <a:pt x="4033" y="456"/>
                    <a:pt x="1952" y="977"/>
                    <a:pt x="0" y="1627"/>
                  </a:cubicBezTo>
                  <a:cubicBezTo>
                    <a:pt x="860" y="2108"/>
                    <a:pt x="1696" y="2285"/>
                    <a:pt x="2462" y="2285"/>
                  </a:cubicBezTo>
                  <a:cubicBezTo>
                    <a:pt x="4541" y="2285"/>
                    <a:pt x="6099" y="980"/>
                    <a:pt x="6177" y="914"/>
                  </a:cubicBezTo>
                  <a:lnTo>
                    <a:pt x="6177" y="914"/>
                  </a:lnTo>
                  <a:cubicBezTo>
                    <a:pt x="6034" y="1037"/>
                    <a:pt x="957" y="5437"/>
                    <a:pt x="4163" y="8067"/>
                  </a:cubicBezTo>
                  <a:cubicBezTo>
                    <a:pt x="4650" y="8467"/>
                    <a:pt x="5161" y="8628"/>
                    <a:pt x="5670" y="8628"/>
                  </a:cubicBezTo>
                  <a:cubicBezTo>
                    <a:pt x="6318" y="8628"/>
                    <a:pt x="6963" y="8366"/>
                    <a:pt x="7546" y="8002"/>
                  </a:cubicBezTo>
                  <a:cubicBezTo>
                    <a:pt x="7675" y="7807"/>
                    <a:pt x="7805" y="7677"/>
                    <a:pt x="7806" y="7676"/>
                  </a:cubicBezTo>
                  <a:lnTo>
                    <a:pt x="7806" y="7676"/>
                  </a:lnTo>
                  <a:cubicBezTo>
                    <a:pt x="7805" y="7677"/>
                    <a:pt x="7740" y="7742"/>
                    <a:pt x="7611" y="7937"/>
                  </a:cubicBezTo>
                  <a:cubicBezTo>
                    <a:pt x="8717" y="7091"/>
                    <a:pt x="9627" y="6115"/>
                    <a:pt x="10408" y="5009"/>
                  </a:cubicBezTo>
                  <a:lnTo>
                    <a:pt x="10408" y="5009"/>
                  </a:lnTo>
                  <a:cubicBezTo>
                    <a:pt x="10407" y="5010"/>
                    <a:pt x="7416" y="9823"/>
                    <a:pt x="11384" y="10473"/>
                  </a:cubicBezTo>
                  <a:cubicBezTo>
                    <a:pt x="12554" y="6180"/>
                    <a:pt x="10278" y="1627"/>
                    <a:pt x="611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>
              <a:off x="4919395" y="265315"/>
              <a:ext cx="2729334" cy="3201972"/>
            </a:xfrm>
            <a:custGeom>
              <a:avLst/>
              <a:gdLst/>
              <a:ahLst/>
              <a:cxnLst/>
              <a:rect l="l" t="t" r="r" b="b"/>
              <a:pathLst>
                <a:path w="34931" h="40980" extrusionOk="0">
                  <a:moveTo>
                    <a:pt x="10082" y="29206"/>
                  </a:moveTo>
                  <a:cubicBezTo>
                    <a:pt x="10082" y="29206"/>
                    <a:pt x="0" y="22441"/>
                    <a:pt x="5985" y="14636"/>
                  </a:cubicBezTo>
                  <a:cubicBezTo>
                    <a:pt x="11969" y="6830"/>
                    <a:pt x="17888" y="12229"/>
                    <a:pt x="21466" y="8651"/>
                  </a:cubicBezTo>
                  <a:cubicBezTo>
                    <a:pt x="21466" y="8651"/>
                    <a:pt x="18669" y="911"/>
                    <a:pt x="21791" y="1496"/>
                  </a:cubicBezTo>
                  <a:cubicBezTo>
                    <a:pt x="24913" y="2082"/>
                    <a:pt x="23742" y="9237"/>
                    <a:pt x="23742" y="9237"/>
                  </a:cubicBezTo>
                  <a:cubicBezTo>
                    <a:pt x="23742" y="9237"/>
                    <a:pt x="27450" y="0"/>
                    <a:pt x="31093" y="2667"/>
                  </a:cubicBezTo>
                  <a:cubicBezTo>
                    <a:pt x="34670" y="5399"/>
                    <a:pt x="26930" y="11969"/>
                    <a:pt x="26930" y="11969"/>
                  </a:cubicBezTo>
                  <a:cubicBezTo>
                    <a:pt x="26930" y="11969"/>
                    <a:pt x="31938" y="7285"/>
                    <a:pt x="33434" y="10408"/>
                  </a:cubicBezTo>
                  <a:cubicBezTo>
                    <a:pt x="34930" y="13595"/>
                    <a:pt x="28621" y="13595"/>
                    <a:pt x="28621" y="13595"/>
                  </a:cubicBezTo>
                  <a:cubicBezTo>
                    <a:pt x="28621" y="13595"/>
                    <a:pt x="27450" y="17823"/>
                    <a:pt x="28946" y="20945"/>
                  </a:cubicBezTo>
                  <a:cubicBezTo>
                    <a:pt x="30442" y="24067"/>
                    <a:pt x="25173" y="40979"/>
                    <a:pt x="10082" y="29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>
              <a:off x="4919395" y="1347788"/>
              <a:ext cx="2345300" cy="1521132"/>
            </a:xfrm>
            <a:custGeom>
              <a:avLst/>
              <a:gdLst/>
              <a:ahLst/>
              <a:cxnLst/>
              <a:rect l="l" t="t" r="r" b="b"/>
              <a:pathLst>
                <a:path w="30016" h="19468" extrusionOk="0">
                  <a:moveTo>
                    <a:pt x="6635" y="1"/>
                  </a:moveTo>
                  <a:lnTo>
                    <a:pt x="6635" y="1"/>
                  </a:lnTo>
                  <a:cubicBezTo>
                    <a:pt x="6440" y="261"/>
                    <a:pt x="6245" y="521"/>
                    <a:pt x="5985" y="782"/>
                  </a:cubicBezTo>
                  <a:cubicBezTo>
                    <a:pt x="0" y="8587"/>
                    <a:pt x="10082" y="15352"/>
                    <a:pt x="10082" y="15352"/>
                  </a:cubicBezTo>
                  <a:cubicBezTo>
                    <a:pt x="13891" y="18323"/>
                    <a:pt x="17070" y="19467"/>
                    <a:pt x="19671" y="19467"/>
                  </a:cubicBezTo>
                  <a:cubicBezTo>
                    <a:pt x="27377" y="19467"/>
                    <a:pt x="30016" y="9425"/>
                    <a:pt x="28946" y="7091"/>
                  </a:cubicBezTo>
                  <a:cubicBezTo>
                    <a:pt x="28816" y="6831"/>
                    <a:pt x="28686" y="6571"/>
                    <a:pt x="28621" y="6310"/>
                  </a:cubicBezTo>
                  <a:cubicBezTo>
                    <a:pt x="28100" y="7286"/>
                    <a:pt x="27450" y="8197"/>
                    <a:pt x="26669" y="8977"/>
                  </a:cubicBezTo>
                  <a:cubicBezTo>
                    <a:pt x="24262" y="11447"/>
                    <a:pt x="21300" y="12543"/>
                    <a:pt x="18399" y="12543"/>
                  </a:cubicBezTo>
                  <a:cubicBezTo>
                    <a:pt x="12132" y="12543"/>
                    <a:pt x="6146" y="7427"/>
                    <a:pt x="663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>
              <a:off x="6378016" y="265315"/>
              <a:ext cx="1270710" cy="1092796"/>
            </a:xfrm>
            <a:custGeom>
              <a:avLst/>
              <a:gdLst/>
              <a:ahLst/>
              <a:cxnLst/>
              <a:rect l="l" t="t" r="r" b="b"/>
              <a:pathLst>
                <a:path w="16263" h="13986" extrusionOk="0">
                  <a:moveTo>
                    <a:pt x="9953" y="13595"/>
                  </a:moveTo>
                  <a:lnTo>
                    <a:pt x="9953" y="13595"/>
                  </a:lnTo>
                  <a:cubicBezTo>
                    <a:pt x="9953" y="13595"/>
                    <a:pt x="16262" y="13595"/>
                    <a:pt x="14766" y="10473"/>
                  </a:cubicBezTo>
                  <a:cubicBezTo>
                    <a:pt x="13465" y="7741"/>
                    <a:pt x="9628" y="10798"/>
                    <a:pt x="8587" y="11708"/>
                  </a:cubicBezTo>
                  <a:cubicBezTo>
                    <a:pt x="9888" y="10538"/>
                    <a:pt x="15547" y="5074"/>
                    <a:pt x="12425" y="2732"/>
                  </a:cubicBezTo>
                  <a:cubicBezTo>
                    <a:pt x="8782" y="0"/>
                    <a:pt x="5074" y="9237"/>
                    <a:pt x="5074" y="9237"/>
                  </a:cubicBezTo>
                  <a:cubicBezTo>
                    <a:pt x="5074" y="9237"/>
                    <a:pt x="6310" y="2147"/>
                    <a:pt x="3123" y="1496"/>
                  </a:cubicBezTo>
                  <a:cubicBezTo>
                    <a:pt x="1" y="911"/>
                    <a:pt x="2798" y="8651"/>
                    <a:pt x="2798" y="8651"/>
                  </a:cubicBezTo>
                  <a:lnTo>
                    <a:pt x="2472" y="8911"/>
                  </a:lnTo>
                  <a:cubicBezTo>
                    <a:pt x="3448" y="9562"/>
                    <a:pt x="5725" y="10993"/>
                    <a:pt x="4554" y="13985"/>
                  </a:cubicBezTo>
                  <a:cubicBezTo>
                    <a:pt x="4619" y="13985"/>
                    <a:pt x="7351" y="12294"/>
                    <a:pt x="9953" y="135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5717308" y="1286843"/>
              <a:ext cx="1423151" cy="1499411"/>
            </a:xfrm>
            <a:custGeom>
              <a:avLst/>
              <a:gdLst/>
              <a:ahLst/>
              <a:cxnLst/>
              <a:rect l="l" t="t" r="r" b="b"/>
              <a:pathLst>
                <a:path w="18214" h="19190" extrusionOk="0">
                  <a:moveTo>
                    <a:pt x="15677" y="0"/>
                  </a:moveTo>
                  <a:cubicBezTo>
                    <a:pt x="13790" y="65"/>
                    <a:pt x="11904" y="456"/>
                    <a:pt x="10148" y="1106"/>
                  </a:cubicBezTo>
                  <a:cubicBezTo>
                    <a:pt x="8392" y="1822"/>
                    <a:pt x="6700" y="2732"/>
                    <a:pt x="5204" y="3838"/>
                  </a:cubicBezTo>
                  <a:lnTo>
                    <a:pt x="4359" y="4489"/>
                  </a:lnTo>
                  <a:lnTo>
                    <a:pt x="3773" y="5074"/>
                  </a:lnTo>
                  <a:cubicBezTo>
                    <a:pt x="3383" y="5334"/>
                    <a:pt x="3253" y="5529"/>
                    <a:pt x="3253" y="5529"/>
                  </a:cubicBezTo>
                  <a:cubicBezTo>
                    <a:pt x="3253" y="5529"/>
                    <a:pt x="3058" y="5725"/>
                    <a:pt x="2732" y="6115"/>
                  </a:cubicBezTo>
                  <a:lnTo>
                    <a:pt x="2212" y="6700"/>
                  </a:lnTo>
                  <a:lnTo>
                    <a:pt x="1562" y="7611"/>
                  </a:lnTo>
                  <a:cubicBezTo>
                    <a:pt x="1106" y="8391"/>
                    <a:pt x="716" y="9172"/>
                    <a:pt x="456" y="10083"/>
                  </a:cubicBezTo>
                  <a:cubicBezTo>
                    <a:pt x="131" y="11058"/>
                    <a:pt x="1" y="12099"/>
                    <a:pt x="196" y="13205"/>
                  </a:cubicBezTo>
                  <a:cubicBezTo>
                    <a:pt x="326" y="14246"/>
                    <a:pt x="781" y="15221"/>
                    <a:pt x="1432" y="16067"/>
                  </a:cubicBezTo>
                  <a:cubicBezTo>
                    <a:pt x="1497" y="16262"/>
                    <a:pt x="1692" y="16457"/>
                    <a:pt x="1887" y="16587"/>
                  </a:cubicBezTo>
                  <a:lnTo>
                    <a:pt x="2342" y="17108"/>
                  </a:lnTo>
                  <a:cubicBezTo>
                    <a:pt x="2667" y="17433"/>
                    <a:pt x="2993" y="17693"/>
                    <a:pt x="3318" y="17953"/>
                  </a:cubicBezTo>
                  <a:lnTo>
                    <a:pt x="4164" y="18539"/>
                  </a:lnTo>
                  <a:cubicBezTo>
                    <a:pt x="4424" y="18669"/>
                    <a:pt x="4684" y="18799"/>
                    <a:pt x="4879" y="18929"/>
                  </a:cubicBezTo>
                  <a:cubicBezTo>
                    <a:pt x="5074" y="19059"/>
                    <a:pt x="5269" y="19124"/>
                    <a:pt x="5530" y="19189"/>
                  </a:cubicBezTo>
                  <a:cubicBezTo>
                    <a:pt x="5530" y="19189"/>
                    <a:pt x="5334" y="18994"/>
                    <a:pt x="4944" y="18734"/>
                  </a:cubicBezTo>
                  <a:cubicBezTo>
                    <a:pt x="4749" y="18604"/>
                    <a:pt x="4554" y="18474"/>
                    <a:pt x="4294" y="18279"/>
                  </a:cubicBezTo>
                  <a:lnTo>
                    <a:pt x="3513" y="17628"/>
                  </a:lnTo>
                  <a:cubicBezTo>
                    <a:pt x="3188" y="17368"/>
                    <a:pt x="2928" y="17108"/>
                    <a:pt x="2602" y="16782"/>
                  </a:cubicBezTo>
                  <a:lnTo>
                    <a:pt x="2212" y="16327"/>
                  </a:lnTo>
                  <a:cubicBezTo>
                    <a:pt x="2017" y="16132"/>
                    <a:pt x="1887" y="15937"/>
                    <a:pt x="1822" y="15742"/>
                  </a:cubicBezTo>
                  <a:cubicBezTo>
                    <a:pt x="1236" y="14961"/>
                    <a:pt x="911" y="14050"/>
                    <a:pt x="781" y="13075"/>
                  </a:cubicBezTo>
                  <a:cubicBezTo>
                    <a:pt x="716" y="12164"/>
                    <a:pt x="846" y="11188"/>
                    <a:pt x="1106" y="10343"/>
                  </a:cubicBezTo>
                  <a:cubicBezTo>
                    <a:pt x="1432" y="9497"/>
                    <a:pt x="1822" y="8782"/>
                    <a:pt x="2277" y="8131"/>
                  </a:cubicBezTo>
                  <a:lnTo>
                    <a:pt x="2863" y="7286"/>
                  </a:lnTo>
                  <a:lnTo>
                    <a:pt x="3383" y="6700"/>
                  </a:lnTo>
                  <a:cubicBezTo>
                    <a:pt x="3708" y="6375"/>
                    <a:pt x="3838" y="6180"/>
                    <a:pt x="3838" y="6180"/>
                  </a:cubicBezTo>
                  <a:cubicBezTo>
                    <a:pt x="3838" y="6180"/>
                    <a:pt x="4033" y="6050"/>
                    <a:pt x="4359" y="5725"/>
                  </a:cubicBezTo>
                  <a:lnTo>
                    <a:pt x="4879" y="5204"/>
                  </a:lnTo>
                  <a:lnTo>
                    <a:pt x="5725" y="4554"/>
                  </a:lnTo>
                  <a:cubicBezTo>
                    <a:pt x="7156" y="3383"/>
                    <a:pt x="8717" y="2472"/>
                    <a:pt x="10408" y="1757"/>
                  </a:cubicBezTo>
                  <a:cubicBezTo>
                    <a:pt x="12099" y="976"/>
                    <a:pt x="13855" y="521"/>
                    <a:pt x="15742" y="391"/>
                  </a:cubicBezTo>
                  <a:cubicBezTo>
                    <a:pt x="16133" y="357"/>
                    <a:pt x="16489" y="345"/>
                    <a:pt x="16801" y="345"/>
                  </a:cubicBezTo>
                  <a:cubicBezTo>
                    <a:pt x="17502" y="345"/>
                    <a:pt x="17982" y="404"/>
                    <a:pt x="18149" y="404"/>
                  </a:cubicBezTo>
                  <a:cubicBezTo>
                    <a:pt x="18192" y="404"/>
                    <a:pt x="18214" y="400"/>
                    <a:pt x="18214" y="391"/>
                  </a:cubicBezTo>
                  <a:cubicBezTo>
                    <a:pt x="18018" y="261"/>
                    <a:pt x="17758" y="196"/>
                    <a:pt x="17563" y="196"/>
                  </a:cubicBezTo>
                  <a:cubicBezTo>
                    <a:pt x="17303" y="131"/>
                    <a:pt x="17043" y="65"/>
                    <a:pt x="16718" y="65"/>
                  </a:cubicBezTo>
                  <a:cubicBezTo>
                    <a:pt x="16392" y="0"/>
                    <a:pt x="16067" y="0"/>
                    <a:pt x="15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6093371" y="960554"/>
              <a:ext cx="472795" cy="238702"/>
            </a:xfrm>
            <a:custGeom>
              <a:avLst/>
              <a:gdLst/>
              <a:ahLst/>
              <a:cxnLst/>
              <a:rect l="l" t="t" r="r" b="b"/>
              <a:pathLst>
                <a:path w="6051" h="3055" extrusionOk="0">
                  <a:moveTo>
                    <a:pt x="5955" y="1"/>
                  </a:moveTo>
                  <a:cubicBezTo>
                    <a:pt x="5883" y="1"/>
                    <a:pt x="5755" y="170"/>
                    <a:pt x="5530" y="339"/>
                  </a:cubicBezTo>
                  <a:cubicBezTo>
                    <a:pt x="5270" y="599"/>
                    <a:pt x="5010" y="859"/>
                    <a:pt x="4684" y="1054"/>
                  </a:cubicBezTo>
                  <a:cubicBezTo>
                    <a:pt x="4359" y="1249"/>
                    <a:pt x="4034" y="1444"/>
                    <a:pt x="3709" y="1575"/>
                  </a:cubicBezTo>
                  <a:lnTo>
                    <a:pt x="3188" y="1705"/>
                  </a:lnTo>
                  <a:cubicBezTo>
                    <a:pt x="2668" y="1965"/>
                    <a:pt x="2148" y="2160"/>
                    <a:pt x="1627" y="2355"/>
                  </a:cubicBezTo>
                  <a:cubicBezTo>
                    <a:pt x="847" y="2615"/>
                    <a:pt x="1" y="2875"/>
                    <a:pt x="1" y="3006"/>
                  </a:cubicBezTo>
                  <a:cubicBezTo>
                    <a:pt x="34" y="3038"/>
                    <a:pt x="261" y="3054"/>
                    <a:pt x="586" y="3054"/>
                  </a:cubicBezTo>
                  <a:cubicBezTo>
                    <a:pt x="912" y="3054"/>
                    <a:pt x="1334" y="3038"/>
                    <a:pt x="1757" y="3006"/>
                  </a:cubicBezTo>
                  <a:cubicBezTo>
                    <a:pt x="2408" y="2941"/>
                    <a:pt x="2993" y="2810"/>
                    <a:pt x="3579" y="2615"/>
                  </a:cubicBezTo>
                  <a:cubicBezTo>
                    <a:pt x="3579" y="2615"/>
                    <a:pt x="3774" y="2550"/>
                    <a:pt x="4099" y="2355"/>
                  </a:cubicBezTo>
                  <a:cubicBezTo>
                    <a:pt x="4424" y="2160"/>
                    <a:pt x="4814" y="1900"/>
                    <a:pt x="5075" y="1640"/>
                  </a:cubicBezTo>
                  <a:cubicBezTo>
                    <a:pt x="5400" y="1314"/>
                    <a:pt x="5660" y="989"/>
                    <a:pt x="5855" y="599"/>
                  </a:cubicBezTo>
                  <a:cubicBezTo>
                    <a:pt x="5985" y="274"/>
                    <a:pt x="6050" y="13"/>
                    <a:pt x="5985" y="13"/>
                  </a:cubicBezTo>
                  <a:cubicBezTo>
                    <a:pt x="5977" y="5"/>
                    <a:pt x="5967" y="1"/>
                    <a:pt x="5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6972700" y="1352945"/>
              <a:ext cx="203307" cy="635316"/>
            </a:xfrm>
            <a:custGeom>
              <a:avLst/>
              <a:gdLst/>
              <a:ahLst/>
              <a:cxnLst/>
              <a:rect l="l" t="t" r="r" b="b"/>
              <a:pathLst>
                <a:path w="2602" h="8131" extrusionOk="0">
                  <a:moveTo>
                    <a:pt x="2472" y="0"/>
                  </a:moveTo>
                  <a:cubicBezTo>
                    <a:pt x="2017" y="520"/>
                    <a:pt x="1626" y="1106"/>
                    <a:pt x="1301" y="1756"/>
                  </a:cubicBezTo>
                  <a:cubicBezTo>
                    <a:pt x="1041" y="2277"/>
                    <a:pt x="716" y="2732"/>
                    <a:pt x="585" y="3122"/>
                  </a:cubicBezTo>
                  <a:cubicBezTo>
                    <a:pt x="390" y="3513"/>
                    <a:pt x="325" y="3773"/>
                    <a:pt x="325" y="3773"/>
                  </a:cubicBezTo>
                  <a:cubicBezTo>
                    <a:pt x="325" y="3773"/>
                    <a:pt x="195" y="4033"/>
                    <a:pt x="130" y="4488"/>
                  </a:cubicBezTo>
                  <a:cubicBezTo>
                    <a:pt x="0" y="5009"/>
                    <a:pt x="0" y="5529"/>
                    <a:pt x="65" y="6114"/>
                  </a:cubicBezTo>
                  <a:cubicBezTo>
                    <a:pt x="65" y="6635"/>
                    <a:pt x="260" y="7155"/>
                    <a:pt x="520" y="7610"/>
                  </a:cubicBezTo>
                  <a:cubicBezTo>
                    <a:pt x="781" y="8001"/>
                    <a:pt x="976" y="8131"/>
                    <a:pt x="1041" y="8131"/>
                  </a:cubicBezTo>
                  <a:cubicBezTo>
                    <a:pt x="1106" y="8131"/>
                    <a:pt x="976" y="7871"/>
                    <a:pt x="846" y="7480"/>
                  </a:cubicBezTo>
                  <a:cubicBezTo>
                    <a:pt x="781" y="7025"/>
                    <a:pt x="716" y="6570"/>
                    <a:pt x="716" y="6114"/>
                  </a:cubicBezTo>
                  <a:cubicBezTo>
                    <a:pt x="781" y="5594"/>
                    <a:pt x="846" y="5139"/>
                    <a:pt x="976" y="4748"/>
                  </a:cubicBezTo>
                  <a:cubicBezTo>
                    <a:pt x="1106" y="4358"/>
                    <a:pt x="1236" y="4098"/>
                    <a:pt x="1236" y="4098"/>
                  </a:cubicBezTo>
                  <a:cubicBezTo>
                    <a:pt x="1236" y="4098"/>
                    <a:pt x="1301" y="3838"/>
                    <a:pt x="1431" y="3513"/>
                  </a:cubicBezTo>
                  <a:cubicBezTo>
                    <a:pt x="1561" y="3122"/>
                    <a:pt x="1691" y="2602"/>
                    <a:pt x="1886" y="2082"/>
                  </a:cubicBezTo>
                  <a:cubicBezTo>
                    <a:pt x="2277" y="1106"/>
                    <a:pt x="2602" y="0"/>
                    <a:pt x="2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5351403" y="1144561"/>
              <a:ext cx="1707719" cy="1678887"/>
            </a:xfrm>
            <a:custGeom>
              <a:avLst/>
              <a:gdLst/>
              <a:ahLst/>
              <a:cxnLst/>
              <a:rect l="l" t="t" r="r" b="b"/>
              <a:pathLst>
                <a:path w="21856" h="21487" extrusionOk="0">
                  <a:moveTo>
                    <a:pt x="7676" y="0"/>
                  </a:moveTo>
                  <a:cubicBezTo>
                    <a:pt x="7350" y="0"/>
                    <a:pt x="7025" y="130"/>
                    <a:pt x="6700" y="260"/>
                  </a:cubicBezTo>
                  <a:cubicBezTo>
                    <a:pt x="5919" y="520"/>
                    <a:pt x="5139" y="911"/>
                    <a:pt x="4488" y="1431"/>
                  </a:cubicBezTo>
                  <a:cubicBezTo>
                    <a:pt x="3448" y="2147"/>
                    <a:pt x="2537" y="2992"/>
                    <a:pt x="1821" y="4033"/>
                  </a:cubicBezTo>
                  <a:cubicBezTo>
                    <a:pt x="976" y="5139"/>
                    <a:pt x="456" y="6440"/>
                    <a:pt x="195" y="7871"/>
                  </a:cubicBezTo>
                  <a:cubicBezTo>
                    <a:pt x="0" y="8586"/>
                    <a:pt x="0" y="9302"/>
                    <a:pt x="0" y="10017"/>
                  </a:cubicBezTo>
                  <a:cubicBezTo>
                    <a:pt x="65" y="10733"/>
                    <a:pt x="260" y="11383"/>
                    <a:pt x="456" y="12099"/>
                  </a:cubicBezTo>
                  <a:cubicBezTo>
                    <a:pt x="846" y="13270"/>
                    <a:pt x="1366" y="14375"/>
                    <a:pt x="2082" y="15416"/>
                  </a:cubicBezTo>
                  <a:cubicBezTo>
                    <a:pt x="2537" y="16132"/>
                    <a:pt x="3122" y="16782"/>
                    <a:pt x="3708" y="17433"/>
                  </a:cubicBezTo>
                  <a:lnTo>
                    <a:pt x="4358" y="18148"/>
                  </a:lnTo>
                  <a:lnTo>
                    <a:pt x="5139" y="18799"/>
                  </a:lnTo>
                  <a:cubicBezTo>
                    <a:pt x="5854" y="19319"/>
                    <a:pt x="6570" y="19839"/>
                    <a:pt x="7350" y="20230"/>
                  </a:cubicBezTo>
                  <a:cubicBezTo>
                    <a:pt x="8456" y="20815"/>
                    <a:pt x="9627" y="21205"/>
                    <a:pt x="10863" y="21400"/>
                  </a:cubicBezTo>
                  <a:cubicBezTo>
                    <a:pt x="11280" y="21457"/>
                    <a:pt x="11697" y="21487"/>
                    <a:pt x="12113" y="21487"/>
                  </a:cubicBezTo>
                  <a:cubicBezTo>
                    <a:pt x="13123" y="21487"/>
                    <a:pt x="14123" y="21314"/>
                    <a:pt x="15091" y="20945"/>
                  </a:cubicBezTo>
                  <a:cubicBezTo>
                    <a:pt x="16392" y="20490"/>
                    <a:pt x="17693" y="19839"/>
                    <a:pt x="18799" y="18994"/>
                  </a:cubicBezTo>
                  <a:cubicBezTo>
                    <a:pt x="19644" y="18083"/>
                    <a:pt x="20360" y="17107"/>
                    <a:pt x="20945" y="16002"/>
                  </a:cubicBezTo>
                  <a:cubicBezTo>
                    <a:pt x="21335" y="15221"/>
                    <a:pt x="21661" y="14440"/>
                    <a:pt x="21791" y="13595"/>
                  </a:cubicBezTo>
                  <a:cubicBezTo>
                    <a:pt x="21856" y="13335"/>
                    <a:pt x="21856" y="13074"/>
                    <a:pt x="21856" y="12879"/>
                  </a:cubicBezTo>
                  <a:lnTo>
                    <a:pt x="21856" y="12619"/>
                  </a:lnTo>
                  <a:cubicBezTo>
                    <a:pt x="21791" y="12879"/>
                    <a:pt x="21726" y="13205"/>
                    <a:pt x="21661" y="13530"/>
                  </a:cubicBezTo>
                  <a:cubicBezTo>
                    <a:pt x="21401" y="14310"/>
                    <a:pt x="21075" y="15091"/>
                    <a:pt x="20620" y="15806"/>
                  </a:cubicBezTo>
                  <a:cubicBezTo>
                    <a:pt x="20035" y="16847"/>
                    <a:pt x="19319" y="17758"/>
                    <a:pt x="18473" y="18538"/>
                  </a:cubicBezTo>
                  <a:cubicBezTo>
                    <a:pt x="17368" y="19319"/>
                    <a:pt x="16197" y="19904"/>
                    <a:pt x="14896" y="20295"/>
                  </a:cubicBezTo>
                  <a:cubicBezTo>
                    <a:pt x="14031" y="20613"/>
                    <a:pt x="13134" y="20773"/>
                    <a:pt x="12227" y="20773"/>
                  </a:cubicBezTo>
                  <a:cubicBezTo>
                    <a:pt x="11839" y="20773"/>
                    <a:pt x="11448" y="20743"/>
                    <a:pt x="11058" y="20685"/>
                  </a:cubicBezTo>
                  <a:cubicBezTo>
                    <a:pt x="9887" y="20425"/>
                    <a:pt x="8781" y="20034"/>
                    <a:pt x="7806" y="19514"/>
                  </a:cubicBezTo>
                  <a:cubicBezTo>
                    <a:pt x="7090" y="19059"/>
                    <a:pt x="6440" y="18603"/>
                    <a:pt x="5789" y="18083"/>
                  </a:cubicBezTo>
                  <a:lnTo>
                    <a:pt x="5074" y="17498"/>
                  </a:lnTo>
                  <a:lnTo>
                    <a:pt x="4423" y="16847"/>
                  </a:lnTo>
                  <a:cubicBezTo>
                    <a:pt x="3903" y="16197"/>
                    <a:pt x="3383" y="15611"/>
                    <a:pt x="2927" y="14896"/>
                  </a:cubicBezTo>
                  <a:cubicBezTo>
                    <a:pt x="2212" y="13985"/>
                    <a:pt x="1691" y="12944"/>
                    <a:pt x="1301" y="11839"/>
                  </a:cubicBezTo>
                  <a:cubicBezTo>
                    <a:pt x="1106" y="11253"/>
                    <a:pt x="911" y="10603"/>
                    <a:pt x="846" y="10017"/>
                  </a:cubicBezTo>
                  <a:cubicBezTo>
                    <a:pt x="781" y="9302"/>
                    <a:pt x="846" y="8651"/>
                    <a:pt x="911" y="8001"/>
                  </a:cubicBezTo>
                  <a:cubicBezTo>
                    <a:pt x="1171" y="6700"/>
                    <a:pt x="1626" y="5464"/>
                    <a:pt x="2342" y="4358"/>
                  </a:cubicBezTo>
                  <a:cubicBezTo>
                    <a:pt x="2992" y="3383"/>
                    <a:pt x="3773" y="2472"/>
                    <a:pt x="4684" y="1756"/>
                  </a:cubicBezTo>
                  <a:cubicBezTo>
                    <a:pt x="5334" y="1236"/>
                    <a:pt x="6050" y="781"/>
                    <a:pt x="6765" y="390"/>
                  </a:cubicBezTo>
                  <a:cubicBezTo>
                    <a:pt x="7090" y="325"/>
                    <a:pt x="7350" y="195"/>
                    <a:pt x="7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6027347" y="1459677"/>
              <a:ext cx="706497" cy="462559"/>
            </a:xfrm>
            <a:custGeom>
              <a:avLst/>
              <a:gdLst/>
              <a:ahLst/>
              <a:cxnLst/>
              <a:rect l="l" t="t" r="r" b="b"/>
              <a:pathLst>
                <a:path w="9042" h="5920" extrusionOk="0">
                  <a:moveTo>
                    <a:pt x="8782" y="455"/>
                  </a:moveTo>
                  <a:cubicBezTo>
                    <a:pt x="9042" y="976"/>
                    <a:pt x="8196" y="1886"/>
                    <a:pt x="6960" y="2472"/>
                  </a:cubicBezTo>
                  <a:cubicBezTo>
                    <a:pt x="5724" y="2992"/>
                    <a:pt x="4554" y="3057"/>
                    <a:pt x="4293" y="2537"/>
                  </a:cubicBezTo>
                  <a:cubicBezTo>
                    <a:pt x="4033" y="2016"/>
                    <a:pt x="4879" y="1171"/>
                    <a:pt x="6115" y="585"/>
                  </a:cubicBezTo>
                  <a:cubicBezTo>
                    <a:pt x="7351" y="0"/>
                    <a:pt x="8587" y="0"/>
                    <a:pt x="8782" y="455"/>
                  </a:cubicBezTo>
                  <a:close/>
                  <a:moveTo>
                    <a:pt x="261" y="5594"/>
                  </a:moveTo>
                  <a:cubicBezTo>
                    <a:pt x="586" y="5919"/>
                    <a:pt x="1366" y="5594"/>
                    <a:pt x="2147" y="4878"/>
                  </a:cubicBezTo>
                  <a:cubicBezTo>
                    <a:pt x="2862" y="4228"/>
                    <a:pt x="3253" y="3382"/>
                    <a:pt x="2993" y="3122"/>
                  </a:cubicBezTo>
                  <a:cubicBezTo>
                    <a:pt x="2732" y="2797"/>
                    <a:pt x="1887" y="3122"/>
                    <a:pt x="1106" y="3773"/>
                  </a:cubicBezTo>
                  <a:cubicBezTo>
                    <a:pt x="391" y="4488"/>
                    <a:pt x="0" y="5269"/>
                    <a:pt x="261" y="55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2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2" name="Google Shape;422;p37"/>
          <p:cNvSpPr txBox="1">
            <a:spLocks noGrp="1"/>
          </p:cNvSpPr>
          <p:nvPr>
            <p:ph type="body" idx="1"/>
          </p:nvPr>
        </p:nvSpPr>
        <p:spPr>
          <a:xfrm>
            <a:off x="713225" y="1308300"/>
            <a:ext cx="38481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423" name="Google Shape;423;p37"/>
          <p:cNvGrpSpPr/>
          <p:nvPr/>
        </p:nvGrpSpPr>
        <p:grpSpPr>
          <a:xfrm>
            <a:off x="5401875" y="122400"/>
            <a:ext cx="331225" cy="261600"/>
            <a:chOff x="771525" y="792050"/>
            <a:chExt cx="331225" cy="261600"/>
          </a:xfrm>
        </p:grpSpPr>
        <p:sp>
          <p:nvSpPr>
            <p:cNvPr id="424" name="Google Shape;424;p37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771525" y="912950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37"/>
          <p:cNvGrpSpPr/>
          <p:nvPr/>
        </p:nvGrpSpPr>
        <p:grpSpPr>
          <a:xfrm>
            <a:off x="2807950" y="4672475"/>
            <a:ext cx="403025" cy="346475"/>
            <a:chOff x="947650" y="792050"/>
            <a:chExt cx="403025" cy="346475"/>
          </a:xfrm>
        </p:grpSpPr>
        <p:sp>
          <p:nvSpPr>
            <p:cNvPr id="428" name="Google Shape;428;p37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1209975" y="997825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7"/>
          <p:cNvGrpSpPr/>
          <p:nvPr/>
        </p:nvGrpSpPr>
        <p:grpSpPr>
          <a:xfrm rot="5400000">
            <a:off x="244250" y="1723063"/>
            <a:ext cx="331225" cy="261600"/>
            <a:chOff x="771525" y="792050"/>
            <a:chExt cx="331225" cy="261600"/>
          </a:xfrm>
        </p:grpSpPr>
        <p:sp>
          <p:nvSpPr>
            <p:cNvPr id="432" name="Google Shape;432;p37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771525" y="912950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37"/>
          <p:cNvGrpSpPr/>
          <p:nvPr/>
        </p:nvGrpSpPr>
        <p:grpSpPr>
          <a:xfrm flipH="1">
            <a:off x="180293" y="4401666"/>
            <a:ext cx="686990" cy="588718"/>
            <a:chOff x="633754" y="703271"/>
            <a:chExt cx="4245919" cy="3638554"/>
          </a:xfrm>
        </p:grpSpPr>
        <p:sp>
          <p:nvSpPr>
            <p:cNvPr id="436" name="Google Shape;436;p37"/>
            <p:cNvSpPr/>
            <p:nvPr/>
          </p:nvSpPr>
          <p:spPr>
            <a:xfrm>
              <a:off x="777144" y="1375798"/>
              <a:ext cx="4102529" cy="2966027"/>
            </a:xfrm>
            <a:custGeom>
              <a:avLst/>
              <a:gdLst/>
              <a:ahLst/>
              <a:cxnLst/>
              <a:rect l="l" t="t" r="r" b="b"/>
              <a:pathLst>
                <a:path w="38881" h="28112" extrusionOk="0">
                  <a:moveTo>
                    <a:pt x="33802" y="1"/>
                  </a:moveTo>
                  <a:cubicBezTo>
                    <a:pt x="33144" y="1"/>
                    <a:pt x="32425" y="262"/>
                    <a:pt x="31692" y="683"/>
                  </a:cubicBezTo>
                  <a:cubicBezTo>
                    <a:pt x="29018" y="1253"/>
                    <a:pt x="26037" y="5943"/>
                    <a:pt x="24591" y="8003"/>
                  </a:cubicBezTo>
                  <a:cubicBezTo>
                    <a:pt x="24591" y="8003"/>
                    <a:pt x="28010" y="2305"/>
                    <a:pt x="25073" y="1122"/>
                  </a:cubicBezTo>
                  <a:cubicBezTo>
                    <a:pt x="24958" y="1075"/>
                    <a:pt x="24839" y="1053"/>
                    <a:pt x="24716" y="1053"/>
                  </a:cubicBezTo>
                  <a:cubicBezTo>
                    <a:pt x="21841" y="1053"/>
                    <a:pt x="16942" y="13363"/>
                    <a:pt x="16438" y="14666"/>
                  </a:cubicBezTo>
                  <a:cubicBezTo>
                    <a:pt x="16745" y="13833"/>
                    <a:pt x="18366" y="9275"/>
                    <a:pt x="15605" y="8705"/>
                  </a:cubicBezTo>
                  <a:cubicBezTo>
                    <a:pt x="15557" y="8696"/>
                    <a:pt x="15510" y="8691"/>
                    <a:pt x="15462" y="8691"/>
                  </a:cubicBezTo>
                  <a:cubicBezTo>
                    <a:pt x="13432" y="8691"/>
                    <a:pt x="11059" y="16718"/>
                    <a:pt x="9731" y="21942"/>
                  </a:cubicBezTo>
                  <a:cubicBezTo>
                    <a:pt x="9644" y="22205"/>
                    <a:pt x="9600" y="22468"/>
                    <a:pt x="9556" y="22688"/>
                  </a:cubicBezTo>
                  <a:lnTo>
                    <a:pt x="9468" y="22907"/>
                  </a:lnTo>
                  <a:cubicBezTo>
                    <a:pt x="9424" y="23038"/>
                    <a:pt x="9424" y="23170"/>
                    <a:pt x="9381" y="23301"/>
                  </a:cubicBezTo>
                  <a:cubicBezTo>
                    <a:pt x="9074" y="24616"/>
                    <a:pt x="8855" y="25624"/>
                    <a:pt x="8723" y="26019"/>
                  </a:cubicBezTo>
                  <a:cubicBezTo>
                    <a:pt x="7101" y="26808"/>
                    <a:pt x="5348" y="27334"/>
                    <a:pt x="3551" y="27597"/>
                  </a:cubicBezTo>
                  <a:cubicBezTo>
                    <a:pt x="3069" y="27685"/>
                    <a:pt x="2586" y="27728"/>
                    <a:pt x="2104" y="27728"/>
                  </a:cubicBezTo>
                  <a:cubicBezTo>
                    <a:pt x="1666" y="27728"/>
                    <a:pt x="1315" y="27685"/>
                    <a:pt x="965" y="27685"/>
                  </a:cubicBezTo>
                  <a:cubicBezTo>
                    <a:pt x="740" y="27620"/>
                    <a:pt x="492" y="27580"/>
                    <a:pt x="255" y="27580"/>
                  </a:cubicBezTo>
                  <a:cubicBezTo>
                    <a:pt x="168" y="27580"/>
                    <a:pt x="82" y="27585"/>
                    <a:pt x="0" y="27597"/>
                  </a:cubicBezTo>
                  <a:cubicBezTo>
                    <a:pt x="307" y="27772"/>
                    <a:pt x="614" y="27860"/>
                    <a:pt x="921" y="27948"/>
                  </a:cubicBezTo>
                  <a:cubicBezTo>
                    <a:pt x="1271" y="27991"/>
                    <a:pt x="1622" y="28079"/>
                    <a:pt x="2104" y="28079"/>
                  </a:cubicBezTo>
                  <a:cubicBezTo>
                    <a:pt x="2345" y="28101"/>
                    <a:pt x="2597" y="28112"/>
                    <a:pt x="2849" y="28112"/>
                  </a:cubicBezTo>
                  <a:cubicBezTo>
                    <a:pt x="3101" y="28112"/>
                    <a:pt x="3353" y="28101"/>
                    <a:pt x="3595" y="28079"/>
                  </a:cubicBezTo>
                  <a:cubicBezTo>
                    <a:pt x="5436" y="27948"/>
                    <a:pt x="7233" y="27465"/>
                    <a:pt x="8942" y="26764"/>
                  </a:cubicBezTo>
                  <a:lnTo>
                    <a:pt x="9161" y="27115"/>
                  </a:lnTo>
                  <a:cubicBezTo>
                    <a:pt x="9249" y="26983"/>
                    <a:pt x="9381" y="26808"/>
                    <a:pt x="9468" y="26676"/>
                  </a:cubicBezTo>
                  <a:cubicBezTo>
                    <a:pt x="10082" y="26808"/>
                    <a:pt x="11222" y="27027"/>
                    <a:pt x="12624" y="27246"/>
                  </a:cubicBezTo>
                  <a:lnTo>
                    <a:pt x="12756" y="27246"/>
                  </a:lnTo>
                  <a:cubicBezTo>
                    <a:pt x="14557" y="27510"/>
                    <a:pt x="16752" y="27761"/>
                    <a:pt x="18694" y="27761"/>
                  </a:cubicBezTo>
                  <a:cubicBezTo>
                    <a:pt x="20297" y="27761"/>
                    <a:pt x="21726" y="27590"/>
                    <a:pt x="22618" y="27115"/>
                  </a:cubicBezTo>
                  <a:cubicBezTo>
                    <a:pt x="22750" y="27027"/>
                    <a:pt x="22881" y="26983"/>
                    <a:pt x="23013" y="26896"/>
                  </a:cubicBezTo>
                  <a:lnTo>
                    <a:pt x="23057" y="26852"/>
                  </a:lnTo>
                  <a:cubicBezTo>
                    <a:pt x="23144" y="26764"/>
                    <a:pt x="23276" y="26633"/>
                    <a:pt x="23363" y="26545"/>
                  </a:cubicBezTo>
                  <a:cubicBezTo>
                    <a:pt x="25467" y="23783"/>
                    <a:pt x="20558" y="23301"/>
                    <a:pt x="20558" y="23301"/>
                  </a:cubicBezTo>
                  <a:cubicBezTo>
                    <a:pt x="20558" y="23301"/>
                    <a:pt x="30947" y="22644"/>
                    <a:pt x="32305" y="19093"/>
                  </a:cubicBezTo>
                  <a:cubicBezTo>
                    <a:pt x="32349" y="19006"/>
                    <a:pt x="32349" y="18918"/>
                    <a:pt x="32393" y="18830"/>
                  </a:cubicBezTo>
                  <a:cubicBezTo>
                    <a:pt x="32437" y="18743"/>
                    <a:pt x="32437" y="18611"/>
                    <a:pt x="32437" y="18523"/>
                  </a:cubicBezTo>
                  <a:lnTo>
                    <a:pt x="32437" y="18304"/>
                  </a:lnTo>
                  <a:cubicBezTo>
                    <a:pt x="32525" y="17778"/>
                    <a:pt x="32437" y="17252"/>
                    <a:pt x="32262" y="16770"/>
                  </a:cubicBezTo>
                  <a:cubicBezTo>
                    <a:pt x="32262" y="16726"/>
                    <a:pt x="32218" y="16639"/>
                    <a:pt x="32174" y="16595"/>
                  </a:cubicBezTo>
                  <a:cubicBezTo>
                    <a:pt x="32130" y="16507"/>
                    <a:pt x="32086" y="16463"/>
                    <a:pt x="32042" y="16419"/>
                  </a:cubicBezTo>
                  <a:cubicBezTo>
                    <a:pt x="32042" y="16332"/>
                    <a:pt x="31999" y="16288"/>
                    <a:pt x="31911" y="16244"/>
                  </a:cubicBezTo>
                  <a:cubicBezTo>
                    <a:pt x="31911" y="16200"/>
                    <a:pt x="31867" y="16156"/>
                    <a:pt x="31823" y="16113"/>
                  </a:cubicBezTo>
                  <a:lnTo>
                    <a:pt x="31648" y="15981"/>
                  </a:lnTo>
                  <a:lnTo>
                    <a:pt x="31516" y="15893"/>
                  </a:lnTo>
                  <a:lnTo>
                    <a:pt x="31341" y="15762"/>
                  </a:lnTo>
                  <a:lnTo>
                    <a:pt x="31253" y="15718"/>
                  </a:lnTo>
                  <a:cubicBezTo>
                    <a:pt x="31078" y="15630"/>
                    <a:pt x="30947" y="15587"/>
                    <a:pt x="30771" y="15543"/>
                  </a:cubicBezTo>
                  <a:lnTo>
                    <a:pt x="30684" y="15543"/>
                  </a:lnTo>
                  <a:lnTo>
                    <a:pt x="30464" y="15499"/>
                  </a:lnTo>
                  <a:lnTo>
                    <a:pt x="30333" y="15499"/>
                  </a:lnTo>
                  <a:lnTo>
                    <a:pt x="30114" y="15411"/>
                  </a:lnTo>
                  <a:lnTo>
                    <a:pt x="29675" y="15411"/>
                  </a:lnTo>
                  <a:cubicBezTo>
                    <a:pt x="29456" y="15411"/>
                    <a:pt x="29237" y="15411"/>
                    <a:pt x="29018" y="15455"/>
                  </a:cubicBezTo>
                  <a:lnTo>
                    <a:pt x="28492" y="15455"/>
                  </a:lnTo>
                  <a:cubicBezTo>
                    <a:pt x="28492" y="15455"/>
                    <a:pt x="38880" y="8091"/>
                    <a:pt x="36075" y="1779"/>
                  </a:cubicBezTo>
                  <a:cubicBezTo>
                    <a:pt x="35514" y="505"/>
                    <a:pt x="34716" y="1"/>
                    <a:pt x="33802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549487" y="703271"/>
              <a:ext cx="3182121" cy="3575016"/>
            </a:xfrm>
            <a:custGeom>
              <a:avLst/>
              <a:gdLst/>
              <a:ahLst/>
              <a:cxnLst/>
              <a:rect l="l" t="t" r="r" b="b"/>
              <a:pathLst>
                <a:path w="30158" h="33884" extrusionOk="0">
                  <a:moveTo>
                    <a:pt x="351" y="31122"/>
                  </a:moveTo>
                  <a:cubicBezTo>
                    <a:pt x="351" y="31122"/>
                    <a:pt x="12537" y="33883"/>
                    <a:pt x="14685" y="31122"/>
                  </a:cubicBezTo>
                  <a:cubicBezTo>
                    <a:pt x="16789" y="28316"/>
                    <a:pt x="11879" y="27878"/>
                    <a:pt x="11879" y="27878"/>
                  </a:cubicBezTo>
                  <a:cubicBezTo>
                    <a:pt x="11879" y="27878"/>
                    <a:pt x="23364" y="27089"/>
                    <a:pt x="23758" y="23013"/>
                  </a:cubicBezTo>
                  <a:cubicBezTo>
                    <a:pt x="24196" y="18980"/>
                    <a:pt x="19813" y="20032"/>
                    <a:pt x="19813" y="20032"/>
                  </a:cubicBezTo>
                  <a:cubicBezTo>
                    <a:pt x="19813" y="20032"/>
                    <a:pt x="30158" y="12624"/>
                    <a:pt x="27396" y="6312"/>
                  </a:cubicBezTo>
                  <a:cubicBezTo>
                    <a:pt x="24591" y="0"/>
                    <a:pt x="15912" y="12493"/>
                    <a:pt x="15912" y="12493"/>
                  </a:cubicBezTo>
                  <a:cubicBezTo>
                    <a:pt x="15912" y="12493"/>
                    <a:pt x="19331" y="6794"/>
                    <a:pt x="16394" y="5611"/>
                  </a:cubicBezTo>
                  <a:cubicBezTo>
                    <a:pt x="13413" y="4427"/>
                    <a:pt x="7715" y="19243"/>
                    <a:pt x="7715" y="19243"/>
                  </a:cubicBezTo>
                  <a:cubicBezTo>
                    <a:pt x="7715" y="19243"/>
                    <a:pt x="9951" y="13764"/>
                    <a:pt x="6926" y="13238"/>
                  </a:cubicBezTo>
                  <a:cubicBezTo>
                    <a:pt x="3902" y="12668"/>
                    <a:pt x="0" y="30771"/>
                    <a:pt x="0" y="30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549487" y="1240322"/>
              <a:ext cx="2809759" cy="2797426"/>
            </a:xfrm>
            <a:custGeom>
              <a:avLst/>
              <a:gdLst/>
              <a:ahLst/>
              <a:cxnLst/>
              <a:rect l="l" t="t" r="r" b="b"/>
              <a:pathLst>
                <a:path w="26629" h="26514" extrusionOk="0">
                  <a:moveTo>
                    <a:pt x="23688" y="0"/>
                  </a:moveTo>
                  <a:cubicBezTo>
                    <a:pt x="23535" y="0"/>
                    <a:pt x="23369" y="13"/>
                    <a:pt x="23188" y="39"/>
                  </a:cubicBezTo>
                  <a:cubicBezTo>
                    <a:pt x="20514" y="433"/>
                    <a:pt x="17402" y="5299"/>
                    <a:pt x="15956" y="7403"/>
                  </a:cubicBezTo>
                  <a:cubicBezTo>
                    <a:pt x="15956" y="7403"/>
                    <a:pt x="19375" y="1704"/>
                    <a:pt x="16394" y="521"/>
                  </a:cubicBezTo>
                  <a:cubicBezTo>
                    <a:pt x="16281" y="475"/>
                    <a:pt x="16164" y="454"/>
                    <a:pt x="16044" y="454"/>
                  </a:cubicBezTo>
                  <a:cubicBezTo>
                    <a:pt x="13200" y="454"/>
                    <a:pt x="8352" y="12636"/>
                    <a:pt x="7809" y="14025"/>
                  </a:cubicBezTo>
                  <a:lnTo>
                    <a:pt x="7809" y="14025"/>
                  </a:lnTo>
                  <a:cubicBezTo>
                    <a:pt x="8122" y="13196"/>
                    <a:pt x="9719" y="8626"/>
                    <a:pt x="6970" y="8148"/>
                  </a:cubicBezTo>
                  <a:cubicBezTo>
                    <a:pt x="6923" y="8139"/>
                    <a:pt x="6876" y="8135"/>
                    <a:pt x="6829" y="8135"/>
                  </a:cubicBezTo>
                  <a:cubicBezTo>
                    <a:pt x="3824" y="8135"/>
                    <a:pt x="0" y="25681"/>
                    <a:pt x="0" y="25681"/>
                  </a:cubicBezTo>
                  <a:lnTo>
                    <a:pt x="439" y="26514"/>
                  </a:lnTo>
                  <a:cubicBezTo>
                    <a:pt x="1447" y="24980"/>
                    <a:pt x="4734" y="24015"/>
                    <a:pt x="6356" y="22920"/>
                  </a:cubicBezTo>
                  <a:cubicBezTo>
                    <a:pt x="8022" y="21824"/>
                    <a:pt x="9512" y="20859"/>
                    <a:pt x="11046" y="19807"/>
                  </a:cubicBezTo>
                  <a:cubicBezTo>
                    <a:pt x="13808" y="17923"/>
                    <a:pt x="15868" y="15775"/>
                    <a:pt x="18191" y="13408"/>
                  </a:cubicBezTo>
                  <a:cubicBezTo>
                    <a:pt x="20251" y="11260"/>
                    <a:pt x="22136" y="8849"/>
                    <a:pt x="23714" y="6307"/>
                  </a:cubicBezTo>
                  <a:cubicBezTo>
                    <a:pt x="24756" y="4599"/>
                    <a:pt x="26629" y="0"/>
                    <a:pt x="23688" y="0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633754" y="1230510"/>
              <a:ext cx="3589198" cy="2909053"/>
            </a:xfrm>
            <a:custGeom>
              <a:avLst/>
              <a:gdLst/>
              <a:ahLst/>
              <a:cxnLst/>
              <a:rect l="l" t="t" r="r" b="b"/>
              <a:pathLst>
                <a:path w="34016" h="27572" extrusionOk="0">
                  <a:moveTo>
                    <a:pt x="33927" y="0"/>
                  </a:moveTo>
                  <a:cubicBezTo>
                    <a:pt x="33840" y="0"/>
                    <a:pt x="33270" y="1315"/>
                    <a:pt x="32437" y="3288"/>
                  </a:cubicBezTo>
                  <a:cubicBezTo>
                    <a:pt x="31911" y="4252"/>
                    <a:pt x="31341" y="5348"/>
                    <a:pt x="30684" y="6531"/>
                  </a:cubicBezTo>
                  <a:lnTo>
                    <a:pt x="29588" y="8285"/>
                  </a:lnTo>
                  <a:cubicBezTo>
                    <a:pt x="29413" y="8591"/>
                    <a:pt x="29237" y="8854"/>
                    <a:pt x="29018" y="9161"/>
                  </a:cubicBezTo>
                  <a:cubicBezTo>
                    <a:pt x="28843" y="9468"/>
                    <a:pt x="28580" y="9731"/>
                    <a:pt x="28361" y="10038"/>
                  </a:cubicBezTo>
                  <a:lnTo>
                    <a:pt x="27046" y="11704"/>
                  </a:lnTo>
                  <a:cubicBezTo>
                    <a:pt x="26607" y="12273"/>
                    <a:pt x="26125" y="12756"/>
                    <a:pt x="25687" y="13238"/>
                  </a:cubicBezTo>
                  <a:cubicBezTo>
                    <a:pt x="25205" y="13720"/>
                    <a:pt x="24810" y="14202"/>
                    <a:pt x="24372" y="14640"/>
                  </a:cubicBezTo>
                  <a:lnTo>
                    <a:pt x="23101" y="15824"/>
                  </a:lnTo>
                  <a:lnTo>
                    <a:pt x="22005" y="16832"/>
                  </a:lnTo>
                  <a:lnTo>
                    <a:pt x="21128" y="17533"/>
                  </a:lnTo>
                  <a:lnTo>
                    <a:pt x="20383" y="18147"/>
                  </a:lnTo>
                  <a:lnTo>
                    <a:pt x="19638" y="18761"/>
                  </a:lnTo>
                  <a:lnTo>
                    <a:pt x="19331" y="18980"/>
                  </a:lnTo>
                  <a:lnTo>
                    <a:pt x="19331" y="18980"/>
                  </a:lnTo>
                  <a:cubicBezTo>
                    <a:pt x="19638" y="13238"/>
                    <a:pt x="22662" y="7276"/>
                    <a:pt x="26037" y="1578"/>
                  </a:cubicBezTo>
                  <a:cubicBezTo>
                    <a:pt x="25950" y="1315"/>
                    <a:pt x="25774" y="1140"/>
                    <a:pt x="25599" y="964"/>
                  </a:cubicBezTo>
                  <a:cubicBezTo>
                    <a:pt x="23276" y="4866"/>
                    <a:pt x="21084" y="8898"/>
                    <a:pt x="19769" y="12931"/>
                  </a:cubicBezTo>
                  <a:cubicBezTo>
                    <a:pt x="19068" y="15079"/>
                    <a:pt x="18673" y="17314"/>
                    <a:pt x="18630" y="19550"/>
                  </a:cubicBezTo>
                  <a:cubicBezTo>
                    <a:pt x="18279" y="19813"/>
                    <a:pt x="18016" y="20032"/>
                    <a:pt x="17578" y="20339"/>
                  </a:cubicBezTo>
                  <a:cubicBezTo>
                    <a:pt x="17139" y="20646"/>
                    <a:pt x="16657" y="21040"/>
                    <a:pt x="16175" y="21391"/>
                  </a:cubicBezTo>
                  <a:cubicBezTo>
                    <a:pt x="15649" y="21698"/>
                    <a:pt x="15123" y="22092"/>
                    <a:pt x="14553" y="22443"/>
                  </a:cubicBezTo>
                  <a:cubicBezTo>
                    <a:pt x="13589" y="23013"/>
                    <a:pt x="12581" y="23626"/>
                    <a:pt x="11572" y="24152"/>
                  </a:cubicBezTo>
                  <a:cubicBezTo>
                    <a:pt x="11441" y="22487"/>
                    <a:pt x="12011" y="20558"/>
                    <a:pt x="12537" y="18805"/>
                  </a:cubicBezTo>
                  <a:cubicBezTo>
                    <a:pt x="12712" y="18279"/>
                    <a:pt x="12844" y="17753"/>
                    <a:pt x="12975" y="17270"/>
                  </a:cubicBezTo>
                  <a:cubicBezTo>
                    <a:pt x="13983" y="13413"/>
                    <a:pt x="15079" y="10520"/>
                    <a:pt x="16306" y="8548"/>
                  </a:cubicBezTo>
                  <a:cubicBezTo>
                    <a:pt x="16131" y="8372"/>
                    <a:pt x="15912" y="8285"/>
                    <a:pt x="15649" y="8241"/>
                  </a:cubicBezTo>
                  <a:cubicBezTo>
                    <a:pt x="14597" y="10082"/>
                    <a:pt x="13764" y="12098"/>
                    <a:pt x="13150" y="14158"/>
                  </a:cubicBezTo>
                  <a:cubicBezTo>
                    <a:pt x="12844" y="15035"/>
                    <a:pt x="12581" y="16043"/>
                    <a:pt x="12274" y="17095"/>
                  </a:cubicBezTo>
                  <a:cubicBezTo>
                    <a:pt x="12186" y="17577"/>
                    <a:pt x="12011" y="18059"/>
                    <a:pt x="11835" y="18629"/>
                  </a:cubicBezTo>
                  <a:cubicBezTo>
                    <a:pt x="11266" y="20514"/>
                    <a:pt x="10652" y="22618"/>
                    <a:pt x="10915" y="24547"/>
                  </a:cubicBezTo>
                  <a:cubicBezTo>
                    <a:pt x="8373" y="25818"/>
                    <a:pt x="5655" y="26870"/>
                    <a:pt x="3551" y="27133"/>
                  </a:cubicBezTo>
                  <a:cubicBezTo>
                    <a:pt x="3179" y="27164"/>
                    <a:pt x="2829" y="27195"/>
                    <a:pt x="2485" y="27195"/>
                  </a:cubicBezTo>
                  <a:cubicBezTo>
                    <a:pt x="2343" y="27195"/>
                    <a:pt x="2202" y="27190"/>
                    <a:pt x="2061" y="27177"/>
                  </a:cubicBezTo>
                  <a:cubicBezTo>
                    <a:pt x="1666" y="27177"/>
                    <a:pt x="1272" y="27133"/>
                    <a:pt x="965" y="27133"/>
                  </a:cubicBezTo>
                  <a:cubicBezTo>
                    <a:pt x="658" y="27045"/>
                    <a:pt x="307" y="27045"/>
                    <a:pt x="0" y="27045"/>
                  </a:cubicBezTo>
                  <a:cubicBezTo>
                    <a:pt x="263" y="27221"/>
                    <a:pt x="614" y="27352"/>
                    <a:pt x="921" y="27396"/>
                  </a:cubicBezTo>
                  <a:cubicBezTo>
                    <a:pt x="1228" y="27440"/>
                    <a:pt x="1622" y="27527"/>
                    <a:pt x="2104" y="27571"/>
                  </a:cubicBezTo>
                  <a:lnTo>
                    <a:pt x="3595" y="27571"/>
                  </a:lnTo>
                  <a:cubicBezTo>
                    <a:pt x="5786" y="27440"/>
                    <a:pt x="8636" y="26475"/>
                    <a:pt x="11266" y="25248"/>
                  </a:cubicBezTo>
                  <a:cubicBezTo>
                    <a:pt x="11923" y="24941"/>
                    <a:pt x="12581" y="24634"/>
                    <a:pt x="13194" y="24284"/>
                  </a:cubicBezTo>
                  <a:cubicBezTo>
                    <a:pt x="15474" y="25818"/>
                    <a:pt x="19156" y="26563"/>
                    <a:pt x="22618" y="26607"/>
                  </a:cubicBezTo>
                  <a:cubicBezTo>
                    <a:pt x="22881" y="26475"/>
                    <a:pt x="23144" y="26300"/>
                    <a:pt x="23320" y="26081"/>
                  </a:cubicBezTo>
                  <a:cubicBezTo>
                    <a:pt x="23364" y="26037"/>
                    <a:pt x="23407" y="25993"/>
                    <a:pt x="23407" y="25949"/>
                  </a:cubicBezTo>
                  <a:lnTo>
                    <a:pt x="23407" y="25949"/>
                  </a:lnTo>
                  <a:cubicBezTo>
                    <a:pt x="23302" y="25951"/>
                    <a:pt x="23196" y="25952"/>
                    <a:pt x="23090" y="25952"/>
                  </a:cubicBezTo>
                  <a:cubicBezTo>
                    <a:pt x="19798" y="25952"/>
                    <a:pt x="16189" y="25292"/>
                    <a:pt x="13896" y="23933"/>
                  </a:cubicBezTo>
                  <a:cubicBezTo>
                    <a:pt x="14290" y="23714"/>
                    <a:pt x="14685" y="23495"/>
                    <a:pt x="15079" y="23276"/>
                  </a:cubicBezTo>
                  <a:cubicBezTo>
                    <a:pt x="15649" y="22925"/>
                    <a:pt x="16219" y="22618"/>
                    <a:pt x="16745" y="22267"/>
                  </a:cubicBezTo>
                  <a:cubicBezTo>
                    <a:pt x="17271" y="21917"/>
                    <a:pt x="17753" y="21566"/>
                    <a:pt x="18191" y="21259"/>
                  </a:cubicBezTo>
                  <a:cubicBezTo>
                    <a:pt x="19068" y="20602"/>
                    <a:pt x="19857" y="20120"/>
                    <a:pt x="20339" y="19681"/>
                  </a:cubicBezTo>
                  <a:lnTo>
                    <a:pt x="21128" y="19068"/>
                  </a:lnTo>
                  <a:lnTo>
                    <a:pt x="21523" y="18717"/>
                  </a:lnTo>
                  <a:cubicBezTo>
                    <a:pt x="23041" y="19216"/>
                    <a:pt x="24717" y="19459"/>
                    <a:pt x="26453" y="19459"/>
                  </a:cubicBezTo>
                  <a:cubicBezTo>
                    <a:pt x="28375" y="19459"/>
                    <a:pt x="30371" y="19161"/>
                    <a:pt x="32306" y="18585"/>
                  </a:cubicBezTo>
                  <a:cubicBezTo>
                    <a:pt x="32349" y="18410"/>
                    <a:pt x="32393" y="18235"/>
                    <a:pt x="32437" y="18016"/>
                  </a:cubicBezTo>
                  <a:lnTo>
                    <a:pt x="32437" y="17796"/>
                  </a:lnTo>
                  <a:cubicBezTo>
                    <a:pt x="30554" y="18441"/>
                    <a:pt x="28601" y="18763"/>
                    <a:pt x="26649" y="18763"/>
                  </a:cubicBezTo>
                  <a:cubicBezTo>
                    <a:pt x="25148" y="18763"/>
                    <a:pt x="23648" y="18572"/>
                    <a:pt x="22180" y="18191"/>
                  </a:cubicBezTo>
                  <a:lnTo>
                    <a:pt x="22750" y="17665"/>
                  </a:lnTo>
                  <a:lnTo>
                    <a:pt x="23846" y="16613"/>
                  </a:lnTo>
                  <a:lnTo>
                    <a:pt x="25117" y="15386"/>
                  </a:lnTo>
                  <a:cubicBezTo>
                    <a:pt x="25555" y="14947"/>
                    <a:pt x="25994" y="14421"/>
                    <a:pt x="26432" y="13895"/>
                  </a:cubicBezTo>
                  <a:cubicBezTo>
                    <a:pt x="26870" y="13413"/>
                    <a:pt x="27396" y="12887"/>
                    <a:pt x="27791" y="12317"/>
                  </a:cubicBezTo>
                  <a:cubicBezTo>
                    <a:pt x="28229" y="11704"/>
                    <a:pt x="28667" y="11134"/>
                    <a:pt x="29062" y="10520"/>
                  </a:cubicBezTo>
                  <a:cubicBezTo>
                    <a:pt x="29281" y="10213"/>
                    <a:pt x="29500" y="9950"/>
                    <a:pt x="29676" y="9643"/>
                  </a:cubicBezTo>
                  <a:cubicBezTo>
                    <a:pt x="29851" y="9337"/>
                    <a:pt x="30070" y="9030"/>
                    <a:pt x="30245" y="8723"/>
                  </a:cubicBezTo>
                  <a:cubicBezTo>
                    <a:pt x="30640" y="8065"/>
                    <a:pt x="30991" y="7452"/>
                    <a:pt x="31341" y="6882"/>
                  </a:cubicBezTo>
                  <a:cubicBezTo>
                    <a:pt x="31955" y="5655"/>
                    <a:pt x="32437" y="4471"/>
                    <a:pt x="32875" y="3507"/>
                  </a:cubicBezTo>
                  <a:cubicBezTo>
                    <a:pt x="33577" y="1403"/>
                    <a:pt x="34015" y="44"/>
                    <a:pt x="339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549487" y="1318295"/>
              <a:ext cx="2506931" cy="2738025"/>
            </a:xfrm>
            <a:custGeom>
              <a:avLst/>
              <a:gdLst/>
              <a:ahLst/>
              <a:cxnLst/>
              <a:rect l="l" t="t" r="r" b="b"/>
              <a:pathLst>
                <a:path w="23759" h="25951" extrusionOk="0">
                  <a:moveTo>
                    <a:pt x="16745" y="1"/>
                  </a:moveTo>
                  <a:cubicBezTo>
                    <a:pt x="15342" y="2061"/>
                    <a:pt x="13063" y="5655"/>
                    <a:pt x="11967" y="8987"/>
                  </a:cubicBezTo>
                  <a:cubicBezTo>
                    <a:pt x="10650" y="13193"/>
                    <a:pt x="8265" y="18621"/>
                    <a:pt x="6976" y="18621"/>
                  </a:cubicBezTo>
                  <a:cubicBezTo>
                    <a:pt x="6721" y="18621"/>
                    <a:pt x="6509" y="18408"/>
                    <a:pt x="6356" y="17929"/>
                  </a:cubicBezTo>
                  <a:cubicBezTo>
                    <a:pt x="5655" y="15781"/>
                    <a:pt x="7014" y="10389"/>
                    <a:pt x="7803" y="7759"/>
                  </a:cubicBezTo>
                  <a:cubicBezTo>
                    <a:pt x="7759" y="7759"/>
                    <a:pt x="7715" y="7716"/>
                    <a:pt x="7715" y="7716"/>
                  </a:cubicBezTo>
                  <a:cubicBezTo>
                    <a:pt x="6356" y="11266"/>
                    <a:pt x="2762" y="20427"/>
                    <a:pt x="1052" y="20603"/>
                  </a:cubicBezTo>
                  <a:cubicBezTo>
                    <a:pt x="439" y="23101"/>
                    <a:pt x="0" y="24942"/>
                    <a:pt x="0" y="24942"/>
                  </a:cubicBezTo>
                  <a:lnTo>
                    <a:pt x="395" y="25249"/>
                  </a:lnTo>
                  <a:cubicBezTo>
                    <a:pt x="395" y="25249"/>
                    <a:pt x="1973" y="25643"/>
                    <a:pt x="4121" y="25950"/>
                  </a:cubicBezTo>
                  <a:cubicBezTo>
                    <a:pt x="4384" y="25468"/>
                    <a:pt x="4778" y="25030"/>
                    <a:pt x="5304" y="24811"/>
                  </a:cubicBezTo>
                  <a:cubicBezTo>
                    <a:pt x="6547" y="24048"/>
                    <a:pt x="8774" y="23813"/>
                    <a:pt x="11186" y="23813"/>
                  </a:cubicBezTo>
                  <a:cubicBezTo>
                    <a:pt x="12516" y="23813"/>
                    <a:pt x="13902" y="23884"/>
                    <a:pt x="15211" y="23978"/>
                  </a:cubicBezTo>
                  <a:cubicBezTo>
                    <a:pt x="15167" y="22356"/>
                    <a:pt x="11879" y="22005"/>
                    <a:pt x="11879" y="22005"/>
                  </a:cubicBezTo>
                  <a:cubicBezTo>
                    <a:pt x="11879" y="22005"/>
                    <a:pt x="13413" y="21918"/>
                    <a:pt x="15342" y="21611"/>
                  </a:cubicBezTo>
                  <a:cubicBezTo>
                    <a:pt x="14071" y="21085"/>
                    <a:pt x="13457" y="20296"/>
                    <a:pt x="14290" y="19156"/>
                  </a:cubicBezTo>
                  <a:cubicBezTo>
                    <a:pt x="15824" y="17096"/>
                    <a:pt x="19988" y="16044"/>
                    <a:pt x="23627" y="15430"/>
                  </a:cubicBezTo>
                  <a:cubicBezTo>
                    <a:pt x="23144" y="14314"/>
                    <a:pt x="21942" y="14079"/>
                    <a:pt x="21016" y="14079"/>
                  </a:cubicBezTo>
                  <a:cubicBezTo>
                    <a:pt x="20341" y="14079"/>
                    <a:pt x="19813" y="14203"/>
                    <a:pt x="19813" y="14203"/>
                  </a:cubicBezTo>
                  <a:cubicBezTo>
                    <a:pt x="19813" y="14203"/>
                    <a:pt x="20251" y="13852"/>
                    <a:pt x="20909" y="13326"/>
                  </a:cubicBezTo>
                  <a:cubicBezTo>
                    <a:pt x="20471" y="13195"/>
                    <a:pt x="20164" y="12800"/>
                    <a:pt x="20164" y="12318"/>
                  </a:cubicBezTo>
                  <a:cubicBezTo>
                    <a:pt x="19945" y="8943"/>
                    <a:pt x="23758" y="2456"/>
                    <a:pt x="23758" y="2456"/>
                  </a:cubicBezTo>
                  <a:lnTo>
                    <a:pt x="23758" y="2456"/>
                  </a:lnTo>
                  <a:cubicBezTo>
                    <a:pt x="23757" y="2457"/>
                    <a:pt x="16460" y="13475"/>
                    <a:pt x="13983" y="13475"/>
                  </a:cubicBezTo>
                  <a:cubicBezTo>
                    <a:pt x="13745" y="13475"/>
                    <a:pt x="13552" y="13374"/>
                    <a:pt x="13413" y="13151"/>
                  </a:cubicBezTo>
                  <a:cubicBezTo>
                    <a:pt x="12405" y="11529"/>
                    <a:pt x="15342" y="5612"/>
                    <a:pt x="17578" y="1579"/>
                  </a:cubicBezTo>
                  <a:cubicBezTo>
                    <a:pt x="17578" y="921"/>
                    <a:pt x="17271" y="352"/>
                    <a:pt x="1674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37"/>
          <p:cNvGrpSpPr/>
          <p:nvPr/>
        </p:nvGrpSpPr>
        <p:grpSpPr>
          <a:xfrm>
            <a:off x="1867730" y="79708"/>
            <a:ext cx="435122" cy="459803"/>
            <a:chOff x="4695773" y="265315"/>
            <a:chExt cx="3030098" cy="3201972"/>
          </a:xfrm>
        </p:grpSpPr>
        <p:sp>
          <p:nvSpPr>
            <p:cNvPr id="442" name="Google Shape;442;p37"/>
            <p:cNvSpPr/>
            <p:nvPr/>
          </p:nvSpPr>
          <p:spPr>
            <a:xfrm>
              <a:off x="4833860" y="349528"/>
              <a:ext cx="2892011" cy="3074925"/>
            </a:xfrm>
            <a:custGeom>
              <a:avLst/>
              <a:gdLst/>
              <a:ahLst/>
              <a:cxnLst/>
              <a:rect l="l" t="t" r="r" b="b"/>
              <a:pathLst>
                <a:path w="37013" h="39354" extrusionOk="0">
                  <a:moveTo>
                    <a:pt x="35126" y="9887"/>
                  </a:moveTo>
                  <a:lnTo>
                    <a:pt x="35061" y="9757"/>
                  </a:lnTo>
                  <a:cubicBezTo>
                    <a:pt x="34931" y="9692"/>
                    <a:pt x="34866" y="9627"/>
                    <a:pt x="34801" y="9562"/>
                  </a:cubicBezTo>
                  <a:lnTo>
                    <a:pt x="34671" y="9497"/>
                  </a:lnTo>
                  <a:cubicBezTo>
                    <a:pt x="34541" y="9432"/>
                    <a:pt x="34476" y="9432"/>
                    <a:pt x="34411" y="9367"/>
                  </a:cubicBezTo>
                  <a:lnTo>
                    <a:pt x="34215" y="9302"/>
                  </a:lnTo>
                  <a:lnTo>
                    <a:pt x="33890" y="9302"/>
                  </a:lnTo>
                  <a:lnTo>
                    <a:pt x="33760" y="9302"/>
                  </a:lnTo>
                  <a:cubicBezTo>
                    <a:pt x="33630" y="9302"/>
                    <a:pt x="33500" y="9302"/>
                    <a:pt x="33435" y="9302"/>
                  </a:cubicBezTo>
                  <a:lnTo>
                    <a:pt x="33240" y="9302"/>
                  </a:lnTo>
                  <a:cubicBezTo>
                    <a:pt x="32915" y="9432"/>
                    <a:pt x="32524" y="9497"/>
                    <a:pt x="32199" y="9692"/>
                  </a:cubicBezTo>
                  <a:lnTo>
                    <a:pt x="32069" y="9757"/>
                  </a:lnTo>
                  <a:lnTo>
                    <a:pt x="31679" y="9887"/>
                  </a:lnTo>
                  <a:lnTo>
                    <a:pt x="31549" y="10017"/>
                  </a:lnTo>
                  <a:lnTo>
                    <a:pt x="31223" y="10213"/>
                  </a:lnTo>
                  <a:lnTo>
                    <a:pt x="31028" y="10343"/>
                  </a:lnTo>
                  <a:cubicBezTo>
                    <a:pt x="30898" y="10408"/>
                    <a:pt x="30833" y="10473"/>
                    <a:pt x="30703" y="10538"/>
                  </a:cubicBezTo>
                  <a:lnTo>
                    <a:pt x="30573" y="10603"/>
                  </a:lnTo>
                  <a:lnTo>
                    <a:pt x="30248" y="10863"/>
                  </a:lnTo>
                  <a:lnTo>
                    <a:pt x="30118" y="10928"/>
                  </a:lnTo>
                  <a:lnTo>
                    <a:pt x="29792" y="11188"/>
                  </a:lnTo>
                  <a:lnTo>
                    <a:pt x="29792" y="11188"/>
                  </a:lnTo>
                  <a:lnTo>
                    <a:pt x="29467" y="11448"/>
                  </a:lnTo>
                  <a:lnTo>
                    <a:pt x="29402" y="11514"/>
                  </a:lnTo>
                  <a:lnTo>
                    <a:pt x="29272" y="11644"/>
                  </a:lnTo>
                  <a:lnTo>
                    <a:pt x="29402" y="11514"/>
                  </a:lnTo>
                  <a:lnTo>
                    <a:pt x="29402" y="11514"/>
                  </a:lnTo>
                  <a:lnTo>
                    <a:pt x="29532" y="11383"/>
                  </a:lnTo>
                  <a:lnTo>
                    <a:pt x="29597" y="11318"/>
                  </a:lnTo>
                  <a:lnTo>
                    <a:pt x="29662" y="11253"/>
                  </a:lnTo>
                  <a:lnTo>
                    <a:pt x="29792" y="11123"/>
                  </a:lnTo>
                  <a:lnTo>
                    <a:pt x="29857" y="11058"/>
                  </a:lnTo>
                  <a:cubicBezTo>
                    <a:pt x="29922" y="10993"/>
                    <a:pt x="29987" y="10928"/>
                    <a:pt x="30052" y="10863"/>
                  </a:cubicBezTo>
                  <a:lnTo>
                    <a:pt x="30118" y="10798"/>
                  </a:lnTo>
                  <a:lnTo>
                    <a:pt x="30638" y="10278"/>
                  </a:lnTo>
                  <a:lnTo>
                    <a:pt x="30703" y="10213"/>
                  </a:lnTo>
                  <a:lnTo>
                    <a:pt x="30898" y="10017"/>
                  </a:lnTo>
                  <a:lnTo>
                    <a:pt x="30963" y="9952"/>
                  </a:lnTo>
                  <a:lnTo>
                    <a:pt x="31158" y="9692"/>
                  </a:lnTo>
                  <a:lnTo>
                    <a:pt x="31223" y="9627"/>
                  </a:lnTo>
                  <a:lnTo>
                    <a:pt x="31418" y="9367"/>
                  </a:lnTo>
                  <a:lnTo>
                    <a:pt x="31549" y="9302"/>
                  </a:lnTo>
                  <a:lnTo>
                    <a:pt x="31744" y="9042"/>
                  </a:lnTo>
                  <a:lnTo>
                    <a:pt x="31809" y="8977"/>
                  </a:lnTo>
                  <a:cubicBezTo>
                    <a:pt x="31874" y="8847"/>
                    <a:pt x="31939" y="8782"/>
                    <a:pt x="32004" y="8717"/>
                  </a:cubicBezTo>
                  <a:lnTo>
                    <a:pt x="32069" y="8651"/>
                  </a:lnTo>
                  <a:lnTo>
                    <a:pt x="32329" y="8261"/>
                  </a:lnTo>
                  <a:lnTo>
                    <a:pt x="32329" y="8261"/>
                  </a:lnTo>
                  <a:lnTo>
                    <a:pt x="32589" y="7936"/>
                  </a:lnTo>
                  <a:lnTo>
                    <a:pt x="32589" y="7936"/>
                  </a:lnTo>
                  <a:lnTo>
                    <a:pt x="32849" y="7546"/>
                  </a:lnTo>
                  <a:lnTo>
                    <a:pt x="32915" y="7481"/>
                  </a:lnTo>
                  <a:lnTo>
                    <a:pt x="33110" y="7220"/>
                  </a:lnTo>
                  <a:cubicBezTo>
                    <a:pt x="33110" y="7155"/>
                    <a:pt x="33110" y="7090"/>
                    <a:pt x="33175" y="7090"/>
                  </a:cubicBezTo>
                  <a:cubicBezTo>
                    <a:pt x="33175" y="7025"/>
                    <a:pt x="33240" y="6895"/>
                    <a:pt x="33305" y="6830"/>
                  </a:cubicBezTo>
                  <a:cubicBezTo>
                    <a:pt x="33305" y="6765"/>
                    <a:pt x="33305" y="6765"/>
                    <a:pt x="33370" y="6700"/>
                  </a:cubicBezTo>
                  <a:cubicBezTo>
                    <a:pt x="33370" y="6635"/>
                    <a:pt x="33435" y="6570"/>
                    <a:pt x="33500" y="6440"/>
                  </a:cubicBezTo>
                  <a:cubicBezTo>
                    <a:pt x="33500" y="6440"/>
                    <a:pt x="33500" y="6375"/>
                    <a:pt x="33565" y="6310"/>
                  </a:cubicBezTo>
                  <a:cubicBezTo>
                    <a:pt x="33565" y="6310"/>
                    <a:pt x="33630" y="6180"/>
                    <a:pt x="33630" y="6115"/>
                  </a:cubicBezTo>
                  <a:lnTo>
                    <a:pt x="33695" y="5985"/>
                  </a:lnTo>
                  <a:lnTo>
                    <a:pt x="33825" y="5724"/>
                  </a:lnTo>
                  <a:lnTo>
                    <a:pt x="33825" y="5594"/>
                  </a:lnTo>
                  <a:cubicBezTo>
                    <a:pt x="33825" y="5594"/>
                    <a:pt x="33890" y="5399"/>
                    <a:pt x="33890" y="5269"/>
                  </a:cubicBezTo>
                  <a:lnTo>
                    <a:pt x="33890" y="5269"/>
                  </a:lnTo>
                  <a:cubicBezTo>
                    <a:pt x="33890" y="5139"/>
                    <a:pt x="33890" y="5009"/>
                    <a:pt x="33955" y="4879"/>
                  </a:cubicBezTo>
                  <a:cubicBezTo>
                    <a:pt x="33955" y="4879"/>
                    <a:pt x="33955" y="4814"/>
                    <a:pt x="33955" y="4814"/>
                  </a:cubicBezTo>
                  <a:lnTo>
                    <a:pt x="33955" y="4554"/>
                  </a:lnTo>
                  <a:lnTo>
                    <a:pt x="33955" y="4423"/>
                  </a:lnTo>
                  <a:cubicBezTo>
                    <a:pt x="33955" y="4358"/>
                    <a:pt x="33955" y="4293"/>
                    <a:pt x="33955" y="4228"/>
                  </a:cubicBezTo>
                  <a:lnTo>
                    <a:pt x="33955" y="4098"/>
                  </a:lnTo>
                  <a:cubicBezTo>
                    <a:pt x="33955" y="4033"/>
                    <a:pt x="33955" y="3968"/>
                    <a:pt x="33955" y="3903"/>
                  </a:cubicBezTo>
                  <a:cubicBezTo>
                    <a:pt x="33955" y="3838"/>
                    <a:pt x="33955" y="3838"/>
                    <a:pt x="33955" y="3773"/>
                  </a:cubicBezTo>
                  <a:cubicBezTo>
                    <a:pt x="33890" y="3708"/>
                    <a:pt x="33890" y="3643"/>
                    <a:pt x="33890" y="3578"/>
                  </a:cubicBezTo>
                  <a:cubicBezTo>
                    <a:pt x="33825" y="3578"/>
                    <a:pt x="33825" y="3513"/>
                    <a:pt x="33825" y="3448"/>
                  </a:cubicBezTo>
                  <a:lnTo>
                    <a:pt x="33695" y="3318"/>
                  </a:lnTo>
                  <a:lnTo>
                    <a:pt x="33630" y="3188"/>
                  </a:lnTo>
                  <a:lnTo>
                    <a:pt x="33500" y="2992"/>
                  </a:lnTo>
                  <a:lnTo>
                    <a:pt x="33435" y="2927"/>
                  </a:lnTo>
                  <a:cubicBezTo>
                    <a:pt x="33305" y="2797"/>
                    <a:pt x="33240" y="2732"/>
                    <a:pt x="33110" y="2667"/>
                  </a:cubicBezTo>
                  <a:cubicBezTo>
                    <a:pt x="29532" y="0"/>
                    <a:pt x="25824" y="9237"/>
                    <a:pt x="25824" y="9237"/>
                  </a:cubicBezTo>
                  <a:cubicBezTo>
                    <a:pt x="25824" y="9237"/>
                    <a:pt x="26995" y="2082"/>
                    <a:pt x="23873" y="1496"/>
                  </a:cubicBezTo>
                  <a:cubicBezTo>
                    <a:pt x="20686" y="911"/>
                    <a:pt x="23483" y="8651"/>
                    <a:pt x="23483" y="8651"/>
                  </a:cubicBezTo>
                  <a:lnTo>
                    <a:pt x="23223" y="8912"/>
                  </a:lnTo>
                  <a:lnTo>
                    <a:pt x="23223" y="8912"/>
                  </a:lnTo>
                  <a:lnTo>
                    <a:pt x="23092" y="8977"/>
                  </a:lnTo>
                  <a:lnTo>
                    <a:pt x="23092" y="8847"/>
                  </a:lnTo>
                  <a:cubicBezTo>
                    <a:pt x="23092" y="8847"/>
                    <a:pt x="22832" y="8977"/>
                    <a:pt x="22637" y="9237"/>
                  </a:cubicBezTo>
                  <a:lnTo>
                    <a:pt x="22377" y="9432"/>
                  </a:lnTo>
                  <a:cubicBezTo>
                    <a:pt x="18799" y="11253"/>
                    <a:pt x="13466" y="7611"/>
                    <a:pt x="8067" y="14636"/>
                  </a:cubicBezTo>
                  <a:cubicBezTo>
                    <a:pt x="4294" y="19514"/>
                    <a:pt x="6831" y="24002"/>
                    <a:pt x="9238" y="26669"/>
                  </a:cubicBezTo>
                  <a:cubicBezTo>
                    <a:pt x="5985" y="27450"/>
                    <a:pt x="1" y="29076"/>
                    <a:pt x="2408" y="30442"/>
                  </a:cubicBezTo>
                  <a:cubicBezTo>
                    <a:pt x="5660" y="32263"/>
                    <a:pt x="8652" y="29727"/>
                    <a:pt x="8652" y="29727"/>
                  </a:cubicBezTo>
                  <a:cubicBezTo>
                    <a:pt x="8652" y="29727"/>
                    <a:pt x="3383" y="34215"/>
                    <a:pt x="6636" y="36882"/>
                  </a:cubicBezTo>
                  <a:cubicBezTo>
                    <a:pt x="9433" y="39158"/>
                    <a:pt x="12880" y="33759"/>
                    <a:pt x="12880" y="33759"/>
                  </a:cubicBezTo>
                  <a:cubicBezTo>
                    <a:pt x="12880" y="33759"/>
                    <a:pt x="12815" y="33890"/>
                    <a:pt x="12750" y="34020"/>
                  </a:cubicBezTo>
                  <a:lnTo>
                    <a:pt x="12750" y="34020"/>
                  </a:lnTo>
                  <a:cubicBezTo>
                    <a:pt x="12165" y="35060"/>
                    <a:pt x="10278" y="38963"/>
                    <a:pt x="14311" y="39288"/>
                  </a:cubicBezTo>
                  <a:cubicBezTo>
                    <a:pt x="15222" y="39353"/>
                    <a:pt x="16067" y="38248"/>
                    <a:pt x="16458" y="36621"/>
                  </a:cubicBezTo>
                  <a:lnTo>
                    <a:pt x="16458" y="36621"/>
                  </a:lnTo>
                  <a:lnTo>
                    <a:pt x="16588" y="36036"/>
                  </a:lnTo>
                  <a:lnTo>
                    <a:pt x="16588" y="35906"/>
                  </a:lnTo>
                  <a:cubicBezTo>
                    <a:pt x="16588" y="35776"/>
                    <a:pt x="16653" y="35581"/>
                    <a:pt x="16653" y="35451"/>
                  </a:cubicBezTo>
                  <a:cubicBezTo>
                    <a:pt x="16653" y="35386"/>
                    <a:pt x="16653" y="35321"/>
                    <a:pt x="16653" y="35256"/>
                  </a:cubicBezTo>
                  <a:lnTo>
                    <a:pt x="16653" y="34735"/>
                  </a:lnTo>
                  <a:lnTo>
                    <a:pt x="16653" y="34670"/>
                  </a:lnTo>
                  <a:lnTo>
                    <a:pt x="16653" y="34020"/>
                  </a:lnTo>
                  <a:lnTo>
                    <a:pt x="16653" y="33824"/>
                  </a:lnTo>
                  <a:lnTo>
                    <a:pt x="16653" y="33369"/>
                  </a:lnTo>
                  <a:lnTo>
                    <a:pt x="16653" y="33174"/>
                  </a:lnTo>
                  <a:cubicBezTo>
                    <a:pt x="16653" y="32979"/>
                    <a:pt x="16653" y="32784"/>
                    <a:pt x="16588" y="32589"/>
                  </a:cubicBezTo>
                  <a:lnTo>
                    <a:pt x="16588" y="32459"/>
                  </a:lnTo>
                  <a:cubicBezTo>
                    <a:pt x="16588" y="32328"/>
                    <a:pt x="16523" y="32263"/>
                    <a:pt x="16523" y="32133"/>
                  </a:cubicBezTo>
                  <a:cubicBezTo>
                    <a:pt x="16978" y="32263"/>
                    <a:pt x="17498" y="32393"/>
                    <a:pt x="18019" y="32524"/>
                  </a:cubicBezTo>
                  <a:cubicBezTo>
                    <a:pt x="28556" y="36296"/>
                    <a:pt x="32264" y="23547"/>
                    <a:pt x="31028" y="20880"/>
                  </a:cubicBezTo>
                  <a:cubicBezTo>
                    <a:pt x="30898" y="20620"/>
                    <a:pt x="30768" y="20360"/>
                    <a:pt x="30703" y="20100"/>
                  </a:cubicBezTo>
                  <a:cubicBezTo>
                    <a:pt x="30313" y="18734"/>
                    <a:pt x="30183" y="17303"/>
                    <a:pt x="30313" y="15872"/>
                  </a:cubicBezTo>
                  <a:cubicBezTo>
                    <a:pt x="30638" y="15221"/>
                    <a:pt x="30833" y="14506"/>
                    <a:pt x="30833" y="13790"/>
                  </a:cubicBezTo>
                  <a:cubicBezTo>
                    <a:pt x="30833" y="13790"/>
                    <a:pt x="30703" y="13920"/>
                    <a:pt x="30573" y="14115"/>
                  </a:cubicBezTo>
                  <a:cubicBezTo>
                    <a:pt x="30638" y="13725"/>
                    <a:pt x="30703" y="13530"/>
                    <a:pt x="30703" y="13530"/>
                  </a:cubicBezTo>
                  <a:cubicBezTo>
                    <a:pt x="30703" y="13530"/>
                    <a:pt x="37012" y="13465"/>
                    <a:pt x="35516" y="10343"/>
                  </a:cubicBezTo>
                  <a:cubicBezTo>
                    <a:pt x="35386" y="10148"/>
                    <a:pt x="35321" y="10017"/>
                    <a:pt x="35126" y="9887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4695773" y="2313451"/>
              <a:ext cx="1567388" cy="1027163"/>
            </a:xfrm>
            <a:custGeom>
              <a:avLst/>
              <a:gdLst/>
              <a:ahLst/>
              <a:cxnLst/>
              <a:rect l="l" t="t" r="r" b="b"/>
              <a:pathLst>
                <a:path w="20060" h="13146" extrusionOk="0">
                  <a:moveTo>
                    <a:pt x="12034" y="1"/>
                  </a:moveTo>
                  <a:cubicBezTo>
                    <a:pt x="12034" y="1"/>
                    <a:pt x="0" y="2473"/>
                    <a:pt x="3252" y="4229"/>
                  </a:cubicBezTo>
                  <a:cubicBezTo>
                    <a:pt x="4128" y="4719"/>
                    <a:pt x="4985" y="4898"/>
                    <a:pt x="5769" y="4898"/>
                  </a:cubicBezTo>
                  <a:cubicBezTo>
                    <a:pt x="7899" y="4898"/>
                    <a:pt x="9496" y="3579"/>
                    <a:pt x="9497" y="3578"/>
                  </a:cubicBezTo>
                  <a:lnTo>
                    <a:pt x="9497" y="3578"/>
                  </a:lnTo>
                  <a:cubicBezTo>
                    <a:pt x="9496" y="3579"/>
                    <a:pt x="4229" y="8067"/>
                    <a:pt x="7481" y="10734"/>
                  </a:cubicBezTo>
                  <a:cubicBezTo>
                    <a:pt x="7968" y="11130"/>
                    <a:pt x="8474" y="11294"/>
                    <a:pt x="8979" y="11294"/>
                  </a:cubicBezTo>
                  <a:cubicBezTo>
                    <a:pt x="11373" y="11294"/>
                    <a:pt x="13724" y="7613"/>
                    <a:pt x="13725" y="7611"/>
                  </a:cubicBezTo>
                  <a:lnTo>
                    <a:pt x="13725" y="7611"/>
                  </a:lnTo>
                  <a:cubicBezTo>
                    <a:pt x="13724" y="7613"/>
                    <a:pt x="10538" y="12750"/>
                    <a:pt x="15156" y="13140"/>
                  </a:cubicBezTo>
                  <a:cubicBezTo>
                    <a:pt x="15189" y="13144"/>
                    <a:pt x="15221" y="13145"/>
                    <a:pt x="15254" y="13145"/>
                  </a:cubicBezTo>
                  <a:cubicBezTo>
                    <a:pt x="17755" y="13145"/>
                    <a:pt x="20060" y="3404"/>
                    <a:pt x="12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5158253" y="2313451"/>
              <a:ext cx="980985" cy="818386"/>
            </a:xfrm>
            <a:custGeom>
              <a:avLst/>
              <a:gdLst/>
              <a:ahLst/>
              <a:cxnLst/>
              <a:rect l="l" t="t" r="r" b="b"/>
              <a:pathLst>
                <a:path w="12555" h="10474" extrusionOk="0">
                  <a:moveTo>
                    <a:pt x="6115" y="1"/>
                  </a:moveTo>
                  <a:cubicBezTo>
                    <a:pt x="4033" y="456"/>
                    <a:pt x="1952" y="977"/>
                    <a:pt x="0" y="1627"/>
                  </a:cubicBezTo>
                  <a:cubicBezTo>
                    <a:pt x="860" y="2108"/>
                    <a:pt x="1696" y="2285"/>
                    <a:pt x="2462" y="2285"/>
                  </a:cubicBezTo>
                  <a:cubicBezTo>
                    <a:pt x="4541" y="2285"/>
                    <a:pt x="6099" y="980"/>
                    <a:pt x="6177" y="914"/>
                  </a:cubicBezTo>
                  <a:lnTo>
                    <a:pt x="6177" y="914"/>
                  </a:lnTo>
                  <a:cubicBezTo>
                    <a:pt x="6034" y="1037"/>
                    <a:pt x="957" y="5437"/>
                    <a:pt x="4163" y="8067"/>
                  </a:cubicBezTo>
                  <a:cubicBezTo>
                    <a:pt x="4650" y="8467"/>
                    <a:pt x="5161" y="8628"/>
                    <a:pt x="5670" y="8628"/>
                  </a:cubicBezTo>
                  <a:cubicBezTo>
                    <a:pt x="6318" y="8628"/>
                    <a:pt x="6963" y="8366"/>
                    <a:pt x="7546" y="8002"/>
                  </a:cubicBezTo>
                  <a:cubicBezTo>
                    <a:pt x="7675" y="7807"/>
                    <a:pt x="7805" y="7677"/>
                    <a:pt x="7806" y="7676"/>
                  </a:cubicBezTo>
                  <a:lnTo>
                    <a:pt x="7806" y="7676"/>
                  </a:lnTo>
                  <a:cubicBezTo>
                    <a:pt x="7805" y="7677"/>
                    <a:pt x="7740" y="7742"/>
                    <a:pt x="7611" y="7937"/>
                  </a:cubicBezTo>
                  <a:cubicBezTo>
                    <a:pt x="8717" y="7091"/>
                    <a:pt x="9627" y="6115"/>
                    <a:pt x="10408" y="5009"/>
                  </a:cubicBezTo>
                  <a:lnTo>
                    <a:pt x="10408" y="5009"/>
                  </a:lnTo>
                  <a:cubicBezTo>
                    <a:pt x="10407" y="5010"/>
                    <a:pt x="7416" y="9823"/>
                    <a:pt x="11384" y="10473"/>
                  </a:cubicBezTo>
                  <a:cubicBezTo>
                    <a:pt x="12554" y="6180"/>
                    <a:pt x="10278" y="1627"/>
                    <a:pt x="611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4919395" y="265315"/>
              <a:ext cx="2729334" cy="3201972"/>
            </a:xfrm>
            <a:custGeom>
              <a:avLst/>
              <a:gdLst/>
              <a:ahLst/>
              <a:cxnLst/>
              <a:rect l="l" t="t" r="r" b="b"/>
              <a:pathLst>
                <a:path w="34931" h="40980" extrusionOk="0">
                  <a:moveTo>
                    <a:pt x="10082" y="29206"/>
                  </a:moveTo>
                  <a:cubicBezTo>
                    <a:pt x="10082" y="29206"/>
                    <a:pt x="0" y="22441"/>
                    <a:pt x="5985" y="14636"/>
                  </a:cubicBezTo>
                  <a:cubicBezTo>
                    <a:pt x="11969" y="6830"/>
                    <a:pt x="17888" y="12229"/>
                    <a:pt x="21466" y="8651"/>
                  </a:cubicBezTo>
                  <a:cubicBezTo>
                    <a:pt x="21466" y="8651"/>
                    <a:pt x="18669" y="911"/>
                    <a:pt x="21791" y="1496"/>
                  </a:cubicBezTo>
                  <a:cubicBezTo>
                    <a:pt x="24913" y="2082"/>
                    <a:pt x="23742" y="9237"/>
                    <a:pt x="23742" y="9237"/>
                  </a:cubicBezTo>
                  <a:cubicBezTo>
                    <a:pt x="23742" y="9237"/>
                    <a:pt x="27450" y="0"/>
                    <a:pt x="31093" y="2667"/>
                  </a:cubicBezTo>
                  <a:cubicBezTo>
                    <a:pt x="34670" y="5399"/>
                    <a:pt x="26930" y="11969"/>
                    <a:pt x="26930" y="11969"/>
                  </a:cubicBezTo>
                  <a:cubicBezTo>
                    <a:pt x="26930" y="11969"/>
                    <a:pt x="31938" y="7285"/>
                    <a:pt x="33434" y="10408"/>
                  </a:cubicBezTo>
                  <a:cubicBezTo>
                    <a:pt x="34930" y="13595"/>
                    <a:pt x="28621" y="13595"/>
                    <a:pt x="28621" y="13595"/>
                  </a:cubicBezTo>
                  <a:cubicBezTo>
                    <a:pt x="28621" y="13595"/>
                    <a:pt x="27450" y="17823"/>
                    <a:pt x="28946" y="20945"/>
                  </a:cubicBezTo>
                  <a:cubicBezTo>
                    <a:pt x="30442" y="24067"/>
                    <a:pt x="25173" y="40979"/>
                    <a:pt x="10082" y="292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4919395" y="1347788"/>
              <a:ext cx="2345300" cy="1521132"/>
            </a:xfrm>
            <a:custGeom>
              <a:avLst/>
              <a:gdLst/>
              <a:ahLst/>
              <a:cxnLst/>
              <a:rect l="l" t="t" r="r" b="b"/>
              <a:pathLst>
                <a:path w="30016" h="19468" extrusionOk="0">
                  <a:moveTo>
                    <a:pt x="6635" y="1"/>
                  </a:moveTo>
                  <a:lnTo>
                    <a:pt x="6635" y="1"/>
                  </a:lnTo>
                  <a:cubicBezTo>
                    <a:pt x="6440" y="261"/>
                    <a:pt x="6245" y="521"/>
                    <a:pt x="5985" y="782"/>
                  </a:cubicBezTo>
                  <a:cubicBezTo>
                    <a:pt x="0" y="8587"/>
                    <a:pt x="10082" y="15352"/>
                    <a:pt x="10082" y="15352"/>
                  </a:cubicBezTo>
                  <a:cubicBezTo>
                    <a:pt x="13891" y="18323"/>
                    <a:pt x="17070" y="19467"/>
                    <a:pt x="19671" y="19467"/>
                  </a:cubicBezTo>
                  <a:cubicBezTo>
                    <a:pt x="27377" y="19467"/>
                    <a:pt x="30016" y="9425"/>
                    <a:pt x="28946" y="7091"/>
                  </a:cubicBezTo>
                  <a:cubicBezTo>
                    <a:pt x="28816" y="6831"/>
                    <a:pt x="28686" y="6571"/>
                    <a:pt x="28621" y="6310"/>
                  </a:cubicBezTo>
                  <a:cubicBezTo>
                    <a:pt x="28100" y="7286"/>
                    <a:pt x="27450" y="8197"/>
                    <a:pt x="26669" y="8977"/>
                  </a:cubicBezTo>
                  <a:cubicBezTo>
                    <a:pt x="24262" y="11447"/>
                    <a:pt x="21300" y="12543"/>
                    <a:pt x="18399" y="12543"/>
                  </a:cubicBezTo>
                  <a:cubicBezTo>
                    <a:pt x="12132" y="12543"/>
                    <a:pt x="6146" y="7427"/>
                    <a:pt x="6635" y="1"/>
                  </a:cubicBez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6378016" y="265315"/>
              <a:ext cx="1270710" cy="1092796"/>
            </a:xfrm>
            <a:custGeom>
              <a:avLst/>
              <a:gdLst/>
              <a:ahLst/>
              <a:cxnLst/>
              <a:rect l="l" t="t" r="r" b="b"/>
              <a:pathLst>
                <a:path w="16263" h="13986" extrusionOk="0">
                  <a:moveTo>
                    <a:pt x="9953" y="13595"/>
                  </a:moveTo>
                  <a:lnTo>
                    <a:pt x="9953" y="13595"/>
                  </a:lnTo>
                  <a:cubicBezTo>
                    <a:pt x="9953" y="13595"/>
                    <a:pt x="16262" y="13595"/>
                    <a:pt x="14766" y="10473"/>
                  </a:cubicBezTo>
                  <a:cubicBezTo>
                    <a:pt x="13465" y="7741"/>
                    <a:pt x="9628" y="10798"/>
                    <a:pt x="8587" y="11708"/>
                  </a:cubicBezTo>
                  <a:cubicBezTo>
                    <a:pt x="9888" y="10538"/>
                    <a:pt x="15547" y="5074"/>
                    <a:pt x="12425" y="2732"/>
                  </a:cubicBezTo>
                  <a:cubicBezTo>
                    <a:pt x="8782" y="0"/>
                    <a:pt x="5074" y="9237"/>
                    <a:pt x="5074" y="9237"/>
                  </a:cubicBezTo>
                  <a:cubicBezTo>
                    <a:pt x="5074" y="9237"/>
                    <a:pt x="6310" y="2147"/>
                    <a:pt x="3123" y="1496"/>
                  </a:cubicBezTo>
                  <a:cubicBezTo>
                    <a:pt x="1" y="911"/>
                    <a:pt x="2798" y="8651"/>
                    <a:pt x="2798" y="8651"/>
                  </a:cubicBezTo>
                  <a:lnTo>
                    <a:pt x="2472" y="8911"/>
                  </a:lnTo>
                  <a:cubicBezTo>
                    <a:pt x="3448" y="9562"/>
                    <a:pt x="5725" y="10993"/>
                    <a:pt x="4554" y="13985"/>
                  </a:cubicBezTo>
                  <a:cubicBezTo>
                    <a:pt x="4619" y="13985"/>
                    <a:pt x="7351" y="12294"/>
                    <a:pt x="9953" y="135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5717308" y="1286843"/>
              <a:ext cx="1423151" cy="1499411"/>
            </a:xfrm>
            <a:custGeom>
              <a:avLst/>
              <a:gdLst/>
              <a:ahLst/>
              <a:cxnLst/>
              <a:rect l="l" t="t" r="r" b="b"/>
              <a:pathLst>
                <a:path w="18214" h="19190" extrusionOk="0">
                  <a:moveTo>
                    <a:pt x="15677" y="0"/>
                  </a:moveTo>
                  <a:cubicBezTo>
                    <a:pt x="13790" y="65"/>
                    <a:pt x="11904" y="456"/>
                    <a:pt x="10148" y="1106"/>
                  </a:cubicBezTo>
                  <a:cubicBezTo>
                    <a:pt x="8392" y="1822"/>
                    <a:pt x="6700" y="2732"/>
                    <a:pt x="5204" y="3838"/>
                  </a:cubicBezTo>
                  <a:lnTo>
                    <a:pt x="4359" y="4489"/>
                  </a:lnTo>
                  <a:lnTo>
                    <a:pt x="3773" y="5074"/>
                  </a:lnTo>
                  <a:cubicBezTo>
                    <a:pt x="3383" y="5334"/>
                    <a:pt x="3253" y="5529"/>
                    <a:pt x="3253" y="5529"/>
                  </a:cubicBezTo>
                  <a:cubicBezTo>
                    <a:pt x="3253" y="5529"/>
                    <a:pt x="3058" y="5725"/>
                    <a:pt x="2732" y="6115"/>
                  </a:cubicBezTo>
                  <a:lnTo>
                    <a:pt x="2212" y="6700"/>
                  </a:lnTo>
                  <a:lnTo>
                    <a:pt x="1562" y="7611"/>
                  </a:lnTo>
                  <a:cubicBezTo>
                    <a:pt x="1106" y="8391"/>
                    <a:pt x="716" y="9172"/>
                    <a:pt x="456" y="10083"/>
                  </a:cubicBezTo>
                  <a:cubicBezTo>
                    <a:pt x="131" y="11058"/>
                    <a:pt x="1" y="12099"/>
                    <a:pt x="196" y="13205"/>
                  </a:cubicBezTo>
                  <a:cubicBezTo>
                    <a:pt x="326" y="14246"/>
                    <a:pt x="781" y="15221"/>
                    <a:pt x="1432" y="16067"/>
                  </a:cubicBezTo>
                  <a:cubicBezTo>
                    <a:pt x="1497" y="16262"/>
                    <a:pt x="1692" y="16457"/>
                    <a:pt x="1887" y="16587"/>
                  </a:cubicBezTo>
                  <a:lnTo>
                    <a:pt x="2342" y="17108"/>
                  </a:lnTo>
                  <a:cubicBezTo>
                    <a:pt x="2667" y="17433"/>
                    <a:pt x="2993" y="17693"/>
                    <a:pt x="3318" y="17953"/>
                  </a:cubicBezTo>
                  <a:lnTo>
                    <a:pt x="4164" y="18539"/>
                  </a:lnTo>
                  <a:cubicBezTo>
                    <a:pt x="4424" y="18669"/>
                    <a:pt x="4684" y="18799"/>
                    <a:pt x="4879" y="18929"/>
                  </a:cubicBezTo>
                  <a:cubicBezTo>
                    <a:pt x="5074" y="19059"/>
                    <a:pt x="5269" y="19124"/>
                    <a:pt x="5530" y="19189"/>
                  </a:cubicBezTo>
                  <a:cubicBezTo>
                    <a:pt x="5530" y="19189"/>
                    <a:pt x="5334" y="18994"/>
                    <a:pt x="4944" y="18734"/>
                  </a:cubicBezTo>
                  <a:cubicBezTo>
                    <a:pt x="4749" y="18604"/>
                    <a:pt x="4554" y="18474"/>
                    <a:pt x="4294" y="18279"/>
                  </a:cubicBezTo>
                  <a:lnTo>
                    <a:pt x="3513" y="17628"/>
                  </a:lnTo>
                  <a:cubicBezTo>
                    <a:pt x="3188" y="17368"/>
                    <a:pt x="2928" y="17108"/>
                    <a:pt x="2602" y="16782"/>
                  </a:cubicBezTo>
                  <a:lnTo>
                    <a:pt x="2212" y="16327"/>
                  </a:lnTo>
                  <a:cubicBezTo>
                    <a:pt x="2017" y="16132"/>
                    <a:pt x="1887" y="15937"/>
                    <a:pt x="1822" y="15742"/>
                  </a:cubicBezTo>
                  <a:cubicBezTo>
                    <a:pt x="1236" y="14961"/>
                    <a:pt x="911" y="14050"/>
                    <a:pt x="781" y="13075"/>
                  </a:cubicBezTo>
                  <a:cubicBezTo>
                    <a:pt x="716" y="12164"/>
                    <a:pt x="846" y="11188"/>
                    <a:pt x="1106" y="10343"/>
                  </a:cubicBezTo>
                  <a:cubicBezTo>
                    <a:pt x="1432" y="9497"/>
                    <a:pt x="1822" y="8782"/>
                    <a:pt x="2277" y="8131"/>
                  </a:cubicBezTo>
                  <a:lnTo>
                    <a:pt x="2863" y="7286"/>
                  </a:lnTo>
                  <a:lnTo>
                    <a:pt x="3383" y="6700"/>
                  </a:lnTo>
                  <a:cubicBezTo>
                    <a:pt x="3708" y="6375"/>
                    <a:pt x="3838" y="6180"/>
                    <a:pt x="3838" y="6180"/>
                  </a:cubicBezTo>
                  <a:cubicBezTo>
                    <a:pt x="3838" y="6180"/>
                    <a:pt x="4033" y="6050"/>
                    <a:pt x="4359" y="5725"/>
                  </a:cubicBezTo>
                  <a:lnTo>
                    <a:pt x="4879" y="5204"/>
                  </a:lnTo>
                  <a:lnTo>
                    <a:pt x="5725" y="4554"/>
                  </a:lnTo>
                  <a:cubicBezTo>
                    <a:pt x="7156" y="3383"/>
                    <a:pt x="8717" y="2472"/>
                    <a:pt x="10408" y="1757"/>
                  </a:cubicBezTo>
                  <a:cubicBezTo>
                    <a:pt x="12099" y="976"/>
                    <a:pt x="13855" y="521"/>
                    <a:pt x="15742" y="391"/>
                  </a:cubicBezTo>
                  <a:cubicBezTo>
                    <a:pt x="16133" y="357"/>
                    <a:pt x="16489" y="345"/>
                    <a:pt x="16801" y="345"/>
                  </a:cubicBezTo>
                  <a:cubicBezTo>
                    <a:pt x="17502" y="345"/>
                    <a:pt x="17982" y="404"/>
                    <a:pt x="18149" y="404"/>
                  </a:cubicBezTo>
                  <a:cubicBezTo>
                    <a:pt x="18192" y="404"/>
                    <a:pt x="18214" y="400"/>
                    <a:pt x="18214" y="391"/>
                  </a:cubicBezTo>
                  <a:cubicBezTo>
                    <a:pt x="18018" y="261"/>
                    <a:pt x="17758" y="196"/>
                    <a:pt x="17563" y="196"/>
                  </a:cubicBezTo>
                  <a:cubicBezTo>
                    <a:pt x="17303" y="131"/>
                    <a:pt x="17043" y="65"/>
                    <a:pt x="16718" y="65"/>
                  </a:cubicBezTo>
                  <a:cubicBezTo>
                    <a:pt x="16392" y="0"/>
                    <a:pt x="16067" y="0"/>
                    <a:pt x="15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6093371" y="960554"/>
              <a:ext cx="472795" cy="238702"/>
            </a:xfrm>
            <a:custGeom>
              <a:avLst/>
              <a:gdLst/>
              <a:ahLst/>
              <a:cxnLst/>
              <a:rect l="l" t="t" r="r" b="b"/>
              <a:pathLst>
                <a:path w="6051" h="3055" extrusionOk="0">
                  <a:moveTo>
                    <a:pt x="5955" y="1"/>
                  </a:moveTo>
                  <a:cubicBezTo>
                    <a:pt x="5883" y="1"/>
                    <a:pt x="5755" y="170"/>
                    <a:pt x="5530" y="339"/>
                  </a:cubicBezTo>
                  <a:cubicBezTo>
                    <a:pt x="5270" y="599"/>
                    <a:pt x="5010" y="859"/>
                    <a:pt x="4684" y="1054"/>
                  </a:cubicBezTo>
                  <a:cubicBezTo>
                    <a:pt x="4359" y="1249"/>
                    <a:pt x="4034" y="1444"/>
                    <a:pt x="3709" y="1575"/>
                  </a:cubicBezTo>
                  <a:lnTo>
                    <a:pt x="3188" y="1705"/>
                  </a:lnTo>
                  <a:cubicBezTo>
                    <a:pt x="2668" y="1965"/>
                    <a:pt x="2148" y="2160"/>
                    <a:pt x="1627" y="2355"/>
                  </a:cubicBezTo>
                  <a:cubicBezTo>
                    <a:pt x="847" y="2615"/>
                    <a:pt x="1" y="2875"/>
                    <a:pt x="1" y="3006"/>
                  </a:cubicBezTo>
                  <a:cubicBezTo>
                    <a:pt x="34" y="3038"/>
                    <a:pt x="261" y="3054"/>
                    <a:pt x="586" y="3054"/>
                  </a:cubicBezTo>
                  <a:cubicBezTo>
                    <a:pt x="912" y="3054"/>
                    <a:pt x="1334" y="3038"/>
                    <a:pt x="1757" y="3006"/>
                  </a:cubicBezTo>
                  <a:cubicBezTo>
                    <a:pt x="2408" y="2941"/>
                    <a:pt x="2993" y="2810"/>
                    <a:pt x="3579" y="2615"/>
                  </a:cubicBezTo>
                  <a:cubicBezTo>
                    <a:pt x="3579" y="2615"/>
                    <a:pt x="3774" y="2550"/>
                    <a:pt x="4099" y="2355"/>
                  </a:cubicBezTo>
                  <a:cubicBezTo>
                    <a:pt x="4424" y="2160"/>
                    <a:pt x="4814" y="1900"/>
                    <a:pt x="5075" y="1640"/>
                  </a:cubicBezTo>
                  <a:cubicBezTo>
                    <a:pt x="5400" y="1314"/>
                    <a:pt x="5660" y="989"/>
                    <a:pt x="5855" y="599"/>
                  </a:cubicBezTo>
                  <a:cubicBezTo>
                    <a:pt x="5985" y="274"/>
                    <a:pt x="6050" y="13"/>
                    <a:pt x="5985" y="13"/>
                  </a:cubicBezTo>
                  <a:cubicBezTo>
                    <a:pt x="5977" y="5"/>
                    <a:pt x="5967" y="1"/>
                    <a:pt x="5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6972700" y="1352945"/>
              <a:ext cx="203307" cy="635316"/>
            </a:xfrm>
            <a:custGeom>
              <a:avLst/>
              <a:gdLst/>
              <a:ahLst/>
              <a:cxnLst/>
              <a:rect l="l" t="t" r="r" b="b"/>
              <a:pathLst>
                <a:path w="2602" h="8131" extrusionOk="0">
                  <a:moveTo>
                    <a:pt x="2472" y="0"/>
                  </a:moveTo>
                  <a:cubicBezTo>
                    <a:pt x="2017" y="520"/>
                    <a:pt x="1626" y="1106"/>
                    <a:pt x="1301" y="1756"/>
                  </a:cubicBezTo>
                  <a:cubicBezTo>
                    <a:pt x="1041" y="2277"/>
                    <a:pt x="716" y="2732"/>
                    <a:pt x="585" y="3122"/>
                  </a:cubicBezTo>
                  <a:cubicBezTo>
                    <a:pt x="390" y="3513"/>
                    <a:pt x="325" y="3773"/>
                    <a:pt x="325" y="3773"/>
                  </a:cubicBezTo>
                  <a:cubicBezTo>
                    <a:pt x="325" y="3773"/>
                    <a:pt x="195" y="4033"/>
                    <a:pt x="130" y="4488"/>
                  </a:cubicBezTo>
                  <a:cubicBezTo>
                    <a:pt x="0" y="5009"/>
                    <a:pt x="0" y="5529"/>
                    <a:pt x="65" y="6114"/>
                  </a:cubicBezTo>
                  <a:cubicBezTo>
                    <a:pt x="65" y="6635"/>
                    <a:pt x="260" y="7155"/>
                    <a:pt x="520" y="7610"/>
                  </a:cubicBezTo>
                  <a:cubicBezTo>
                    <a:pt x="781" y="8001"/>
                    <a:pt x="976" y="8131"/>
                    <a:pt x="1041" y="8131"/>
                  </a:cubicBezTo>
                  <a:cubicBezTo>
                    <a:pt x="1106" y="8131"/>
                    <a:pt x="976" y="7871"/>
                    <a:pt x="846" y="7480"/>
                  </a:cubicBezTo>
                  <a:cubicBezTo>
                    <a:pt x="781" y="7025"/>
                    <a:pt x="716" y="6570"/>
                    <a:pt x="716" y="6114"/>
                  </a:cubicBezTo>
                  <a:cubicBezTo>
                    <a:pt x="781" y="5594"/>
                    <a:pt x="846" y="5139"/>
                    <a:pt x="976" y="4748"/>
                  </a:cubicBezTo>
                  <a:cubicBezTo>
                    <a:pt x="1106" y="4358"/>
                    <a:pt x="1236" y="4098"/>
                    <a:pt x="1236" y="4098"/>
                  </a:cubicBezTo>
                  <a:cubicBezTo>
                    <a:pt x="1236" y="4098"/>
                    <a:pt x="1301" y="3838"/>
                    <a:pt x="1431" y="3513"/>
                  </a:cubicBezTo>
                  <a:cubicBezTo>
                    <a:pt x="1561" y="3122"/>
                    <a:pt x="1691" y="2602"/>
                    <a:pt x="1886" y="2082"/>
                  </a:cubicBezTo>
                  <a:cubicBezTo>
                    <a:pt x="2277" y="1106"/>
                    <a:pt x="2602" y="0"/>
                    <a:pt x="2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5351403" y="1144561"/>
              <a:ext cx="1707719" cy="1678887"/>
            </a:xfrm>
            <a:custGeom>
              <a:avLst/>
              <a:gdLst/>
              <a:ahLst/>
              <a:cxnLst/>
              <a:rect l="l" t="t" r="r" b="b"/>
              <a:pathLst>
                <a:path w="21856" h="21487" extrusionOk="0">
                  <a:moveTo>
                    <a:pt x="7676" y="0"/>
                  </a:moveTo>
                  <a:cubicBezTo>
                    <a:pt x="7350" y="0"/>
                    <a:pt x="7025" y="130"/>
                    <a:pt x="6700" y="260"/>
                  </a:cubicBezTo>
                  <a:cubicBezTo>
                    <a:pt x="5919" y="520"/>
                    <a:pt x="5139" y="911"/>
                    <a:pt x="4488" y="1431"/>
                  </a:cubicBezTo>
                  <a:cubicBezTo>
                    <a:pt x="3448" y="2147"/>
                    <a:pt x="2537" y="2992"/>
                    <a:pt x="1821" y="4033"/>
                  </a:cubicBezTo>
                  <a:cubicBezTo>
                    <a:pt x="976" y="5139"/>
                    <a:pt x="456" y="6440"/>
                    <a:pt x="195" y="7871"/>
                  </a:cubicBezTo>
                  <a:cubicBezTo>
                    <a:pt x="0" y="8586"/>
                    <a:pt x="0" y="9302"/>
                    <a:pt x="0" y="10017"/>
                  </a:cubicBezTo>
                  <a:cubicBezTo>
                    <a:pt x="65" y="10733"/>
                    <a:pt x="260" y="11383"/>
                    <a:pt x="456" y="12099"/>
                  </a:cubicBezTo>
                  <a:cubicBezTo>
                    <a:pt x="846" y="13270"/>
                    <a:pt x="1366" y="14375"/>
                    <a:pt x="2082" y="15416"/>
                  </a:cubicBezTo>
                  <a:cubicBezTo>
                    <a:pt x="2537" y="16132"/>
                    <a:pt x="3122" y="16782"/>
                    <a:pt x="3708" y="17433"/>
                  </a:cubicBezTo>
                  <a:lnTo>
                    <a:pt x="4358" y="18148"/>
                  </a:lnTo>
                  <a:lnTo>
                    <a:pt x="5139" y="18799"/>
                  </a:lnTo>
                  <a:cubicBezTo>
                    <a:pt x="5854" y="19319"/>
                    <a:pt x="6570" y="19839"/>
                    <a:pt x="7350" y="20230"/>
                  </a:cubicBezTo>
                  <a:cubicBezTo>
                    <a:pt x="8456" y="20815"/>
                    <a:pt x="9627" y="21205"/>
                    <a:pt x="10863" y="21400"/>
                  </a:cubicBezTo>
                  <a:cubicBezTo>
                    <a:pt x="11280" y="21457"/>
                    <a:pt x="11697" y="21487"/>
                    <a:pt x="12113" y="21487"/>
                  </a:cubicBezTo>
                  <a:cubicBezTo>
                    <a:pt x="13123" y="21487"/>
                    <a:pt x="14123" y="21314"/>
                    <a:pt x="15091" y="20945"/>
                  </a:cubicBezTo>
                  <a:cubicBezTo>
                    <a:pt x="16392" y="20490"/>
                    <a:pt x="17693" y="19839"/>
                    <a:pt x="18799" y="18994"/>
                  </a:cubicBezTo>
                  <a:cubicBezTo>
                    <a:pt x="19644" y="18083"/>
                    <a:pt x="20360" y="17107"/>
                    <a:pt x="20945" y="16002"/>
                  </a:cubicBezTo>
                  <a:cubicBezTo>
                    <a:pt x="21335" y="15221"/>
                    <a:pt x="21661" y="14440"/>
                    <a:pt x="21791" y="13595"/>
                  </a:cubicBezTo>
                  <a:cubicBezTo>
                    <a:pt x="21856" y="13335"/>
                    <a:pt x="21856" y="13074"/>
                    <a:pt x="21856" y="12879"/>
                  </a:cubicBezTo>
                  <a:lnTo>
                    <a:pt x="21856" y="12619"/>
                  </a:lnTo>
                  <a:cubicBezTo>
                    <a:pt x="21791" y="12879"/>
                    <a:pt x="21726" y="13205"/>
                    <a:pt x="21661" y="13530"/>
                  </a:cubicBezTo>
                  <a:cubicBezTo>
                    <a:pt x="21401" y="14310"/>
                    <a:pt x="21075" y="15091"/>
                    <a:pt x="20620" y="15806"/>
                  </a:cubicBezTo>
                  <a:cubicBezTo>
                    <a:pt x="20035" y="16847"/>
                    <a:pt x="19319" y="17758"/>
                    <a:pt x="18473" y="18538"/>
                  </a:cubicBezTo>
                  <a:cubicBezTo>
                    <a:pt x="17368" y="19319"/>
                    <a:pt x="16197" y="19904"/>
                    <a:pt x="14896" y="20295"/>
                  </a:cubicBezTo>
                  <a:cubicBezTo>
                    <a:pt x="14031" y="20613"/>
                    <a:pt x="13134" y="20773"/>
                    <a:pt x="12227" y="20773"/>
                  </a:cubicBezTo>
                  <a:cubicBezTo>
                    <a:pt x="11839" y="20773"/>
                    <a:pt x="11448" y="20743"/>
                    <a:pt x="11058" y="20685"/>
                  </a:cubicBezTo>
                  <a:cubicBezTo>
                    <a:pt x="9887" y="20425"/>
                    <a:pt x="8781" y="20034"/>
                    <a:pt x="7806" y="19514"/>
                  </a:cubicBezTo>
                  <a:cubicBezTo>
                    <a:pt x="7090" y="19059"/>
                    <a:pt x="6440" y="18603"/>
                    <a:pt x="5789" y="18083"/>
                  </a:cubicBezTo>
                  <a:lnTo>
                    <a:pt x="5074" y="17498"/>
                  </a:lnTo>
                  <a:lnTo>
                    <a:pt x="4423" y="16847"/>
                  </a:lnTo>
                  <a:cubicBezTo>
                    <a:pt x="3903" y="16197"/>
                    <a:pt x="3383" y="15611"/>
                    <a:pt x="2927" y="14896"/>
                  </a:cubicBezTo>
                  <a:cubicBezTo>
                    <a:pt x="2212" y="13985"/>
                    <a:pt x="1691" y="12944"/>
                    <a:pt x="1301" y="11839"/>
                  </a:cubicBezTo>
                  <a:cubicBezTo>
                    <a:pt x="1106" y="11253"/>
                    <a:pt x="911" y="10603"/>
                    <a:pt x="846" y="10017"/>
                  </a:cubicBezTo>
                  <a:cubicBezTo>
                    <a:pt x="781" y="9302"/>
                    <a:pt x="846" y="8651"/>
                    <a:pt x="911" y="8001"/>
                  </a:cubicBezTo>
                  <a:cubicBezTo>
                    <a:pt x="1171" y="6700"/>
                    <a:pt x="1626" y="5464"/>
                    <a:pt x="2342" y="4358"/>
                  </a:cubicBezTo>
                  <a:cubicBezTo>
                    <a:pt x="2992" y="3383"/>
                    <a:pt x="3773" y="2472"/>
                    <a:pt x="4684" y="1756"/>
                  </a:cubicBezTo>
                  <a:cubicBezTo>
                    <a:pt x="5334" y="1236"/>
                    <a:pt x="6050" y="781"/>
                    <a:pt x="6765" y="390"/>
                  </a:cubicBezTo>
                  <a:cubicBezTo>
                    <a:pt x="7090" y="325"/>
                    <a:pt x="7350" y="195"/>
                    <a:pt x="7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6027347" y="1459677"/>
              <a:ext cx="706497" cy="462559"/>
            </a:xfrm>
            <a:custGeom>
              <a:avLst/>
              <a:gdLst/>
              <a:ahLst/>
              <a:cxnLst/>
              <a:rect l="l" t="t" r="r" b="b"/>
              <a:pathLst>
                <a:path w="9042" h="5920" extrusionOk="0">
                  <a:moveTo>
                    <a:pt x="8782" y="455"/>
                  </a:moveTo>
                  <a:cubicBezTo>
                    <a:pt x="9042" y="976"/>
                    <a:pt x="8196" y="1886"/>
                    <a:pt x="6960" y="2472"/>
                  </a:cubicBezTo>
                  <a:cubicBezTo>
                    <a:pt x="5724" y="2992"/>
                    <a:pt x="4554" y="3057"/>
                    <a:pt x="4293" y="2537"/>
                  </a:cubicBezTo>
                  <a:cubicBezTo>
                    <a:pt x="4033" y="2016"/>
                    <a:pt x="4879" y="1171"/>
                    <a:pt x="6115" y="585"/>
                  </a:cubicBezTo>
                  <a:cubicBezTo>
                    <a:pt x="7351" y="0"/>
                    <a:pt x="8587" y="0"/>
                    <a:pt x="8782" y="455"/>
                  </a:cubicBezTo>
                  <a:close/>
                  <a:moveTo>
                    <a:pt x="261" y="5594"/>
                  </a:moveTo>
                  <a:cubicBezTo>
                    <a:pt x="586" y="5919"/>
                    <a:pt x="1366" y="5594"/>
                    <a:pt x="2147" y="4878"/>
                  </a:cubicBezTo>
                  <a:cubicBezTo>
                    <a:pt x="2862" y="4228"/>
                    <a:pt x="3253" y="3382"/>
                    <a:pt x="2993" y="3122"/>
                  </a:cubicBezTo>
                  <a:cubicBezTo>
                    <a:pt x="2732" y="2797"/>
                    <a:pt x="1887" y="3122"/>
                    <a:pt x="1106" y="3773"/>
                  </a:cubicBezTo>
                  <a:cubicBezTo>
                    <a:pt x="391" y="4488"/>
                    <a:pt x="0" y="5269"/>
                    <a:pt x="261" y="55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37"/>
          <p:cNvGrpSpPr/>
          <p:nvPr/>
        </p:nvGrpSpPr>
        <p:grpSpPr>
          <a:xfrm rot="9900040">
            <a:off x="8528554" y="722783"/>
            <a:ext cx="403013" cy="346465"/>
            <a:chOff x="947650" y="792050"/>
            <a:chExt cx="403025" cy="346475"/>
          </a:xfrm>
        </p:grpSpPr>
        <p:sp>
          <p:nvSpPr>
            <p:cNvPr id="454" name="Google Shape;454;p37"/>
            <p:cNvSpPr/>
            <p:nvPr/>
          </p:nvSpPr>
          <p:spPr>
            <a:xfrm>
              <a:off x="947650" y="7920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209975" y="997825"/>
              <a:ext cx="140700" cy="140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1011250" y="937550"/>
              <a:ext cx="91500" cy="9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7"/>
          <p:cNvGrpSpPr/>
          <p:nvPr/>
        </p:nvGrpSpPr>
        <p:grpSpPr>
          <a:xfrm rot="7795245">
            <a:off x="8430892" y="4331970"/>
            <a:ext cx="200408" cy="257914"/>
            <a:chOff x="577635" y="3367537"/>
            <a:chExt cx="200417" cy="257925"/>
          </a:xfrm>
        </p:grpSpPr>
        <p:sp>
          <p:nvSpPr>
            <p:cNvPr id="458" name="Google Shape;458;p37"/>
            <p:cNvSpPr/>
            <p:nvPr/>
          </p:nvSpPr>
          <p:spPr>
            <a:xfrm rot="3450486">
              <a:off x="702269" y="3379654"/>
              <a:ext cx="63666" cy="6366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 rot="3462960">
              <a:off x="595008" y="3516536"/>
              <a:ext cx="91553" cy="9155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720008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5791153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sz="3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719998" y="3248025"/>
            <a:ext cx="2358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4"/>
          </p:nvPr>
        </p:nvSpPr>
        <p:spPr>
          <a:xfrm>
            <a:off x="5791149" y="3248025"/>
            <a:ext cx="2358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632750" y="-641700"/>
            <a:ext cx="2774950" cy="27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4">
            <a:alphaModFix/>
          </a:blip>
          <a:srcRect l="5030" t="26608" r="3176" b="17053"/>
          <a:stretch/>
        </p:blipFill>
        <p:spPr>
          <a:xfrm rot="-757455">
            <a:off x="7155890" y="4258095"/>
            <a:ext cx="3295172" cy="142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9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5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6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 rotWithShape="1">
          <a:blip r:embed="rId7">
            <a:alphaModFix/>
          </a:blip>
          <a:srcRect l="25606" t="15906" r="25601" b="15913"/>
          <a:stretch/>
        </p:blipFill>
        <p:spPr>
          <a:xfrm rot="-3494887">
            <a:off x="5162295" y="4245853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8">
            <a:alphaModFix/>
          </a:blip>
          <a:srcRect l="15824" t="15906" r="15817" b="15913"/>
          <a:stretch/>
        </p:blipFill>
        <p:spPr>
          <a:xfrm>
            <a:off x="5893360" y="4072823"/>
            <a:ext cx="1088164" cy="108536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3233800" y="540000"/>
            <a:ext cx="51903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 rot="-490">
            <a:off x="3233800" y="1892627"/>
            <a:ext cx="4211400" cy="21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874400" y="729600"/>
            <a:ext cx="7395300" cy="3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425" y="457300"/>
            <a:ext cx="6052949" cy="34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5751738" y="902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0350" y="4015650"/>
            <a:ext cx="2388333" cy="13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9775" y="-338225"/>
            <a:ext cx="2118701" cy="21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7">
            <a:alphaModFix/>
          </a:blip>
          <a:srcRect l="12178" t="10820" r="12178" b="10828"/>
          <a:stretch/>
        </p:blipFill>
        <p:spPr>
          <a:xfrm rot="8652356">
            <a:off x="-197499" y="28926"/>
            <a:ext cx="1130956" cy="11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8">
            <a:alphaModFix/>
          </a:blip>
          <a:srcRect l="19282" t="17207" r="19288" b="17214"/>
          <a:stretch/>
        </p:blipFill>
        <p:spPr>
          <a:xfrm>
            <a:off x="838675" y="261200"/>
            <a:ext cx="748475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633338" y="1418350"/>
            <a:ext cx="43404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1032838" y="2877950"/>
            <a:ext cx="3541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 rot="10800000" flipH="1">
            <a:off x="-2850" y="2690400"/>
            <a:ext cx="9149700" cy="2453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591A06">
                  <a:alpha val="0"/>
                </a:srgbClr>
              </a:gs>
              <a:gs pos="100000">
                <a:srgbClr val="591A0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0"/>
          <p:cNvSpPr/>
          <p:nvPr/>
        </p:nvSpPr>
        <p:spPr>
          <a:xfrm flipH="1">
            <a:off x="-2850" y="0"/>
            <a:ext cx="9149700" cy="2453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591A06">
                  <a:alpha val="0"/>
                </a:srgbClr>
              </a:gs>
              <a:gs pos="100000">
                <a:srgbClr val="591A0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 rotWithShape="1">
          <a:blip r:embed="rId3">
            <a:alphaModFix/>
          </a:blip>
          <a:srcRect t="32924" b="6717"/>
          <a:stretch/>
        </p:blipFill>
        <p:spPr>
          <a:xfrm rot="10800000" flipH="1">
            <a:off x="1399450" y="-352351"/>
            <a:ext cx="6344900" cy="21558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>
            <a:spLocks noGrp="1"/>
          </p:cNvSpPr>
          <p:nvPr>
            <p:ph type="title"/>
          </p:nvPr>
        </p:nvSpPr>
        <p:spPr>
          <a:xfrm>
            <a:off x="1492100" y="3274500"/>
            <a:ext cx="61596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8"/>
          <p:cNvSpPr txBox="1">
            <a:spLocks noGrp="1"/>
          </p:cNvSpPr>
          <p:nvPr>
            <p:ph type="subTitle" idx="1"/>
          </p:nvPr>
        </p:nvSpPr>
        <p:spPr>
          <a:xfrm rot="-546">
            <a:off x="2683650" y="3365723"/>
            <a:ext cx="3776700" cy="17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Parent Advisory Council Meeting #2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Junta del Concilio Asesor de Padres #2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11/6/2021 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465" name="Google Shape;465;p38"/>
          <p:cNvSpPr txBox="1">
            <a:spLocks noGrp="1"/>
          </p:cNvSpPr>
          <p:nvPr>
            <p:ph type="ctrTitle"/>
          </p:nvPr>
        </p:nvSpPr>
        <p:spPr>
          <a:xfrm>
            <a:off x="796975" y="966700"/>
            <a:ext cx="7615800" cy="23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Welcome Parents!</a:t>
            </a:r>
            <a:endParaRPr sz="9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Bienvenidos!</a:t>
            </a:r>
            <a:endParaRPr sz="13600"/>
          </a:p>
        </p:txBody>
      </p:sp>
      <p:pic>
        <p:nvPicPr>
          <p:cNvPr id="466" name="Google Shape;466;p38"/>
          <p:cNvPicPr preferRelativeResize="0"/>
          <p:nvPr/>
        </p:nvPicPr>
        <p:blipFill rotWithShape="1">
          <a:blip r:embed="rId3">
            <a:alphaModFix/>
          </a:blip>
          <a:srcRect l="-7138" t="-4276" r="-7632" b="-6514"/>
          <a:stretch/>
        </p:blipFill>
        <p:spPr>
          <a:xfrm>
            <a:off x="29525" y="2945175"/>
            <a:ext cx="2269975" cy="21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4588" y="1170950"/>
            <a:ext cx="5854824" cy="38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7"/>
          <p:cNvSpPr txBox="1"/>
          <p:nvPr/>
        </p:nvSpPr>
        <p:spPr>
          <a:xfrm>
            <a:off x="96000" y="98525"/>
            <a:ext cx="895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Proximo PAC sera el dia 8 de diciembre, 2021</a:t>
            </a:r>
            <a:endParaRPr sz="3400" b="1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8"/>
          <p:cNvSpPr txBox="1">
            <a:spLocks noGrp="1"/>
          </p:cNvSpPr>
          <p:nvPr>
            <p:ph type="title"/>
          </p:nvPr>
        </p:nvSpPr>
        <p:spPr>
          <a:xfrm>
            <a:off x="109425" y="456050"/>
            <a:ext cx="8800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Transportación/ Transportation</a:t>
            </a:r>
            <a:endParaRPr sz="6600"/>
          </a:p>
        </p:txBody>
      </p:sp>
      <p:sp>
        <p:nvSpPr>
          <p:cNvPr id="529" name="Google Shape;529;p48"/>
          <p:cNvSpPr txBox="1">
            <a:spLocks noGrp="1"/>
          </p:cNvSpPr>
          <p:nvPr>
            <p:ph type="subTitle" idx="1"/>
          </p:nvPr>
        </p:nvSpPr>
        <p:spPr>
          <a:xfrm rot="-490">
            <a:off x="3233800" y="1892627"/>
            <a:ext cx="4211400" cy="21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Ideas para avisar si planean usar el transporte: Google Form?</a:t>
            </a:r>
            <a:endParaRPr sz="2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9"/>
          <p:cNvSpPr txBox="1">
            <a:spLocks noGrp="1"/>
          </p:cNvSpPr>
          <p:nvPr>
            <p:ph type="title"/>
          </p:nvPr>
        </p:nvSpPr>
        <p:spPr>
          <a:xfrm>
            <a:off x="80375" y="152700"/>
            <a:ext cx="6300900" cy="13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Taller para Padres - Peligro de Tobacco Electrónico </a:t>
            </a:r>
            <a:endParaRPr sz="5000"/>
          </a:p>
        </p:txBody>
      </p:sp>
      <p:sp>
        <p:nvSpPr>
          <p:cNvPr id="535" name="Google Shape;535;p49"/>
          <p:cNvSpPr txBox="1">
            <a:spLocks noGrp="1"/>
          </p:cNvSpPr>
          <p:nvPr>
            <p:ph type="body" idx="1"/>
          </p:nvPr>
        </p:nvSpPr>
        <p:spPr>
          <a:xfrm>
            <a:off x="720000" y="1543051"/>
            <a:ext cx="7704000" cy="30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Parent Workshop - Electronic Tobacco Dangers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700"/>
              <a:t>Sesión de 30 Minutos</a:t>
            </a:r>
            <a:endParaRPr sz="17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700"/>
              <a:t>Tal Vez en Sábado 12/11/2021 o un Viernes (11-1PM) / Possible Date Options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Facilitadora: Zonia Sanchez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0"/>
          <p:cNvSpPr txBox="1">
            <a:spLocks noGrp="1"/>
          </p:cNvSpPr>
          <p:nvPr>
            <p:ph type="title"/>
          </p:nvPr>
        </p:nvSpPr>
        <p:spPr>
          <a:xfrm>
            <a:off x="840588" y="729600"/>
            <a:ext cx="7395300" cy="3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Trips</a:t>
            </a:r>
            <a:endParaRPr/>
          </a:p>
        </p:txBody>
      </p:sp>
      <p:pic>
        <p:nvPicPr>
          <p:cNvPr id="541" name="Google Shape;54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00" y="0"/>
            <a:ext cx="2606026" cy="12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3475" y="-169075"/>
            <a:ext cx="2320524" cy="130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825" y="3604250"/>
            <a:ext cx="2462800" cy="15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6150" y="0"/>
            <a:ext cx="2931780" cy="12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8875" y="3762375"/>
            <a:ext cx="238512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77982" y="3604244"/>
            <a:ext cx="2320524" cy="193183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0"/>
          <p:cNvSpPr txBox="1"/>
          <p:nvPr/>
        </p:nvSpPr>
        <p:spPr>
          <a:xfrm>
            <a:off x="3733575" y="3562375"/>
            <a:ext cx="154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12/11/2021</a:t>
            </a:r>
            <a:endParaRPr sz="22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8" name="Google Shape;548;p50"/>
          <p:cNvSpPr txBox="1"/>
          <p:nvPr/>
        </p:nvSpPr>
        <p:spPr>
          <a:xfrm>
            <a:off x="197400" y="4678850"/>
            <a:ext cx="154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3/5/2022</a:t>
            </a:r>
            <a:endParaRPr sz="22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9" name="Google Shape;549;p50"/>
          <p:cNvSpPr txBox="1"/>
          <p:nvPr/>
        </p:nvSpPr>
        <p:spPr>
          <a:xfrm>
            <a:off x="247875" y="698375"/>
            <a:ext cx="154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2/19/2022</a:t>
            </a:r>
            <a:endParaRPr sz="22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0" name="Google Shape;550;p50"/>
          <p:cNvSpPr txBox="1"/>
          <p:nvPr/>
        </p:nvSpPr>
        <p:spPr>
          <a:xfrm>
            <a:off x="3837488" y="775100"/>
            <a:ext cx="154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Barlow"/>
                <a:ea typeface="Barlow"/>
                <a:cs typeface="Barlow"/>
                <a:sym typeface="Barlow"/>
              </a:rPr>
              <a:t>2/12/2022</a:t>
            </a:r>
            <a:endParaRPr sz="2200"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1" name="Google Shape;551;p50"/>
          <p:cNvSpPr txBox="1"/>
          <p:nvPr/>
        </p:nvSpPr>
        <p:spPr>
          <a:xfrm>
            <a:off x="7180452" y="613025"/>
            <a:ext cx="174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4/23/2022</a:t>
            </a:r>
            <a:endParaRPr sz="22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52" name="Google Shape;552;p50"/>
          <p:cNvSpPr txBox="1"/>
          <p:nvPr/>
        </p:nvSpPr>
        <p:spPr>
          <a:xfrm>
            <a:off x="7388350" y="3762375"/>
            <a:ext cx="154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4/9/2022</a:t>
            </a:r>
            <a:endParaRPr sz="22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1"/>
          <p:cNvSpPr txBox="1">
            <a:spLocks noGrp="1"/>
          </p:cNvSpPr>
          <p:nvPr>
            <p:ph type="title"/>
          </p:nvPr>
        </p:nvSpPr>
        <p:spPr>
          <a:xfrm>
            <a:off x="-32150" y="80375"/>
            <a:ext cx="8456100" cy="15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Conferencia Estatal de Padres - Virtual - Marzo 2022/ State Parent Conference</a:t>
            </a:r>
            <a:endParaRPr sz="4800"/>
          </a:p>
        </p:txBody>
      </p:sp>
      <p:sp>
        <p:nvSpPr>
          <p:cNvPr id="558" name="Google Shape;558;p51"/>
          <p:cNvSpPr txBox="1">
            <a:spLocks noGrp="1"/>
          </p:cNvSpPr>
          <p:nvPr>
            <p:ph type="subTitle" idx="1"/>
          </p:nvPr>
        </p:nvSpPr>
        <p:spPr>
          <a:xfrm rot="-490">
            <a:off x="3233800" y="1892627"/>
            <a:ext cx="4211400" cy="21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Más información por venir/ More Information to Come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2"/>
          <p:cNvSpPr txBox="1">
            <a:spLocks noGrp="1"/>
          </p:cNvSpPr>
          <p:nvPr>
            <p:ph type="title"/>
          </p:nvPr>
        </p:nvSpPr>
        <p:spPr>
          <a:xfrm rot="402">
            <a:off x="720000" y="433973"/>
            <a:ext cx="7704000" cy="31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/>
              <a:t>Canastas de Comida/ St. Stephens - Thanksgiving Baskets</a:t>
            </a:r>
            <a:endParaRPr sz="7300"/>
          </a:p>
        </p:txBody>
      </p:sp>
      <p:sp>
        <p:nvSpPr>
          <p:cNvPr id="564" name="Google Shape;564;p52"/>
          <p:cNvSpPr txBox="1">
            <a:spLocks noGrp="1"/>
          </p:cNvSpPr>
          <p:nvPr>
            <p:ph type="subTitle" idx="1"/>
          </p:nvPr>
        </p:nvSpPr>
        <p:spPr>
          <a:xfrm>
            <a:off x="2804250" y="3583513"/>
            <a:ext cx="353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Repartir/ Giveaway en PLP on 11/20/2021</a:t>
            </a:r>
            <a:endParaRPr sz="22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3"/>
          <p:cNvSpPr txBox="1">
            <a:spLocks noGrp="1"/>
          </p:cNvSpPr>
          <p:nvPr>
            <p:ph type="title"/>
          </p:nvPr>
        </p:nvSpPr>
        <p:spPr>
          <a:xfrm>
            <a:off x="40300" y="103600"/>
            <a:ext cx="4668000" cy="49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Mesa Redonda</a:t>
            </a:r>
            <a:endParaRPr sz="5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Round Table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askervville"/>
              <a:buChar char="●"/>
            </a:pPr>
            <a:r>
              <a:rPr lang="en" sz="2600">
                <a:latin typeface="Baskervville"/>
                <a:ea typeface="Baskervville"/>
                <a:cs typeface="Baskervville"/>
                <a:sym typeface="Baskervville"/>
              </a:rPr>
              <a:t>Abril 2022 - 15 reps para la Region 10 sin pocisiones alternas </a:t>
            </a:r>
            <a:endParaRPr sz="2600">
              <a:latin typeface="Baskervville"/>
              <a:ea typeface="Baskervville"/>
              <a:cs typeface="Baskervville"/>
              <a:sym typeface="Baskervville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Baskervville"/>
              <a:buChar char="●"/>
            </a:pPr>
            <a:r>
              <a:rPr lang="en" sz="2600">
                <a:latin typeface="Baskervville"/>
                <a:ea typeface="Baskervville"/>
                <a:cs typeface="Baskervville"/>
                <a:sym typeface="Baskervville"/>
              </a:rPr>
              <a:t>5 reps para la mesa redonda de AV Cons.</a:t>
            </a:r>
            <a:endParaRPr/>
          </a:p>
        </p:txBody>
      </p:sp>
      <p:pic>
        <p:nvPicPr>
          <p:cNvPr id="570" name="Google Shape;5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875" y="103600"/>
            <a:ext cx="4285026" cy="488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4"/>
          <p:cNvSpPr txBox="1">
            <a:spLocks noGrp="1"/>
          </p:cNvSpPr>
          <p:nvPr>
            <p:ph type="title"/>
          </p:nvPr>
        </p:nvSpPr>
        <p:spPr>
          <a:xfrm>
            <a:off x="-75" y="1609350"/>
            <a:ext cx="9144000" cy="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/>
              <a:t>Nominaciones/ Nominations</a:t>
            </a:r>
            <a:endParaRPr sz="5500"/>
          </a:p>
        </p:txBody>
      </p:sp>
      <p:sp>
        <p:nvSpPr>
          <p:cNvPr id="576" name="Google Shape;576;p54"/>
          <p:cNvSpPr txBox="1"/>
          <p:nvPr/>
        </p:nvSpPr>
        <p:spPr>
          <a:xfrm>
            <a:off x="1420200" y="2703075"/>
            <a:ext cx="63036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cme"/>
              <a:buChar char="●"/>
            </a:pPr>
            <a:r>
              <a:rPr lang="en" sz="2200">
                <a:solidFill>
                  <a:schemeClr val="accent2"/>
                </a:solidFill>
                <a:latin typeface="Acme"/>
                <a:ea typeface="Acme"/>
                <a:cs typeface="Acme"/>
                <a:sym typeface="Acme"/>
              </a:rPr>
              <a:t>En persona:</a:t>
            </a:r>
            <a:endParaRPr sz="2200">
              <a:solidFill>
                <a:schemeClr val="accent2"/>
              </a:solidFill>
              <a:latin typeface="Acme"/>
              <a:ea typeface="Acme"/>
              <a:cs typeface="Acme"/>
              <a:sym typeface="Acme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cme"/>
              <a:buChar char="○"/>
            </a:pPr>
            <a:r>
              <a:rPr lang="en" sz="2200">
                <a:solidFill>
                  <a:schemeClr val="accent2"/>
                </a:solidFill>
                <a:latin typeface="Acme"/>
                <a:ea typeface="Acme"/>
                <a:cs typeface="Acme"/>
                <a:sym typeface="Acme"/>
              </a:rPr>
              <a:t>Alzar la mano y nominar a una persona que esté presente</a:t>
            </a:r>
            <a:endParaRPr sz="2200">
              <a:solidFill>
                <a:schemeClr val="accent2"/>
              </a:solidFill>
              <a:latin typeface="Acme"/>
              <a:ea typeface="Acme"/>
              <a:cs typeface="Acme"/>
              <a:sym typeface="Acm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cme"/>
              <a:buChar char="●"/>
            </a:pPr>
            <a:r>
              <a:rPr lang="en" sz="2200">
                <a:solidFill>
                  <a:schemeClr val="accent2"/>
                </a:solidFill>
                <a:latin typeface="Acme"/>
                <a:ea typeface="Acme"/>
                <a:cs typeface="Acme"/>
                <a:sym typeface="Acme"/>
              </a:rPr>
              <a:t>En zoom: </a:t>
            </a:r>
            <a:endParaRPr sz="2200">
              <a:solidFill>
                <a:schemeClr val="accent2"/>
              </a:solidFill>
              <a:latin typeface="Acme"/>
              <a:ea typeface="Acme"/>
              <a:cs typeface="Acme"/>
              <a:sym typeface="Acme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cme"/>
              <a:buChar char="○"/>
            </a:pPr>
            <a:r>
              <a:rPr lang="en" sz="2200">
                <a:solidFill>
                  <a:schemeClr val="accent2"/>
                </a:solidFill>
                <a:latin typeface="Acme"/>
                <a:ea typeface="Acme"/>
                <a:cs typeface="Acme"/>
                <a:sym typeface="Acme"/>
              </a:rPr>
              <a:t>Utiliza el chat</a:t>
            </a:r>
            <a:endParaRPr sz="2200">
              <a:solidFill>
                <a:schemeClr val="accent2"/>
              </a:solidFill>
              <a:latin typeface="Acme"/>
              <a:ea typeface="Acme"/>
              <a:cs typeface="Acme"/>
              <a:sym typeface="Acme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cme"/>
              <a:buChar char="○"/>
            </a:pPr>
            <a:r>
              <a:rPr lang="en" sz="2200">
                <a:solidFill>
                  <a:schemeClr val="accent2"/>
                </a:solidFill>
                <a:latin typeface="Acme"/>
                <a:ea typeface="Acme"/>
                <a:cs typeface="Acme"/>
                <a:sym typeface="Acme"/>
              </a:rPr>
              <a:t>Abrir el mute y alzar la voz</a:t>
            </a:r>
            <a:endParaRPr sz="2200">
              <a:solidFill>
                <a:schemeClr val="accent2"/>
              </a:solidFill>
              <a:latin typeface="Acme"/>
              <a:ea typeface="Acme"/>
              <a:cs typeface="Acme"/>
              <a:sym typeface="Acm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5"/>
          <p:cNvSpPr txBox="1">
            <a:spLocks noGrp="1"/>
          </p:cNvSpPr>
          <p:nvPr>
            <p:ph type="title"/>
          </p:nvPr>
        </p:nvSpPr>
        <p:spPr>
          <a:xfrm>
            <a:off x="488175" y="3122100"/>
            <a:ext cx="82734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Votaciones/Voting</a:t>
            </a:r>
            <a:endParaRPr sz="10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0">
                <a:latin typeface="Acme"/>
                <a:ea typeface="Acme"/>
                <a:cs typeface="Acme"/>
                <a:sym typeface="Acme"/>
              </a:rPr>
              <a:t>Mesa Redonda de PAC (Local)</a:t>
            </a:r>
            <a:endParaRPr sz="4500" b="0">
              <a:latin typeface="Acme"/>
              <a:ea typeface="Acme"/>
              <a:cs typeface="Acme"/>
              <a:sym typeface="Acme"/>
            </a:endParaRPr>
          </a:p>
        </p:txBody>
      </p:sp>
      <p:sp>
        <p:nvSpPr>
          <p:cNvPr id="582" name="Google Shape;582;p55"/>
          <p:cNvSpPr txBox="1"/>
          <p:nvPr/>
        </p:nvSpPr>
        <p:spPr>
          <a:xfrm>
            <a:off x="995525" y="1940550"/>
            <a:ext cx="706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https://bit.ly/MEPVOTE</a:t>
            </a:r>
            <a:endParaRPr sz="4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6"/>
          <p:cNvSpPr txBox="1">
            <a:spLocks noGrp="1"/>
          </p:cNvSpPr>
          <p:nvPr>
            <p:ph type="ctrTitle"/>
          </p:nvPr>
        </p:nvSpPr>
        <p:spPr>
          <a:xfrm>
            <a:off x="217000" y="1266600"/>
            <a:ext cx="8342100" cy="21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/>
              <a:t>Clausura/Adjournment</a:t>
            </a:r>
            <a:endParaRPr sz="8200"/>
          </a:p>
        </p:txBody>
      </p:sp>
      <p:sp>
        <p:nvSpPr>
          <p:cNvPr id="588" name="Google Shape;588;p56"/>
          <p:cNvSpPr txBox="1">
            <a:spLocks noGrp="1"/>
          </p:cNvSpPr>
          <p:nvPr>
            <p:ph type="subTitle" idx="1"/>
          </p:nvPr>
        </p:nvSpPr>
        <p:spPr>
          <a:xfrm>
            <a:off x="2050850" y="3414000"/>
            <a:ext cx="50424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Felicidades! Congratulations!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9"/>
          <p:cNvSpPr txBox="1">
            <a:spLocks noGrp="1"/>
          </p:cNvSpPr>
          <p:nvPr>
            <p:ph type="title"/>
          </p:nvPr>
        </p:nvSpPr>
        <p:spPr>
          <a:xfrm>
            <a:off x="713225" y="280475"/>
            <a:ext cx="7717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Expectativas de Zoom y En- Persona</a:t>
            </a:r>
            <a:endParaRPr sz="3600"/>
          </a:p>
        </p:txBody>
      </p:sp>
      <p:sp>
        <p:nvSpPr>
          <p:cNvPr id="472" name="Google Shape;472;p39"/>
          <p:cNvSpPr txBox="1">
            <a:spLocks noGrp="1"/>
          </p:cNvSpPr>
          <p:nvPr>
            <p:ph type="body" idx="1"/>
          </p:nvPr>
        </p:nvSpPr>
        <p:spPr>
          <a:xfrm>
            <a:off x="713225" y="1132525"/>
            <a:ext cx="3508500" cy="3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 b="1"/>
              <a:t>Verifique que su función de silencio esté activada al ingresar y recuerde permanecer en mute cuando no esté hablando</a:t>
            </a:r>
            <a:endParaRPr sz="1200" b="1"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 b="1"/>
              <a:t>Los chats se graban y tenga en cuenta que también se captura el chat privado.</a:t>
            </a:r>
            <a:endParaRPr sz="1200" b="1"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 b="1"/>
              <a:t>Ingrese todas las preguntas en el cuadro de chat durante la sesión. Estaremos monitoreando durante la reunión.</a:t>
            </a:r>
            <a:endParaRPr sz="100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73" name="Google Shape;473;p39"/>
          <p:cNvSpPr txBox="1"/>
          <p:nvPr/>
        </p:nvSpPr>
        <p:spPr>
          <a:xfrm>
            <a:off x="4975400" y="1132525"/>
            <a:ext cx="35085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rPr>
              <a:t>4. Esta presentación de zoom se grabará y se publicará en nuestra página de Facebook.</a:t>
            </a:r>
            <a:endParaRPr sz="1200" b="1">
              <a:solidFill>
                <a:schemeClr val="dk2"/>
              </a:solidFill>
              <a:latin typeface="Asap"/>
              <a:ea typeface="Asap"/>
              <a:cs typeface="Asap"/>
              <a:sym typeface="Asap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rPr>
              <a:t>6.  Si tienen preguntas, por favor esperen al final de la presentación o escribanlo en el chat. </a:t>
            </a:r>
            <a:endParaRPr sz="1200" b="1">
              <a:solidFill>
                <a:schemeClr val="dk2"/>
              </a:solidFill>
              <a:latin typeface="Asap"/>
              <a:ea typeface="Asap"/>
              <a:cs typeface="Asap"/>
              <a:sym typeface="Asap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rPr>
              <a:t>7.  Mantenga todas las conversaciones secundarias al mínimo</a:t>
            </a:r>
            <a:endParaRPr sz="1200" b="1">
              <a:solidFill>
                <a:schemeClr val="dk2"/>
              </a:solidFill>
              <a:latin typeface="Asap"/>
              <a:ea typeface="Asap"/>
              <a:cs typeface="Asap"/>
              <a:sym typeface="Asap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Asap"/>
                <a:ea typeface="Asap"/>
                <a:cs typeface="Asap"/>
                <a:sym typeface="Asap"/>
              </a:rPr>
              <a:t>8.  Sea respetuoso con las opiniones de los demás</a:t>
            </a:r>
            <a:endParaRPr sz="1200" b="1">
              <a:solidFill>
                <a:schemeClr val="dk2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0"/>
          <p:cNvSpPr txBox="1">
            <a:spLocks noGrp="1"/>
          </p:cNvSpPr>
          <p:nvPr>
            <p:ph type="title"/>
          </p:nvPr>
        </p:nvSpPr>
        <p:spPr>
          <a:xfrm>
            <a:off x="713250" y="376700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Saludo a la Bandera</a:t>
            </a:r>
            <a:endParaRPr sz="4700"/>
          </a:p>
        </p:txBody>
      </p:sp>
      <p:pic>
        <p:nvPicPr>
          <p:cNvPr id="479" name="Google Shape;4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75" y="1515300"/>
            <a:ext cx="3333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7725" y="1515300"/>
            <a:ext cx="33337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1"/>
          <p:cNvSpPr txBox="1">
            <a:spLocks noGrp="1"/>
          </p:cNvSpPr>
          <p:nvPr>
            <p:ph type="title"/>
          </p:nvPr>
        </p:nvSpPr>
        <p:spPr>
          <a:xfrm>
            <a:off x="874400" y="729600"/>
            <a:ext cx="7395300" cy="3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Lista de Asistencia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2"/>
          <p:cNvSpPr txBox="1">
            <a:spLocks noGrp="1"/>
          </p:cNvSpPr>
          <p:nvPr>
            <p:ph type="title"/>
          </p:nvPr>
        </p:nvSpPr>
        <p:spPr>
          <a:xfrm>
            <a:off x="1301850" y="978675"/>
            <a:ext cx="6540300" cy="3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ali"/>
                <a:ea typeface="Mali"/>
                <a:cs typeface="Mali"/>
                <a:sym typeface="Mali"/>
              </a:rPr>
              <a:t>“TO GIVE OUR BEST EVERYDAY SO THAT THOSE WE SERVE ARE INSPIRED AND EMPOWERED TO BECOME THEIR TRUE BEST”</a:t>
            </a:r>
            <a:endParaRPr sz="2200"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ali"/>
              <a:ea typeface="Mali"/>
              <a:cs typeface="Mali"/>
              <a:sym typeface="Ma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ali"/>
                <a:ea typeface="Mali"/>
                <a:cs typeface="Mali"/>
                <a:sym typeface="Mali"/>
              </a:rPr>
              <a:t>“Dar lo mejor todos los días para que aquellos a quienes servimos estén inspirados y empoderados para convertirse en su mejor versión”</a:t>
            </a:r>
            <a:endParaRPr sz="2700"/>
          </a:p>
        </p:txBody>
      </p:sp>
      <p:sp>
        <p:nvSpPr>
          <p:cNvPr id="491" name="Google Shape;491;p42"/>
          <p:cNvSpPr txBox="1"/>
          <p:nvPr/>
        </p:nvSpPr>
        <p:spPr>
          <a:xfrm>
            <a:off x="0" y="850"/>
            <a:ext cx="6220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chemeClr val="dk2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Nuestro “Porque”, Our “Why”</a:t>
            </a:r>
            <a:endParaRPr sz="4300" b="1">
              <a:solidFill>
                <a:schemeClr val="dk2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7363" y="152400"/>
            <a:ext cx="360119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7672" y="152400"/>
            <a:ext cx="345807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525" y="2248263"/>
            <a:ext cx="1691725" cy="169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3"/>
          <p:cNvSpPr txBox="1"/>
          <p:nvPr/>
        </p:nvSpPr>
        <p:spPr>
          <a:xfrm>
            <a:off x="64300" y="152400"/>
            <a:ext cx="1823100" cy="20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Aprobación de Minutas/</a:t>
            </a:r>
            <a:endParaRPr sz="3300" b="1">
              <a:solidFill>
                <a:schemeClr val="dk1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Approval of Minutes</a:t>
            </a:r>
            <a:endParaRPr sz="3300" b="1">
              <a:solidFill>
                <a:schemeClr val="dk1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4"/>
          <p:cNvSpPr txBox="1">
            <a:spLocks noGrp="1"/>
          </p:cNvSpPr>
          <p:nvPr>
            <p:ph type="title"/>
          </p:nvPr>
        </p:nvSpPr>
        <p:spPr>
          <a:xfrm>
            <a:off x="391125" y="1179450"/>
            <a:ext cx="4290600" cy="27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Approval of Agenda</a:t>
            </a:r>
            <a:endParaRPr sz="43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Aprobación de Agenda</a:t>
            </a:r>
            <a:endParaRPr sz="64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300"/>
              <a:t>2 Motions</a:t>
            </a:r>
            <a:endParaRPr sz="3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2 Mociones</a:t>
            </a:r>
            <a:endParaRPr sz="3300"/>
          </a:p>
        </p:txBody>
      </p:sp>
      <p:pic>
        <p:nvPicPr>
          <p:cNvPr id="505" name="Google Shape;5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075" y="152400"/>
            <a:ext cx="36904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5"/>
          <p:cNvSpPr txBox="1">
            <a:spLocks noGrp="1"/>
          </p:cNvSpPr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200"/>
              <a:t>Comunidad/ Community</a:t>
            </a:r>
            <a:endParaRPr sz="11200"/>
          </a:p>
        </p:txBody>
      </p:sp>
      <p:pic>
        <p:nvPicPr>
          <p:cNvPr id="511" name="Google Shape;5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9775" y="3276550"/>
            <a:ext cx="1024500" cy="7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238" y="72025"/>
            <a:ext cx="353258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6"/>
          <p:cNvSpPr txBox="1"/>
          <p:nvPr/>
        </p:nvSpPr>
        <p:spPr>
          <a:xfrm>
            <a:off x="200925" y="144650"/>
            <a:ext cx="3849600" cy="4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b="1">
                <a:solidFill>
                  <a:schemeClr val="dk2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Dos más sesiones de Disciplina Positiva esta Sesión!</a:t>
            </a:r>
            <a:endParaRPr sz="5800" b="1">
              <a:solidFill>
                <a:schemeClr val="dk2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ello Autumn! by Slidesgo">
  <a:themeElements>
    <a:clrScheme name="Simple Light">
      <a:dk1>
        <a:srgbClr val="591A06"/>
      </a:dk1>
      <a:lt1>
        <a:srgbClr val="FFFFFF"/>
      </a:lt1>
      <a:dk2>
        <a:srgbClr val="9F3110"/>
      </a:dk2>
      <a:lt2>
        <a:srgbClr val="D2080D"/>
      </a:lt2>
      <a:accent1>
        <a:srgbClr val="FA7F71"/>
      </a:accent1>
      <a:accent2>
        <a:srgbClr val="FFEEEE"/>
      </a:accent2>
      <a:accent3>
        <a:srgbClr val="FDB204"/>
      </a:accent3>
      <a:accent4>
        <a:srgbClr val="DD640A"/>
      </a:accent4>
      <a:accent5>
        <a:srgbClr val="96C452"/>
      </a:accent5>
      <a:accent6>
        <a:srgbClr val="397427"/>
      </a:accent6>
      <a:hlink>
        <a:srgbClr val="591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</Words>
  <Application>Microsoft Office PowerPoint</Application>
  <PresentationFormat>On-screen Show (16:9)</PresentationFormat>
  <Paragraphs>76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Barlow</vt:lpstr>
      <vt:lpstr>Asap</vt:lpstr>
      <vt:lpstr>Clicker Script</vt:lpstr>
      <vt:lpstr>Mali</vt:lpstr>
      <vt:lpstr>Acme</vt:lpstr>
      <vt:lpstr>Jua</vt:lpstr>
      <vt:lpstr>Baskervville</vt:lpstr>
      <vt:lpstr>Arial</vt:lpstr>
      <vt:lpstr>Hello Autumn! by Slidesgo</vt:lpstr>
      <vt:lpstr>Welcome Parents! Bienvenidos!</vt:lpstr>
      <vt:lpstr>Expectativas de Zoom y En- Persona</vt:lpstr>
      <vt:lpstr>Saludo a la Bandera</vt:lpstr>
      <vt:lpstr>Lista de Asistencia </vt:lpstr>
      <vt:lpstr>“TO GIVE OUR BEST EVERYDAY SO THAT THOSE WE SERVE ARE INSPIRED AND EMPOWERED TO BECOME THEIR TRUE BEST”  “Dar lo mejor todos los días para que aquellos a quienes servimos estén inspirados y empoderados para convertirse en su mejor versión”</vt:lpstr>
      <vt:lpstr>PowerPoint Presentation</vt:lpstr>
      <vt:lpstr>Approval of Agenda Aprobación de Agenda 2 Motions 2 Mociones</vt:lpstr>
      <vt:lpstr>Comunidad/ Community</vt:lpstr>
      <vt:lpstr>PowerPoint Presentation</vt:lpstr>
      <vt:lpstr>PowerPoint Presentation</vt:lpstr>
      <vt:lpstr>Transportación/ Transportation</vt:lpstr>
      <vt:lpstr>Taller para Padres - Peligro de Tobacco Electrónico </vt:lpstr>
      <vt:lpstr>Field Trips</vt:lpstr>
      <vt:lpstr>Conferencia Estatal de Padres - Virtual - Marzo 2022/ State Parent Conference</vt:lpstr>
      <vt:lpstr>Canastas de Comida/ St. Stephens - Thanksgiving Baskets</vt:lpstr>
      <vt:lpstr>Mesa Redonda Round Table  Abril 2022 - 15 reps para la Region 10 sin pocisiones alternas  5 reps para la mesa redonda de AV Cons.</vt:lpstr>
      <vt:lpstr>Nominaciones/ Nominations</vt:lpstr>
      <vt:lpstr>Votaciones/Voting Mesa Redonda de PAC (Local)</vt:lpstr>
      <vt:lpstr>Clausura/Adjournment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Parents! Bienvenidos!</dc:title>
  <dc:creator>Ana Pena</dc:creator>
  <cp:lastModifiedBy>Ana Pena</cp:lastModifiedBy>
  <cp:revision>1</cp:revision>
  <dcterms:modified xsi:type="dcterms:W3CDTF">2021-11-09T16:31:54Z</dcterms:modified>
</cp:coreProperties>
</file>